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8" r:id="rId5"/>
    <p:sldId id="270" r:id="rId6"/>
    <p:sldId id="269" r:id="rId7"/>
    <p:sldId id="280" r:id="rId8"/>
    <p:sldId id="28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8" autoAdjust="0"/>
    <p:restoredTop sz="88336" autoAdjust="0"/>
  </p:normalViewPr>
  <p:slideViewPr>
    <p:cSldViewPr snapToGrid="0">
      <p:cViewPr varScale="1">
        <p:scale>
          <a:sx n="61" d="100"/>
          <a:sy n="61" d="100"/>
        </p:scale>
        <p:origin x="6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271123" y="367329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GỌI BẠN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90" y="1458222"/>
            <a:ext cx="9677400" cy="1437638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7347"/>
            <a:ext cx="936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3008314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431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nối tiếp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04" y="340735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2841965" y="837202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7309469" y="837202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982562" y="3801773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545132" y="3893846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-26109" y="-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1800471" y="3355196"/>
            <a:ext cx="4989460" cy="529828"/>
            <a:chOff x="2805573" y="3393592"/>
            <a:chExt cx="4989460" cy="529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797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7086186" y="3364018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2240883" y="6038376"/>
            <a:ext cx="5116066" cy="1015663"/>
            <a:chOff x="1783293" y="6021131"/>
            <a:chExt cx="4059206" cy="10156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7545132" y="6336060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id="{8B6CE4B1-BA44-40FA-B092-5C47D8DB4EA6}"/>
              </a:ext>
            </a:extLst>
          </p:cNvPr>
          <p:cNvSpPr txBox="1"/>
          <p:nvPr/>
        </p:nvSpPr>
        <p:spPr>
          <a:xfrm>
            <a:off x="302684" y="1296378"/>
            <a:ext cx="2319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Gọi</a:t>
            </a:r>
            <a:r>
              <a:rPr lang="en-US" altLang="zh-CN" sz="4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602457" y="20968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159665" y="294724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18485" y="3449382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4228749" y="3392453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-165487" y="2810891"/>
            <a:ext cx="4071268" cy="779359"/>
            <a:chOff x="2805573" y="3393592"/>
            <a:chExt cx="4989460" cy="7793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159665" y="271306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-141372" y="5923281"/>
            <a:ext cx="4439052" cy="1015663"/>
            <a:chOff x="1783293" y="6021131"/>
            <a:chExt cx="4059206" cy="101566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2086110" y="6021131"/>
              <a:ext cx="33989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159665" y="5843786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id="{8CC73C6F-CC12-4D10-A5D0-33C701F3BA53}"/>
              </a:ext>
            </a:extLst>
          </p:cNvPr>
          <p:cNvSpPr txBox="1"/>
          <p:nvPr/>
        </p:nvSpPr>
        <p:spPr>
          <a:xfrm>
            <a:off x="3269429" y="-46451"/>
            <a:ext cx="169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Gọi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46221" y="4518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575474" y="464882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813826" y="2496607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880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xa xưa, trong rừng xanh sâu thẳm. Bê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 năm, trời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65949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47794" y="3896417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20290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071573"/>
            <a:ext cx="6269707" cy="3030600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niệm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382</Words>
  <Application>Microsoft Office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150</cp:revision>
  <dcterms:created xsi:type="dcterms:W3CDTF">2021-06-15T15:52:51Z</dcterms:created>
  <dcterms:modified xsi:type="dcterms:W3CDTF">2022-11-26T13:54:44Z</dcterms:modified>
</cp:coreProperties>
</file>