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7"/>
  </p:notesMasterIdLst>
  <p:sldIdLst>
    <p:sldId id="256" r:id="rId4"/>
    <p:sldId id="263" r:id="rId5"/>
    <p:sldId id="287" r:id="rId6"/>
    <p:sldId id="288" r:id="rId7"/>
    <p:sldId id="289" r:id="rId8"/>
    <p:sldId id="290" r:id="rId9"/>
    <p:sldId id="292" r:id="rId10"/>
    <p:sldId id="291" r:id="rId11"/>
    <p:sldId id="293" r:id="rId12"/>
    <p:sldId id="295" r:id="rId13"/>
    <p:sldId id="296" r:id="rId14"/>
    <p:sldId id="271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2022/12/15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gày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háng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ăm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2022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168</Words>
  <Application>Microsoft Office PowerPoint</Application>
  <PresentationFormat>Widescreen</PresentationFormat>
  <Paragraphs>27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2022-08-07T03:46:55Z</dcterms:created>
  <dcterms:modified xsi:type="dcterms:W3CDTF">2022-12-15T03:07:34Z</dcterms:modified>
</cp:coreProperties>
</file>