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91" r:id="rId3"/>
    <p:sldId id="8671" r:id="rId4"/>
    <p:sldId id="8660" r:id="rId5"/>
    <p:sldId id="266" r:id="rId6"/>
    <p:sldId id="258" r:id="rId7"/>
    <p:sldId id="296" r:id="rId8"/>
    <p:sldId id="8646" r:id="rId9"/>
    <p:sldId id="8673" r:id="rId10"/>
    <p:sldId id="8662" r:id="rId11"/>
    <p:sldId id="8672" r:id="rId12"/>
    <p:sldId id="8675" r:id="rId13"/>
    <p:sldId id="8674" r:id="rId14"/>
    <p:sldId id="300" r:id="rId15"/>
    <p:sldId id="8676" r:id="rId16"/>
    <p:sldId id="8664" r:id="rId17"/>
    <p:sldId id="8663" r:id="rId18"/>
    <p:sldId id="8653" r:id="rId19"/>
    <p:sldId id="8677" r:id="rId20"/>
    <p:sldId id="302" r:id="rId21"/>
    <p:sldId id="8648" r:id="rId22"/>
    <p:sldId id="8647" r:id="rId23"/>
    <p:sldId id="8654" r:id="rId24"/>
    <p:sldId id="8649" r:id="rId25"/>
    <p:sldId id="8655" r:id="rId26"/>
    <p:sldId id="8650" r:id="rId27"/>
    <p:sldId id="8656" r:id="rId28"/>
    <p:sldId id="8651" r:id="rId29"/>
    <p:sldId id="8658" r:id="rId30"/>
    <p:sldId id="8665" r:id="rId31"/>
    <p:sldId id="8667" r:id="rId32"/>
    <p:sldId id="8678" r:id="rId33"/>
    <p:sldId id="86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500"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21A70-4DB3-4CCA-B0E7-165501CB9C87}"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F18180-39CB-495A-B24C-04A24D0CD5F2}" type="slidenum">
              <a:rPr lang="en-US" smtClean="0"/>
              <a:t>‹#›</a:t>
            </a:fld>
            <a:endParaRPr lang="en-US"/>
          </a:p>
        </p:txBody>
      </p:sp>
    </p:spTree>
    <p:extLst>
      <p:ext uri="{BB962C8B-B14F-4D97-AF65-F5344CB8AC3E}">
        <p14:creationId xmlns:p14="http://schemas.microsoft.com/office/powerpoint/2010/main" val="122068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5799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0670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6625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42013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782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5366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1520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6441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911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72207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B9FD63-E696-41BE-AA54-F241AC1E169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82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4859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89385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743825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619407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77008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9232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51435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1010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99927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16430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01233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18947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6576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0489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51371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131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42797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94656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92899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4002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54576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38D277C-D2BF-45CB-B9B1-631697971ECF}" type="datetimeFigureOut">
              <a:rPr lang="zh-CN" altLang="en-US" smtClean="0"/>
              <a:t>2022/12/15</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28682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547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2022/12/15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773930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microsoft.com/office/2007/relationships/hdphoto" Target="../media/hdphoto3.wdp"/><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10.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6.xml"/><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10.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10.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Layout" Target="../slideLayouts/slideLayout2.xml"/><Relationship Id="rId7" Type="http://schemas.openxmlformats.org/officeDocument/2006/relationships/image" Target="../media/image10.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0.xml"/><Relationship Id="rId5" Type="http://schemas.openxmlformats.org/officeDocument/2006/relationships/slideLayout" Target="../slideLayouts/slideLayout2.xml"/><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image" Target="../media/image10.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2.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gif"/><Relationship Id="rId7" Type="http://schemas.openxmlformats.org/officeDocument/2006/relationships/image" Target="../media/image22.png"/><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B88076-9856-4BA9-9FB9-263DA64380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1995" y="-331803"/>
            <a:ext cx="9291937" cy="9291937"/>
          </a:xfrm>
          <a:prstGeom prst="rect">
            <a:avLst/>
          </a:prstGeom>
        </p:spPr>
      </p:pic>
      <p:sp>
        <p:nvSpPr>
          <p:cNvPr id="7" name="圆角矩形 6"/>
          <p:cNvSpPr/>
          <p:nvPr/>
        </p:nvSpPr>
        <p:spPr>
          <a:xfrm>
            <a:off x="1323974" y="926926"/>
            <a:ext cx="9648825" cy="4787011"/>
          </a:xfrm>
          <a:prstGeom prst="roundRect">
            <a:avLst/>
          </a:prstGeom>
          <a:no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21232" r="79141"/>
          <a:stretch>
            <a:fillRect/>
          </a:stretch>
        </p:blipFill>
        <p:spPr>
          <a:xfrm>
            <a:off x="-109508" y="665688"/>
            <a:ext cx="3629025" cy="6363762"/>
          </a:xfrm>
          <a:prstGeom prst="rect">
            <a:avLst/>
          </a:prstGeom>
        </p:spPr>
      </p:pic>
      <p:pic>
        <p:nvPicPr>
          <p:cNvPr id="29" name="Ca vo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50600" y="5140238"/>
            <a:ext cx="1669874" cy="1669874"/>
          </a:xfrm>
          <a:prstGeom prst="rect">
            <a:avLst/>
          </a:prstGeom>
        </p:spPr>
      </p:pic>
      <p:pic>
        <p:nvPicPr>
          <p:cNvPr id="18" name="Picture 17">
            <a:extLst>
              <a:ext uri="{FF2B5EF4-FFF2-40B4-BE49-F238E27FC236}">
                <a16:creationId xmlns:a16="http://schemas.microsoft.com/office/drawing/2014/main" id="{28DFA501-BC84-4BCB-9A16-0B354A09480F}"/>
              </a:ext>
            </a:extLst>
          </p:cNvPr>
          <p:cNvPicPr>
            <a:picLocks noChangeAspect="1"/>
          </p:cNvPicPr>
          <p:nvPr/>
        </p:nvPicPr>
        <p:blipFill>
          <a:blip r:embed="rId5"/>
          <a:stretch>
            <a:fillRect/>
          </a:stretch>
        </p:blipFill>
        <p:spPr>
          <a:xfrm>
            <a:off x="4820867" y="926926"/>
            <a:ext cx="3274397" cy="1088798"/>
          </a:xfrm>
          <a:prstGeom prst="rect">
            <a:avLst/>
          </a:prstGeom>
        </p:spPr>
      </p:pic>
      <p:sp>
        <p:nvSpPr>
          <p:cNvPr id="21" name="Rounded Rectangle 3">
            <a:extLst>
              <a:ext uri="{FF2B5EF4-FFF2-40B4-BE49-F238E27FC236}">
                <a16:creationId xmlns:a16="http://schemas.microsoft.com/office/drawing/2014/main" id="{49B885C8-3058-443A-A706-E417CB905899}"/>
              </a:ext>
            </a:extLst>
          </p:cNvPr>
          <p:cNvSpPr/>
          <p:nvPr/>
        </p:nvSpPr>
        <p:spPr>
          <a:xfrm>
            <a:off x="2404915" y="108390"/>
            <a:ext cx="8178799" cy="764378"/>
          </a:xfrm>
          <a:prstGeom prst="roundRect">
            <a:avLst/>
          </a:prstGeom>
          <a:solidFill>
            <a:schemeClr val="bg1">
              <a:alpha val="91000"/>
            </a:schemeClr>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Thứ</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ngày</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tháng</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 </a:t>
            </a:r>
            <a:r>
              <a:rPr kumimoji="0" lang="en-US" altLang="zh-CN" sz="4000" b="0" i="0" u="none" strike="noStrike" kern="1200" cap="none" spc="0" normalizeH="0" baseline="0" noProof="0" dirty="0" err="1">
                <a:ln>
                  <a:noFill/>
                </a:ln>
                <a:solidFill>
                  <a:prstClr val="black"/>
                </a:solidFill>
                <a:effectLst/>
                <a:uLnTx/>
                <a:uFillTx/>
                <a:latin typeface="+mj-lt"/>
                <a:ea typeface="仓耳今楷05-6763 W05" panose="02020400000000000000" pitchFamily="18" charset="-122"/>
                <a:cs typeface="Times New Roman" panose="02020603050405020304" pitchFamily="18" charset="0"/>
              </a:rPr>
              <a:t>năm</a:t>
            </a:r>
            <a:r>
              <a:rPr kumimoji="0" lang="en-US" altLang="zh-CN"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rPr>
              <a:t> 2022</a:t>
            </a:r>
            <a:endParaRPr kumimoji="0" lang="zh-CN" altLang="en-US" sz="4000" b="0" i="0" u="none" strike="noStrike" kern="1200" cap="none" spc="0" normalizeH="0" baseline="0" noProof="0" dirty="0">
              <a:ln>
                <a:noFill/>
              </a:ln>
              <a:solidFill>
                <a:prstClr val="black"/>
              </a:solidFill>
              <a:effectLst/>
              <a:uLnTx/>
              <a:uFillTx/>
              <a:latin typeface="+mj-lt"/>
              <a:ea typeface="仓耳今楷05-6763 W05" panose="02020400000000000000" pitchFamily="18" charset="-122"/>
              <a:cs typeface="Times New Roman" panose="02020603050405020304" pitchFamily="18" charset="0"/>
            </a:endParaRPr>
          </a:p>
        </p:txBody>
      </p:sp>
      <p:pic>
        <p:nvPicPr>
          <p:cNvPr id="3" name="Picture 2">
            <a:extLst>
              <a:ext uri="{FF2B5EF4-FFF2-40B4-BE49-F238E27FC236}">
                <a16:creationId xmlns:a16="http://schemas.microsoft.com/office/drawing/2014/main" id="{7A173400-6D4F-42D5-B623-300D1CC77ACF}"/>
              </a:ext>
            </a:extLst>
          </p:cNvPr>
          <p:cNvPicPr>
            <a:picLocks noChangeAspect="1"/>
          </p:cNvPicPr>
          <p:nvPr/>
        </p:nvPicPr>
        <p:blipFill>
          <a:blip r:embed="rId6"/>
          <a:stretch>
            <a:fillRect/>
          </a:stretch>
        </p:blipFill>
        <p:spPr>
          <a:xfrm>
            <a:off x="1876779" y="1876726"/>
            <a:ext cx="9096020" cy="1072989"/>
          </a:xfrm>
          <a:prstGeom prst="rect">
            <a:avLst/>
          </a:prstGeom>
        </p:spPr>
      </p:pic>
      <p:pic>
        <p:nvPicPr>
          <p:cNvPr id="6" name="Picture 5">
            <a:extLst>
              <a:ext uri="{FF2B5EF4-FFF2-40B4-BE49-F238E27FC236}">
                <a16:creationId xmlns:a16="http://schemas.microsoft.com/office/drawing/2014/main" id="{7EFCDE2F-B9BA-4812-8F14-2309F63935C1}"/>
              </a:ext>
            </a:extLst>
          </p:cNvPr>
          <p:cNvPicPr>
            <a:picLocks noChangeAspect="1"/>
          </p:cNvPicPr>
          <p:nvPr/>
        </p:nvPicPr>
        <p:blipFill>
          <a:blip r:embed="rId7"/>
          <a:stretch>
            <a:fillRect/>
          </a:stretch>
        </p:blipFill>
        <p:spPr>
          <a:xfrm>
            <a:off x="1876779" y="2882811"/>
            <a:ext cx="8827773" cy="1883827"/>
          </a:xfrm>
          <a:prstGeom prst="rect">
            <a:avLst/>
          </a:prstGeom>
        </p:spPr>
      </p:pic>
    </p:spTree>
    <p:extLst>
      <p:ext uri="{BB962C8B-B14F-4D97-AF65-F5344CB8AC3E}">
        <p14:creationId xmlns:p14="http://schemas.microsoft.com/office/powerpoint/2010/main" val="137321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79167E-6 -3.7037E-7 L -4.79167E-6 0.00046 C -0.00234 -0.01181 -0.00364 -0.02523 -0.00703 -0.03518 C -0.0108 -0.04653 -0.01588 -0.05463 -0.02083 -0.06157 C -0.02877 -0.07338 -0.03515 -0.08333 -0.04322 -0.09236 C -0.04778 -0.09768 -0.0526 -0.09907 -0.05716 -0.10116 C -0.06289 -0.09977 -0.06914 -0.10301 -0.07434 -0.09676 C -0.07903 -0.09213 -0.0819 -0.08079 -0.08476 -0.07037 C -0.10924 0.01389 -0.09088 -0.0419 -0.10377 0.01319 C -0.10703 0.02685 -0.11093 0.03889 -0.11419 0.05278 C -0.12239 0.08727 -0.1151 0.07199 -0.12447 0.08819 C -0.12734 0.08079 -0.13059 0.07384 -0.1332 0.06597 C -0.13945 0.04745 -0.15638 -0.00995 -0.1677 -0.03518 C -0.16927 -0.03889 -0.17122 -0.0412 -0.17291 -0.04398 C -0.17343 -0.01181 -0.17252 0.02083 -0.1746 0.05278 C -0.175 0.05718 -0.17812 0.0588 -0.17981 0.05718 C -0.18385 0.05347 -0.18658 0.04468 -0.19023 0.03958 C -0.197 0.02963 -0.20429 0.02245 -0.21093 0.01319 C -0.24622 -0.03634 -0.22851 -0.02338 -0.24726 -0.03518 C -0.2483 -0.02778 -0.24934 -0.0206 -0.25065 -0.01319 C -0.25169 -0.0088 -0.25351 -0.00509 -0.25416 -3.7037E-7 C -0.26236 0.06204 -0.25273 0.04144 -0.26445 0.06157 L -0.28007 0.03519 C -0.28177 0.03241 -0.28372 0.0294 -0.28528 0.02639 C -0.29114 0.0162 -0.29648 0.0044 -0.30247 -0.0044 L -0.3233 -0.03518 C -0.32382 -0.03079 -0.32486 -0.02685 -0.325 -0.02199 C -0.32604 0.00833 -0.32447 0.04005 -0.32669 0.07037 C -0.32721 0.07477 -0.33033 0.06759 -0.3319 0.06597 C -0.34244 0.0544 -0.35247 0.0412 -0.36302 0.03079 C -0.36861 0.025 -0.37447 0.02199 -0.38033 0.01759 C -0.38255 0.01898 -0.38632 0.0162 -0.38723 0.02199 C -0.38971 0.03519 -0.38828 0.05139 -0.38893 0.06597 C -0.38932 0.07199 -0.3901 0.07778 -0.39062 0.08357 C -0.40507 0.05903 -0.38528 0.09213 -0.40273 0.06597 C -0.42513 0.03264 -0.40781 0.05347 -0.42864 0.03079 C -0.43164 0.03241 -0.43463 0.03333 -0.43736 0.03519 C -0.43919 0.03634 -0.44075 0.03889 -0.44257 0.03958 C -0.44661 0.04028 -0.45065 0.03958 -0.45455 0.03958 " pathEditMode="relative" rAng="0" ptsTypes="AAAAAAAAAAAAAAAAAAAAAAAAAAAAAAAAAAAAAAA">
                                      <p:cBhvr>
                                        <p:cTn id="6" dur="10000" fill="hold"/>
                                        <p:tgtEl>
                                          <p:spTgt spid="29"/>
                                        </p:tgtEl>
                                        <p:attrNameLst>
                                          <p:attrName>ppt_x</p:attrName>
                                          <p:attrName>ppt_y</p:attrName>
                                        </p:attrNameLst>
                                      </p:cBhvr>
                                      <p:rCtr x="-22734" y="-64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pic>
        <p:nvPicPr>
          <p:cNvPr id="7" name="Picture 6">
            <a:extLst>
              <a:ext uri="{FF2B5EF4-FFF2-40B4-BE49-F238E27FC236}">
                <a16:creationId xmlns:a16="http://schemas.microsoft.com/office/drawing/2014/main" id="{EC1E331C-C89F-47E4-9BDC-F2FAEF9E5D52}"/>
              </a:ext>
            </a:extLst>
          </p:cNvPr>
          <p:cNvPicPr>
            <a:picLocks noChangeAspect="1"/>
          </p:cNvPicPr>
          <p:nvPr/>
        </p:nvPicPr>
        <p:blipFill>
          <a:blip r:embed="rId8"/>
          <a:stretch>
            <a:fillRect/>
          </a:stretch>
        </p:blipFill>
        <p:spPr>
          <a:xfrm>
            <a:off x="253486" y="68605"/>
            <a:ext cx="2995617" cy="670316"/>
          </a:xfrm>
          <a:prstGeom prst="rect">
            <a:avLst/>
          </a:prstGeom>
        </p:spPr>
      </p:pic>
      <p:grpSp>
        <p:nvGrpSpPr>
          <p:cNvPr id="8" name="Group 7">
            <a:extLst>
              <a:ext uri="{FF2B5EF4-FFF2-40B4-BE49-F238E27FC236}">
                <a16:creationId xmlns:a16="http://schemas.microsoft.com/office/drawing/2014/main" id="{448E2330-24DE-4516-8116-DFB5B31690CC}"/>
              </a:ext>
            </a:extLst>
          </p:cNvPr>
          <p:cNvGrpSpPr/>
          <p:nvPr/>
        </p:nvGrpSpPr>
        <p:grpSpPr>
          <a:xfrm>
            <a:off x="654152" y="584775"/>
            <a:ext cx="11052295" cy="1263354"/>
            <a:chOff x="856327" y="920788"/>
            <a:chExt cx="9273400" cy="1370556"/>
          </a:xfrm>
        </p:grpSpPr>
        <p:sp>
          <p:nvSpPr>
            <p:cNvPr id="11" name="Rounded Rectangle 18">
              <a:extLst>
                <a:ext uri="{FF2B5EF4-FFF2-40B4-BE49-F238E27FC236}">
                  <a16:creationId xmlns:a16="http://schemas.microsoft.com/office/drawing/2014/main" id="{25267B42-F5AD-4437-B0A0-CEECD7E5A753}"/>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856327" y="920788"/>
              <a:ext cx="428490" cy="634396"/>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6" name="Group 15">
            <a:extLst>
              <a:ext uri="{FF2B5EF4-FFF2-40B4-BE49-F238E27FC236}">
                <a16:creationId xmlns:a16="http://schemas.microsoft.com/office/drawing/2014/main" id="{8A2C7518-6028-467A-B7D0-A20760E59A9F}"/>
              </a:ext>
            </a:extLst>
          </p:cNvPr>
          <p:cNvGrpSpPr/>
          <p:nvPr/>
        </p:nvGrpSpPr>
        <p:grpSpPr>
          <a:xfrm>
            <a:off x="506398" y="1848129"/>
            <a:ext cx="11200049" cy="2543118"/>
            <a:chOff x="937075" y="818289"/>
            <a:chExt cx="11331323" cy="3227283"/>
          </a:xfrm>
        </p:grpSpPr>
        <p:sp>
          <p:nvSpPr>
            <p:cNvPr id="18" name="Rounded Rectangle 24">
              <a:extLst>
                <a:ext uri="{FF2B5EF4-FFF2-40B4-BE49-F238E27FC236}">
                  <a16:creationId xmlns:a16="http://schemas.microsoft.com/office/drawing/2014/main" id="{9A37C276-66EC-4E12-BB64-61B8800467B6}"/>
                </a:ext>
              </a:extLst>
            </p:cNvPr>
            <p:cNvSpPr/>
            <p:nvPr/>
          </p:nvSpPr>
          <p:spPr>
            <a:xfrm>
              <a:off x="1179004" y="940709"/>
              <a:ext cx="11089394" cy="3104863"/>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9" name="Group 18">
              <a:extLst>
                <a:ext uri="{FF2B5EF4-FFF2-40B4-BE49-F238E27FC236}">
                  <a16:creationId xmlns:a16="http://schemas.microsoft.com/office/drawing/2014/main" id="{01532758-0C9F-4B45-88F8-8F5225B603EE}"/>
                </a:ext>
              </a:extLst>
            </p:cNvPr>
            <p:cNvGrpSpPr/>
            <p:nvPr/>
          </p:nvGrpSpPr>
          <p:grpSpPr>
            <a:xfrm>
              <a:off x="937075" y="818289"/>
              <a:ext cx="547383" cy="628535"/>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2" name="Group 21">
            <a:extLst>
              <a:ext uri="{FF2B5EF4-FFF2-40B4-BE49-F238E27FC236}">
                <a16:creationId xmlns:a16="http://schemas.microsoft.com/office/drawing/2014/main" id="{1097594A-F444-4EF6-8D07-AB81ED834B5A}"/>
              </a:ext>
            </a:extLst>
          </p:cNvPr>
          <p:cNvGrpSpPr/>
          <p:nvPr/>
        </p:nvGrpSpPr>
        <p:grpSpPr>
          <a:xfrm>
            <a:off x="506398" y="4422850"/>
            <a:ext cx="11200049" cy="1482056"/>
            <a:chOff x="634815" y="1164235"/>
            <a:chExt cx="10372059" cy="1213789"/>
          </a:xfrm>
        </p:grpSpPr>
        <p:sp>
          <p:nvSpPr>
            <p:cNvPr id="23" name="Rounded Rectangle 15">
              <a:extLst>
                <a:ext uri="{FF2B5EF4-FFF2-40B4-BE49-F238E27FC236}">
                  <a16:creationId xmlns:a16="http://schemas.microsoft.com/office/drawing/2014/main" id="{77F68449-4822-44D8-ACE3-1532150102C1}"/>
                </a:ext>
              </a:extLst>
            </p:cNvPr>
            <p:cNvSpPr/>
            <p:nvPr/>
          </p:nvSpPr>
          <p:spPr>
            <a:xfrm>
              <a:off x="861224" y="1234683"/>
              <a:ext cx="10145650" cy="1143341"/>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99D4F9C6-10CE-45FC-82AC-3D5D3E2E8072}"/>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spTree>
    <p:extLst>
      <p:ext uri="{BB962C8B-B14F-4D97-AF65-F5344CB8AC3E}">
        <p14:creationId xmlns:p14="http://schemas.microsoft.com/office/powerpoint/2010/main" val="5824024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7"/>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grpSp>
        <p:nvGrpSpPr>
          <p:cNvPr id="12" name="Group 11">
            <a:extLst>
              <a:ext uri="{FF2B5EF4-FFF2-40B4-BE49-F238E27FC236}">
                <a16:creationId xmlns:a16="http://schemas.microsoft.com/office/drawing/2014/main" id="{F28EF33A-C61C-478B-B5D9-BD50B86914B5}"/>
              </a:ext>
            </a:extLst>
          </p:cNvPr>
          <p:cNvGrpSpPr/>
          <p:nvPr/>
        </p:nvGrpSpPr>
        <p:grpSpPr>
          <a:xfrm>
            <a:off x="654152" y="584775"/>
            <a:ext cx="510686" cy="584775"/>
            <a:chOff x="951863" y="770660"/>
            <a:chExt cx="428490" cy="634396"/>
          </a:xfrm>
        </p:grpSpPr>
        <p:sp>
          <p:nvSpPr>
            <p:cNvPr id="13" name="MH_SubTitle_1">
              <a:extLst>
                <a:ext uri="{FF2B5EF4-FFF2-40B4-BE49-F238E27FC236}">
                  <a16:creationId xmlns:a16="http://schemas.microsoft.com/office/drawing/2014/main" id="{D555A335-2F9A-48C7-BA55-F489D8B84F8D}"/>
                </a:ext>
              </a:extLst>
            </p:cNvPr>
            <p:cNvSpPr>
              <a:spLocks/>
            </p:cNvSpPr>
            <p:nvPr>
              <p:custDataLst>
                <p:tags r:id="rId3"/>
              </p:custDataLst>
            </p:nvPr>
          </p:nvSpPr>
          <p:spPr bwMode="auto">
            <a:xfrm>
              <a:off x="951863" y="770660"/>
              <a:ext cx="428490" cy="63439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88FA0E8B-CAB4-4C40-A1B6-3B6C6AD2EECD}"/>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9" name="Group 18">
            <a:extLst>
              <a:ext uri="{FF2B5EF4-FFF2-40B4-BE49-F238E27FC236}">
                <a16:creationId xmlns:a16="http://schemas.microsoft.com/office/drawing/2014/main" id="{01532758-0C9F-4B45-88F8-8F5225B603EE}"/>
              </a:ext>
            </a:extLst>
          </p:cNvPr>
          <p:cNvGrpSpPr/>
          <p:nvPr/>
        </p:nvGrpSpPr>
        <p:grpSpPr>
          <a:xfrm>
            <a:off x="506398" y="1848129"/>
            <a:ext cx="541042" cy="495289"/>
            <a:chOff x="841539" y="777345"/>
            <a:chExt cx="547383" cy="628535"/>
          </a:xfrm>
        </p:grpSpPr>
        <p:sp>
          <p:nvSpPr>
            <p:cNvPr id="20" name="MH_SubTitle_1">
              <a:extLst>
                <a:ext uri="{FF2B5EF4-FFF2-40B4-BE49-F238E27FC236}">
                  <a16:creationId xmlns:a16="http://schemas.microsoft.com/office/drawing/2014/main" id="{C7A29B67-F743-4222-91C8-AF17A47BED11}"/>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1" name="TextBox 20">
              <a:extLst>
                <a:ext uri="{FF2B5EF4-FFF2-40B4-BE49-F238E27FC236}">
                  <a16:creationId xmlns:a16="http://schemas.microsoft.com/office/drawing/2014/main" id="{182E9651-96E8-4DF4-9632-DABCF843ECEA}"/>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99D4F9C6-10CE-45FC-82AC-3D5D3E2E8072}"/>
              </a:ext>
            </a:extLst>
          </p:cNvPr>
          <p:cNvGrpSpPr/>
          <p:nvPr/>
        </p:nvGrpSpPr>
        <p:grpSpPr>
          <a:xfrm>
            <a:off x="506398" y="4422850"/>
            <a:ext cx="442499" cy="486710"/>
            <a:chOff x="730351" y="1014107"/>
            <a:chExt cx="409786" cy="398611"/>
          </a:xfrm>
        </p:grpSpPr>
        <p:sp>
          <p:nvSpPr>
            <p:cNvPr id="25" name="MH_SubTitle_1">
              <a:extLst>
                <a:ext uri="{FF2B5EF4-FFF2-40B4-BE49-F238E27FC236}">
                  <a16:creationId xmlns:a16="http://schemas.microsoft.com/office/drawing/2014/main" id="{D47D0057-AAC1-4A51-B519-E75C912AF4A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6A49DAEC-774D-4203-B50B-5E2BA136CE77}"/>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spTree>
    <p:extLst>
      <p:ext uri="{BB962C8B-B14F-4D97-AF65-F5344CB8AC3E}">
        <p14:creationId xmlns:p14="http://schemas.microsoft.com/office/powerpoint/2010/main" val="811232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1186427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1" name="Picture 90">
            <a:extLst>
              <a:ext uri="{FF2B5EF4-FFF2-40B4-BE49-F238E27FC236}">
                <a16:creationId xmlns:a16="http://schemas.microsoft.com/office/drawing/2014/main" id="{D20CF6CB-E75E-4667-B174-9EB00A52DF75}"/>
              </a:ext>
            </a:extLst>
          </p:cNvPr>
          <p:cNvPicPr>
            <a:picLocks noChangeAspect="1"/>
          </p:cNvPicPr>
          <p:nvPr/>
        </p:nvPicPr>
        <p:blipFill>
          <a:blip r:embed="rId4"/>
          <a:stretch>
            <a:fillRect/>
          </a:stretch>
        </p:blipFill>
        <p:spPr>
          <a:xfrm>
            <a:off x="2850933" y="1801644"/>
            <a:ext cx="6151397" cy="3188484"/>
          </a:xfrm>
          <a:prstGeom prst="rect">
            <a:avLst/>
          </a:prstGeom>
        </p:spPr>
      </p:pic>
    </p:spTree>
    <p:extLst>
      <p:ext uri="{BB962C8B-B14F-4D97-AF65-F5344CB8AC3E}">
        <p14:creationId xmlns:p14="http://schemas.microsoft.com/office/powerpoint/2010/main" val="2431118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FC177173-5D5B-4C3B-BDB0-51D366BFA8D9}"/>
              </a:ext>
            </a:extLst>
          </p:cNvPr>
          <p:cNvGrpSpPr/>
          <p:nvPr/>
        </p:nvGrpSpPr>
        <p:grpSpPr>
          <a:xfrm>
            <a:off x="1503153" y="2029504"/>
            <a:ext cx="9857838" cy="2651119"/>
            <a:chOff x="256031" y="1133735"/>
            <a:chExt cx="9242811" cy="5377134"/>
          </a:xfrm>
        </p:grpSpPr>
        <p:sp>
          <p:nvSpPr>
            <p:cNvPr id="14" name="Rectangle: Rounded Corners 13">
              <a:extLst>
                <a:ext uri="{FF2B5EF4-FFF2-40B4-BE49-F238E27FC236}">
                  <a16:creationId xmlns:a16="http://schemas.microsoft.com/office/drawing/2014/main" id="{6B2B1F50-3CF2-4531-A984-7A60B1B2C7BF}"/>
                </a:ext>
              </a:extLst>
            </p:cNvPr>
            <p:cNvSpPr/>
            <p:nvPr/>
          </p:nvSpPr>
          <p:spPr>
            <a:xfrm>
              <a:off x="256031" y="1133735"/>
              <a:ext cx="9242811" cy="5377134"/>
            </a:xfrm>
            <a:prstGeom prst="roundRect">
              <a:avLst>
                <a:gd name="adj" fmla="val 4992"/>
              </a:avLst>
            </a:prstGeom>
            <a:solidFill>
              <a:srgbClr val="FFC000"/>
            </a:solidFill>
            <a:ln w="12700" cap="flat" cmpd="sng" algn="ctr">
              <a:solidFill>
                <a:srgbClr val="70AD47"/>
              </a:solidFill>
              <a:prstDash val="solid"/>
              <a:miter lim="800000"/>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75B9EAD2-BABB-43AB-9105-A9B65A1A4258}"/>
                </a:ext>
              </a:extLst>
            </p:cNvPr>
            <p:cNvSpPr/>
            <p:nvPr/>
          </p:nvSpPr>
          <p:spPr>
            <a:xfrm>
              <a:off x="407794" y="1406138"/>
              <a:ext cx="8939283" cy="4832329"/>
            </a:xfrm>
            <a:prstGeom prst="roundRect">
              <a:avLst>
                <a:gd name="adj" fmla="val 4992"/>
              </a:avLst>
            </a:prstGeom>
            <a:solidFill>
              <a:sysClr val="window" lastClr="FFFFFF"/>
            </a:solidFill>
            <a:ln w="19050" cap="flat" cmpd="sng" algn="ctr">
              <a:solidFill>
                <a:srgbClr val="70AD47"/>
              </a:solidFill>
              <a:prstDash val="dash"/>
              <a:miter lim="800000"/>
              <a:extLst>
                <a:ext uri="{C807C97D-BFC1-408E-A445-0C87EB9F89A2}">
                  <ask:lineSketchStyleProps xmlns="" xmlns:ask="http://schemas.microsoft.com/office/drawing/2018/sketchyshapes" sd="3864262876">
                    <a:custGeom>
                      <a:avLst/>
                      <a:gdLst>
                        <a:gd name="connsiteX0" fmla="*/ 0 w 9242811"/>
                        <a:gd name="connsiteY0" fmla="*/ 268427 h 5377134"/>
                        <a:gd name="connsiteX1" fmla="*/ 268427 w 9242811"/>
                        <a:gd name="connsiteY1" fmla="*/ 0 h 5377134"/>
                        <a:gd name="connsiteX2" fmla="*/ 8974384 w 9242811"/>
                        <a:gd name="connsiteY2" fmla="*/ 0 h 5377134"/>
                        <a:gd name="connsiteX3" fmla="*/ 9242811 w 9242811"/>
                        <a:gd name="connsiteY3" fmla="*/ 268427 h 5377134"/>
                        <a:gd name="connsiteX4" fmla="*/ 9242811 w 9242811"/>
                        <a:gd name="connsiteY4" fmla="*/ 5108707 h 5377134"/>
                        <a:gd name="connsiteX5" fmla="*/ 8974384 w 9242811"/>
                        <a:gd name="connsiteY5" fmla="*/ 5377134 h 5377134"/>
                        <a:gd name="connsiteX6" fmla="*/ 268427 w 9242811"/>
                        <a:gd name="connsiteY6" fmla="*/ 5377134 h 5377134"/>
                        <a:gd name="connsiteX7" fmla="*/ 0 w 9242811"/>
                        <a:gd name="connsiteY7" fmla="*/ 5108707 h 5377134"/>
                        <a:gd name="connsiteX8" fmla="*/ 0 w 9242811"/>
                        <a:gd name="connsiteY8" fmla="*/ 268427 h 537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42811" h="5377134" fill="none" extrusionOk="0">
                          <a:moveTo>
                            <a:pt x="0" y="268427"/>
                          </a:moveTo>
                          <a:cubicBezTo>
                            <a:pt x="-3267" y="131799"/>
                            <a:pt x="105850" y="7022"/>
                            <a:pt x="268427" y="0"/>
                          </a:cubicBezTo>
                          <a:cubicBezTo>
                            <a:pt x="3953585" y="46004"/>
                            <a:pt x="6604589" y="-130779"/>
                            <a:pt x="8974384" y="0"/>
                          </a:cubicBezTo>
                          <a:cubicBezTo>
                            <a:pt x="9129380" y="-2390"/>
                            <a:pt x="9234543" y="123600"/>
                            <a:pt x="9242811" y="268427"/>
                          </a:cubicBezTo>
                          <a:cubicBezTo>
                            <a:pt x="9112915" y="987382"/>
                            <a:pt x="9168749" y="3586818"/>
                            <a:pt x="9242811" y="5108707"/>
                          </a:cubicBezTo>
                          <a:cubicBezTo>
                            <a:pt x="9234056" y="5242002"/>
                            <a:pt x="9129760" y="5361732"/>
                            <a:pt x="8974384" y="5377134"/>
                          </a:cubicBezTo>
                          <a:cubicBezTo>
                            <a:pt x="7697003" y="5233542"/>
                            <a:pt x="4360961" y="5428371"/>
                            <a:pt x="268427" y="5377134"/>
                          </a:cubicBezTo>
                          <a:cubicBezTo>
                            <a:pt x="108570" y="5362684"/>
                            <a:pt x="9707" y="5256321"/>
                            <a:pt x="0" y="5108707"/>
                          </a:cubicBezTo>
                          <a:cubicBezTo>
                            <a:pt x="-11777" y="3561744"/>
                            <a:pt x="73841" y="801607"/>
                            <a:pt x="0" y="268427"/>
                          </a:cubicBezTo>
                          <a:close/>
                        </a:path>
                        <a:path w="9242811" h="5377134" stroke="0" extrusionOk="0">
                          <a:moveTo>
                            <a:pt x="0" y="268427"/>
                          </a:moveTo>
                          <a:cubicBezTo>
                            <a:pt x="19846" y="121277"/>
                            <a:pt x="114230" y="-1560"/>
                            <a:pt x="268427" y="0"/>
                          </a:cubicBezTo>
                          <a:cubicBezTo>
                            <a:pt x="2178494" y="43276"/>
                            <a:pt x="7940458" y="12265"/>
                            <a:pt x="8974384" y="0"/>
                          </a:cubicBezTo>
                          <a:cubicBezTo>
                            <a:pt x="9129549" y="7323"/>
                            <a:pt x="9252478" y="105572"/>
                            <a:pt x="9242811" y="268427"/>
                          </a:cubicBezTo>
                          <a:cubicBezTo>
                            <a:pt x="9269356" y="2022886"/>
                            <a:pt x="9368439" y="4546079"/>
                            <a:pt x="9242811" y="5108707"/>
                          </a:cubicBezTo>
                          <a:cubicBezTo>
                            <a:pt x="9244118" y="5271855"/>
                            <a:pt x="9145544" y="5361738"/>
                            <a:pt x="8974384" y="5377134"/>
                          </a:cubicBezTo>
                          <a:cubicBezTo>
                            <a:pt x="7634455" y="5212249"/>
                            <a:pt x="3142586" y="5475106"/>
                            <a:pt x="268427" y="5377134"/>
                          </a:cubicBezTo>
                          <a:cubicBezTo>
                            <a:pt x="122237" y="5373879"/>
                            <a:pt x="2310" y="5257363"/>
                            <a:pt x="0" y="5108707"/>
                          </a:cubicBezTo>
                          <a:cubicBezTo>
                            <a:pt x="-117259" y="3712207"/>
                            <a:pt x="18689" y="1974738"/>
                            <a:pt x="0" y="268427"/>
                          </a:cubicBezTo>
                          <a:close/>
                        </a:path>
                      </a:pathLst>
                    </a:custGeom>
                    <ask:type>
                      <ask:lineSketchNon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Content Placeholder 2">
            <a:extLst>
              <a:ext uri="{FF2B5EF4-FFF2-40B4-BE49-F238E27FC236}">
                <a16:creationId xmlns:a16="http://schemas.microsoft.com/office/drawing/2014/main" id="{55883BD5-81F5-40D7-88A2-0F06AF818956}"/>
              </a:ext>
            </a:extLst>
          </p:cNvPr>
          <p:cNvSpPr txBox="1">
            <a:spLocks/>
          </p:cNvSpPr>
          <p:nvPr/>
        </p:nvSpPr>
        <p:spPr>
          <a:xfrm>
            <a:off x="1792488" y="2332456"/>
            <a:ext cx="9279163" cy="1686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48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8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299025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par>
                          <p:cTn id="7" fill="hold">
                            <p:stCondLst>
                              <p:cond delay="5000"/>
                            </p:stCondLst>
                            <p:childTnLst>
                              <p:par>
                                <p:cTn id="8" presetID="14" presetClass="entr" presetSubtype="1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0" dur="500"/>
                                        <p:tgtEl>
                                          <p:spTgt spid="16">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7" y="2224811"/>
            <a:ext cx="3662080" cy="1754326"/>
          </a:xfrm>
          <a:prstGeom prst="rect">
            <a:avLst/>
          </a:prstGeom>
          <a:noFill/>
        </p:spPr>
        <p:txBody>
          <a:bodyPr wrap="square" rtlCol="0">
            <a:spAutoFit/>
          </a:bodyPr>
          <a:lstStyle/>
          <a:p>
            <a:pPr algn="ct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Định</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p>
          <a:p>
            <a:pPr algn="ctr"/>
            <a:r>
              <a:rPr kumimoji="0" lang="en-US" sz="36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Xác</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3600" b="1" i="0" u="none" strike="noStrike" kern="1200" cap="none" spc="0" normalizeH="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hướng</a:t>
            </a:r>
            <a:endParaRPr kumimoji="0" lang="en-US" sz="36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26" name="Picture 2" descr="Kinh tế dược- Định hướng nghề nghiệp tương lai sao cho đúng? - CLB Kinh Tế  Dược">
            <a:extLst>
              <a:ext uri="{FF2B5EF4-FFF2-40B4-BE49-F238E27FC236}">
                <a16:creationId xmlns:a16="http://schemas.microsoft.com/office/drawing/2014/main" id="{A34E722E-451A-4081-B151-B94DC132F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846" y="1836175"/>
            <a:ext cx="5662370" cy="353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47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328896" y="2224811"/>
            <a:ext cx="389168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năng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lượng</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noProof="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b="1" noProof="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Ưu nhược điểm của điện năng lượng mặt trời">
            <a:extLst>
              <a:ext uri="{FF2B5EF4-FFF2-40B4-BE49-F238E27FC236}">
                <a16:creationId xmlns:a16="http://schemas.microsoft.com/office/drawing/2014/main" id="{600CD89B-DCDF-42AE-9B11-1E66C1D27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63" y="1470429"/>
            <a:ext cx="5666432" cy="381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9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318913"/>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5979" y="1651962"/>
            <a:ext cx="9779775"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 ích lợi của những ngọn hải đăng.</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32896" y="2584262"/>
            <a:ext cx="10481402"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429000"/>
            <a:ext cx="10337849" cy="1200329"/>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endPar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4B9C1411-E196-4442-A8A3-053E4C1CE39F}"/>
              </a:ext>
            </a:extLst>
          </p:cNvPr>
          <p:cNvSpPr txBox="1"/>
          <p:nvPr/>
        </p:nvSpPr>
        <p:spPr>
          <a:xfrm>
            <a:off x="1432896" y="4838740"/>
            <a:ext cx="9380416" cy="646331"/>
          </a:xfrm>
          <a:prstGeom prst="rect">
            <a:avLst/>
          </a:prstGeom>
          <a:noFill/>
        </p:spPr>
        <p:txBody>
          <a:bodyPr wrap="square" rtlCol="0">
            <a:spAutoFit/>
          </a:bodyPr>
          <a:lstStyle/>
          <a:p>
            <a:pPr lvl="0" algn="just">
              <a:defRPr/>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59756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13688" y="250873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0760" y="4649060"/>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3" name="Picture 2">
            <a:extLst>
              <a:ext uri="{FF2B5EF4-FFF2-40B4-BE49-F238E27FC236}">
                <a16:creationId xmlns:a16="http://schemas.microsoft.com/office/drawing/2014/main" id="{FAC6FD85-A9C6-4E64-9B89-6E7A24C22682}"/>
              </a:ext>
            </a:extLst>
          </p:cNvPr>
          <p:cNvPicPr>
            <a:picLocks noChangeAspect="1"/>
          </p:cNvPicPr>
          <p:nvPr/>
        </p:nvPicPr>
        <p:blipFill>
          <a:blip r:embed="rId4"/>
          <a:stretch>
            <a:fillRect/>
          </a:stretch>
        </p:blipFill>
        <p:spPr>
          <a:xfrm>
            <a:off x="2640117" y="2535001"/>
            <a:ext cx="6943946" cy="1566808"/>
          </a:xfrm>
          <a:prstGeom prst="rect">
            <a:avLst/>
          </a:prstGeom>
        </p:spPr>
      </p:pic>
    </p:spTree>
    <p:extLst>
      <p:ext uri="{BB962C8B-B14F-4D97-AF65-F5344CB8AC3E}">
        <p14:creationId xmlns:p14="http://schemas.microsoft.com/office/powerpoint/2010/main" val="3415487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0184E71-4545-4176-93E2-EF03B34818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6982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268219"/>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0"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3418094" y="316767"/>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31297" y="19712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EF52D31F-75FC-4BEC-BA3F-8B359DDAC620}"/>
              </a:ext>
            </a:extLst>
          </p:cNvPr>
          <p:cNvPicPr>
            <a:picLocks noChangeAspect="1"/>
          </p:cNvPicPr>
          <p:nvPr/>
        </p:nvPicPr>
        <p:blipFill>
          <a:blip r:embed="rId8"/>
          <a:stretch>
            <a:fillRect/>
          </a:stretch>
        </p:blipFill>
        <p:spPr>
          <a:xfrm>
            <a:off x="2057747" y="1463040"/>
            <a:ext cx="6206266" cy="2280102"/>
          </a:xfrm>
          <a:prstGeom prst="rect">
            <a:avLst/>
          </a:prstGeom>
        </p:spPr>
      </p:pic>
      <p:pic>
        <p:nvPicPr>
          <p:cNvPr id="18" name="Am-thanh-tieng-song-bien-ri-rao-www_tiengdong_com">
            <a:hlinkClick r:id="" action="ppaction://media"/>
            <a:extLst>
              <a:ext uri="{FF2B5EF4-FFF2-40B4-BE49-F238E27FC236}">
                <a16:creationId xmlns:a16="http://schemas.microsoft.com/office/drawing/2014/main" id="{92CD7C61-5683-4380-9C52-FE59F7ABF89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210041" y="7460226"/>
            <a:ext cx="609600" cy="609600"/>
          </a:xfrm>
          <a:prstGeom prst="rect">
            <a:avLst/>
          </a:prstGeom>
        </p:spPr>
      </p:pic>
      <p:sp>
        <p:nvSpPr>
          <p:cNvPr id="2" name="Rectangle: Rounded Corners 1">
            <a:extLst>
              <a:ext uri="{FF2B5EF4-FFF2-40B4-BE49-F238E27FC236}">
                <a16:creationId xmlns:a16="http://schemas.microsoft.com/office/drawing/2014/main" id="{A7DF703C-EFDA-4FBC-90E8-00B405856E01}"/>
              </a:ext>
            </a:extLst>
          </p:cNvPr>
          <p:cNvSpPr/>
          <p:nvPr/>
        </p:nvSpPr>
        <p:spPr>
          <a:xfrm>
            <a:off x="2860158" y="3902149"/>
            <a:ext cx="5403855" cy="1653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Các</a:t>
            </a:r>
            <a:r>
              <a:rPr lang="en-US" sz="3200" dirty="0"/>
              <a:t> </a:t>
            </a:r>
            <a:r>
              <a:rPr lang="en-US" sz="3200" dirty="0" err="1"/>
              <a:t>em</a:t>
            </a:r>
            <a:r>
              <a:rPr lang="en-US" sz="3200" dirty="0"/>
              <a:t> </a:t>
            </a:r>
            <a:r>
              <a:rPr lang="en-US" sz="3200" dirty="0" err="1"/>
              <a:t>hãy</a:t>
            </a:r>
            <a:r>
              <a:rPr lang="en-US" sz="3200" dirty="0"/>
              <a:t> </a:t>
            </a:r>
            <a:r>
              <a:rPr lang="en-US" sz="3200" dirty="0" err="1"/>
              <a:t>trả</a:t>
            </a:r>
            <a:r>
              <a:rPr lang="en-US" sz="3200" dirty="0"/>
              <a:t> </a:t>
            </a:r>
            <a:r>
              <a:rPr lang="en-US" sz="3200" dirty="0" err="1"/>
              <a:t>lời</a:t>
            </a:r>
            <a:r>
              <a:rPr lang="en-US" sz="3200" dirty="0"/>
              <a:t> </a:t>
            </a:r>
            <a:r>
              <a:rPr lang="en-US" sz="3200" dirty="0" err="1"/>
              <a:t>các</a:t>
            </a:r>
            <a:r>
              <a:rPr lang="en-US" sz="3200" dirty="0"/>
              <a:t> </a:t>
            </a:r>
            <a:r>
              <a:rPr lang="en-US" sz="3200" dirty="0" err="1"/>
              <a:t>câu</a:t>
            </a:r>
            <a:r>
              <a:rPr lang="en-US" sz="3200" dirty="0"/>
              <a:t> </a:t>
            </a:r>
            <a:r>
              <a:rPr lang="en-US" sz="3200" dirty="0" err="1"/>
              <a:t>hỏi</a:t>
            </a:r>
            <a:r>
              <a:rPr lang="en-US" sz="3200" dirty="0"/>
              <a:t> </a:t>
            </a:r>
            <a:r>
              <a:rPr lang="en-US" sz="3200" dirty="0" err="1"/>
              <a:t>để</a:t>
            </a:r>
            <a:r>
              <a:rPr lang="en-US" sz="3200" dirty="0"/>
              <a:t> </a:t>
            </a:r>
            <a:r>
              <a:rPr lang="en-US" sz="3200" dirty="0" err="1"/>
              <a:t>giúp</a:t>
            </a:r>
            <a:r>
              <a:rPr lang="en-US" sz="3200" dirty="0"/>
              <a:t> </a:t>
            </a:r>
            <a:r>
              <a:rPr lang="en-US" sz="3200" dirty="0" err="1"/>
              <a:t>thuyền</a:t>
            </a:r>
            <a:r>
              <a:rPr lang="en-US" sz="3200" dirty="0"/>
              <a:t> </a:t>
            </a:r>
            <a:r>
              <a:rPr lang="en-US" sz="3200" dirty="0" err="1"/>
              <a:t>đi</a:t>
            </a:r>
            <a:r>
              <a:rPr lang="en-US" sz="3200" dirty="0"/>
              <a:t> </a:t>
            </a:r>
            <a:r>
              <a:rPr lang="en-US" sz="3200" dirty="0" err="1"/>
              <a:t>tới</a:t>
            </a:r>
            <a:r>
              <a:rPr lang="en-US" sz="3200" dirty="0"/>
              <a:t> </a:t>
            </a:r>
            <a:r>
              <a:rPr lang="en-US" sz="3200" dirty="0" err="1"/>
              <a:t>ngọn</a:t>
            </a:r>
            <a:r>
              <a:rPr lang="en-US" sz="3200" dirty="0"/>
              <a:t> </a:t>
            </a:r>
            <a:r>
              <a:rPr lang="en-US" sz="3200" dirty="0" err="1"/>
              <a:t>hải</a:t>
            </a:r>
            <a:r>
              <a:rPr lang="en-US" sz="3200" dirty="0"/>
              <a:t> </a:t>
            </a:r>
            <a:r>
              <a:rPr lang="en-US" sz="3200" dirty="0" err="1"/>
              <a:t>đăng</a:t>
            </a:r>
            <a:r>
              <a:rPr lang="en-US" sz="3200" dirty="0"/>
              <a:t> </a:t>
            </a:r>
            <a:r>
              <a:rPr lang="en-US" sz="3200" dirty="0" err="1"/>
              <a:t>nhé</a:t>
            </a:r>
            <a:r>
              <a:rPr lang="en-US" sz="3200" dirty="0"/>
              <a:t>!</a:t>
            </a:r>
          </a:p>
        </p:txBody>
      </p:sp>
    </p:spTree>
    <p:extLst>
      <p:ext uri="{BB962C8B-B14F-4D97-AF65-F5344CB8AC3E}">
        <p14:creationId xmlns:p14="http://schemas.microsoft.com/office/powerpoint/2010/main" val="192474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3.125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4.58333E-6 -1.85185E-6 L 0.3302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3.54167E-6 -7.40741E-7 L 0.3302 -0.00625 " pathEditMode="relative" rAng="0" ptsTypes="AA">
                                      <p:cBhvr>
                                        <p:cTn id="10" dur="8000" fill="hold"/>
                                        <p:tgtEl>
                                          <p:spTgt spid="13"/>
                                        </p:tgtEl>
                                        <p:attrNameLst>
                                          <p:attrName>ppt_x</p:attrName>
                                          <p:attrName>ppt_y</p:attrName>
                                        </p:attrNameLst>
                                      </p:cBhvr>
                                      <p:rCtr x="16510" y="-324"/>
                                    </p:animMotion>
                                  </p:childTnLst>
                                </p:cTn>
                              </p:par>
                              <p:par>
                                <p:cTn id="11" presetID="53"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Effect transition="in" filter="fade">
                                      <p:cBhvr>
                                        <p:cTn id="15" dur="1000"/>
                                        <p:tgtEl>
                                          <p:spTgt spid="17"/>
                                        </p:tgtEl>
                                      </p:cBhvr>
                                    </p:animEffect>
                                  </p:childTnLst>
                                </p:cTn>
                              </p:par>
                              <p:par>
                                <p:cTn id="16" presetID="1" presetClass="mediacall" presetSubtype="0" fill="hold" nodeType="withEffect">
                                  <p:stCondLst>
                                    <p:cond delay="0"/>
                                  </p:stCondLst>
                                  <p:childTnLst>
                                    <p:cmd type="call" cmd="playFrom(0.0)">
                                      <p:cBhvr>
                                        <p:cTn id="17" dur="62955" fill="hold"/>
                                        <p:tgtEl>
                                          <p:spTgt spid="18"/>
                                        </p:tgtEl>
                                      </p:cBhvr>
                                    </p:cmd>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8"/>
                </p:tgtEl>
              </p:cMediaNode>
            </p:audio>
          </p:childTnLst>
        </p:cTn>
      </p:par>
    </p:tnLst>
    <p:bldLst>
      <p:bldP spid="11" grpId="0" animBg="1"/>
      <p:bldP spid="12" grpId="0" animBg="1"/>
      <p:bldP spid="1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23414" y="1049362"/>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28D3447-78FC-4B4A-A563-A1C0FDF09FBB}"/>
              </a:ext>
            </a:extLst>
          </p:cNvPr>
          <p:cNvSpPr txBox="1"/>
          <p:nvPr/>
        </p:nvSpPr>
        <p:spPr>
          <a:xfrm>
            <a:off x="1634094" y="2079972"/>
            <a:ext cx="9098296" cy="3170099"/>
          </a:xfrm>
          <a:prstGeom prst="rect">
            <a:avLst/>
          </a:prstGeom>
          <a:noFill/>
        </p:spPr>
        <p:txBody>
          <a:bodyPr wrap="square" rtlCol="0">
            <a:spAutoFit/>
          </a:bodyPr>
          <a:lstStyle/>
          <a:p>
            <a:pPr lvl="0" algn="just"/>
            <a:r>
              <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phát</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định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giữa</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đại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dương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Chỉ</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cần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nhìn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thấy</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yên</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tâm</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lo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lạc</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79973197-FD19-48B6-A71F-BF54CF052A2C}"/>
              </a:ext>
            </a:extLst>
          </p:cNvPr>
          <p:cNvSpPr txBox="1"/>
          <p:nvPr/>
        </p:nvSpPr>
        <p:spPr>
          <a:xfrm>
            <a:off x="1221676" y="1367885"/>
            <a:ext cx="951071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ích</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đăng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35FCD3A3-0863-4DBD-979A-25CF1C09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42373" y="3225002"/>
            <a:ext cx="4572000" cy="4572000"/>
          </a:xfrm>
          <a:prstGeom prst="rect">
            <a:avLst/>
          </a:prstGeom>
        </p:spPr>
      </p:pic>
    </p:spTree>
    <p:extLst>
      <p:ext uri="{BB962C8B-B14F-4D97-AF65-F5344CB8AC3E}">
        <p14:creationId xmlns:p14="http://schemas.microsoft.com/office/powerpoint/2010/main" val="59433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00EA31A-51E4-4038-8B12-D7EE727DF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86967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44012" y="260309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4F1BD439-A39D-4E2E-B386-9A89F4E48DF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51929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4.58333E-6 -2.96296E-6 L 0.15442 0.0676 " pathEditMode="relative" rAng="0" ptsTypes="AA">
                                      <p:cBhvr>
                                        <p:cTn id="12" dur="5000" fill="hold"/>
                                        <p:tgtEl>
                                          <p:spTgt spid="5"/>
                                        </p:tgtEl>
                                        <p:attrNameLst>
                                          <p:attrName>ppt_x</p:attrName>
                                          <p:attrName>ppt_y</p:attrName>
                                        </p:attrNameLst>
                                      </p:cBhvr>
                                      <p:rCtr x="7721" y="3380"/>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459610" y="1292684"/>
            <a:ext cx="9766363"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gì?</a:t>
            </a:r>
          </a:p>
        </p:txBody>
      </p:sp>
      <p:sp>
        <p:nvSpPr>
          <p:cNvPr id="9" name="TextBox 8">
            <a:extLst>
              <a:ext uri="{FF2B5EF4-FFF2-40B4-BE49-F238E27FC236}">
                <a16:creationId xmlns:a16="http://schemas.microsoft.com/office/drawing/2014/main" id="{0E40DD3B-E8BB-4578-A885-07CA82D5F31D}"/>
              </a:ext>
            </a:extLst>
          </p:cNvPr>
          <p:cNvSpPr txBox="1"/>
          <p:nvPr/>
        </p:nvSpPr>
        <p:spPr>
          <a:xfrm>
            <a:off x="1459610" y="2155709"/>
            <a:ext cx="9357281" cy="2308324"/>
          </a:xfrm>
          <a:prstGeom prst="rect">
            <a:avLst/>
          </a:prstGeom>
          <a:noFill/>
        </p:spPr>
        <p:txBody>
          <a:bodyPr wrap="square" rtlCol="0">
            <a:spAutoFit/>
          </a:bodyPr>
          <a:lstStyle/>
          <a:p>
            <a:pPr lvl="0"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nguồn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tạo</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ánh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sáng</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điện</a:t>
            </a:r>
            <a:r>
              <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8500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216F704-BF44-499E-868E-EA90DC33E3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0041" y="-10030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64521" y="2868561"/>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095050" y="260272"/>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3D42038B-6BE6-4F59-A1E3-1CE19423C78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2347532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1.38778E-17 L 0.33021 -0.00625 " pathEditMode="relative" rAng="0" ptsTypes="AA">
                                      <p:cBhvr>
                                        <p:cTn id="10" dur="8000" fill="hold"/>
                                        <p:tgtEl>
                                          <p:spTgt spid="13"/>
                                        </p:tgtEl>
                                        <p:attrNameLst>
                                          <p:attrName>ppt_x</p:attrName>
                                          <p:attrName>ppt_y</p:attrName>
                                        </p:attrNameLst>
                                      </p:cBhvr>
                                      <p:rCtr x="16510" y="-324"/>
                                    </p:animMotion>
                                  </p:childTnLst>
                                </p:cTn>
                              </p:par>
                              <p:par>
                                <p:cTn id="11" presetID="42" presetClass="path" presetSubtype="0" accel="50000" decel="50000" fill="hold" nodeType="withEffect">
                                  <p:stCondLst>
                                    <p:cond delay="0"/>
                                  </p:stCondLst>
                                  <p:childTnLst>
                                    <p:animMotion origin="layout" path="M 2.29167E-6 -3.7037E-7 L 0.11471 -0.09792 " pathEditMode="relative" rAng="0" ptsTypes="AA">
                                      <p:cBhvr>
                                        <p:cTn id="12" dur="5000" fill="hold"/>
                                        <p:tgtEl>
                                          <p:spTgt spid="5"/>
                                        </p:tgtEl>
                                        <p:attrNameLst>
                                          <p:attrName>ppt_x</p:attrName>
                                          <p:attrName>ppt_y</p:attrName>
                                        </p:attrNameLst>
                                      </p:cBhvr>
                                      <p:rCtr x="5729" y="-4907"/>
                                    </p:animMotion>
                                  </p:childTnLst>
                                </p:cTn>
                              </p:par>
                              <p:par>
                                <p:cTn id="13" presetID="1" presetClass="mediacall" presetSubtype="0" fill="hold" nodeType="withEffect">
                                  <p:stCondLst>
                                    <p:cond delay="0"/>
                                  </p:stCondLst>
                                  <p:childTnLst>
                                    <p:cmd type="call" cmd="playFrom(0.0)">
                                      <p:cBhvr>
                                        <p:cTn id="14"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966027" y="1007418"/>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1285707" y="1263268"/>
            <a:ext cx="970676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canh giữ hải đăng phải làm việc vất vả ra sao? Em có suy nghĩ gì về công việc của họ?</a:t>
            </a:r>
          </a:p>
        </p:txBody>
      </p:sp>
      <p:sp>
        <p:nvSpPr>
          <p:cNvPr id="9" name="TextBox 8">
            <a:extLst>
              <a:ext uri="{FF2B5EF4-FFF2-40B4-BE49-F238E27FC236}">
                <a16:creationId xmlns:a16="http://schemas.microsoft.com/office/drawing/2014/main" id="{7B67B09B-B648-4616-AD17-4C7B844470E3}"/>
              </a:ext>
            </a:extLst>
          </p:cNvPr>
          <p:cNvSpPr txBox="1"/>
          <p:nvPr/>
        </p:nvSpPr>
        <p:spPr>
          <a:xfrm>
            <a:off x="1460449" y="2547744"/>
            <a:ext cx="9706764" cy="2554545"/>
          </a:xfrm>
          <a:prstGeom prst="rect">
            <a:avLst/>
          </a:prstGeom>
          <a:noFill/>
        </p:spPr>
        <p:txBody>
          <a:bodyPr wrap="square" rtlCol="0">
            <a:spAutoFit/>
          </a:bodyPr>
          <a:lstStyle/>
          <a:p>
            <a:pPr marL="457200" lvl="0" indent="-457200" algn="just">
              <a:buFont typeface="Arial" panose="020B0604020202020204" pitchFamily="34" charset="0"/>
              <a:buChar char="•"/>
            </a:pP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tàu</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thuyền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bị</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phương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hướng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ngọn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bao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giờ</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tắt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nhiệm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vụ</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canh</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giữ</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đăng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phải</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suốt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đêm</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bất</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mưa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biển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lặng</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bão</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a:t>
            </a:r>
            <a:r>
              <a:rPr lang="en-US" sz="320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160675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2" presetClass="entr" presetSubtype="4"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down)">
                                      <p:cBhvr>
                                        <p:cTn id="1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 grpId="0"/>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7A5D04-7167-47BB-A887-8DE18661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088" y="-1260211"/>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 t="21232" r="79141"/>
          <a:stretch>
            <a:fillRect/>
          </a:stretch>
        </p:blipFill>
        <p:spPr>
          <a:xfrm>
            <a:off x="8268569" y="-347898"/>
            <a:ext cx="4168138" cy="7309137"/>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92723" y="2116394"/>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10196882"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210041" y="7460226"/>
            <a:ext cx="609600" cy="609600"/>
          </a:xfrm>
          <a:prstGeom prst="rect">
            <a:avLst/>
          </a:prstGeom>
        </p:spPr>
      </p:pic>
    </p:spTree>
    <p:extLst>
      <p:ext uri="{BB962C8B-B14F-4D97-AF65-F5344CB8AC3E}">
        <p14:creationId xmlns:p14="http://schemas.microsoft.com/office/powerpoint/2010/main" val="390373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5E-6 -3.7037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1.04167E-6 1.85185E-6 L 0.10104 0.13657 " pathEditMode="relative" rAng="0" ptsTypes="AA">
                                      <p:cBhvr>
                                        <p:cTn id="14" dur="5000" fill="hold"/>
                                        <p:tgtEl>
                                          <p:spTgt spid="5"/>
                                        </p:tgtEl>
                                        <p:attrNameLst>
                                          <p:attrName>ppt_x</p:attrName>
                                          <p:attrName>ppt_y</p:attrName>
                                        </p:attrNameLst>
                                      </p:cBhvr>
                                      <p:rCtr x="5052" y="682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457201" y="382772"/>
            <a:ext cx="11418134" cy="6028661"/>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A2FF3CA-54A6-44A0-8DB1-EE011538A8C8}"/>
              </a:ext>
            </a:extLst>
          </p:cNvPr>
          <p:cNvSpPr txBox="1"/>
          <p:nvPr/>
        </p:nvSpPr>
        <p:spPr>
          <a:xfrm>
            <a:off x="1045188" y="1153814"/>
            <a:ext cx="10571767" cy="707886"/>
          </a:xfrm>
          <a:prstGeom prst="rect">
            <a:avLst/>
          </a:prstGeom>
          <a:noFill/>
        </p:spPr>
        <p:txBody>
          <a:bodyPr wrap="square" rtlCol="0">
            <a:spAutoFit/>
          </a:bodyPr>
          <a:lstStyle/>
          <a:p>
            <a:pPr lvl="0"/>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4.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Sắp xếp các ý dưới đây theo trình tự bài đọc.</a:t>
            </a:r>
          </a:p>
        </p:txBody>
      </p:sp>
      <p:sp>
        <p:nvSpPr>
          <p:cNvPr id="2" name="Cloud 1">
            <a:extLst>
              <a:ext uri="{FF2B5EF4-FFF2-40B4-BE49-F238E27FC236}">
                <a16:creationId xmlns:a16="http://schemas.microsoft.com/office/drawing/2014/main" id="{380FB07C-0BB4-42CA-8B4E-20EBD079B5FB}"/>
              </a:ext>
            </a:extLst>
          </p:cNvPr>
          <p:cNvSpPr/>
          <p:nvPr/>
        </p:nvSpPr>
        <p:spPr>
          <a:xfrm>
            <a:off x="648585" y="266877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Ca ngợi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Cloud 15">
            <a:extLst>
              <a:ext uri="{FF2B5EF4-FFF2-40B4-BE49-F238E27FC236}">
                <a16:creationId xmlns:a16="http://schemas.microsoft.com/office/drawing/2014/main" id="{5E5370E0-5844-4893-B0D2-7E05ABA45E99}"/>
              </a:ext>
            </a:extLst>
          </p:cNvPr>
          <p:cNvSpPr/>
          <p:nvPr/>
        </p:nvSpPr>
        <p:spPr>
          <a:xfrm>
            <a:off x="4419938" y="2668770"/>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Vai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trò</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hải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đăng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loud 16">
            <a:extLst>
              <a:ext uri="{FF2B5EF4-FFF2-40B4-BE49-F238E27FC236}">
                <a16:creationId xmlns:a16="http://schemas.microsoft.com/office/drawing/2014/main" id="{609D06B9-402C-4D48-81D2-033CD9BEAD2E}"/>
              </a:ext>
            </a:extLst>
          </p:cNvPr>
          <p:cNvSpPr/>
          <p:nvPr/>
        </p:nvSpPr>
        <p:spPr>
          <a:xfrm>
            <a:off x="8366591" y="2512061"/>
            <a:ext cx="3508744" cy="2227707"/>
          </a:xfrm>
          <a:prstGeom prst="cloud">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Công việc của những người canh giữ hải đăng.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56548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2.08333E-7 1.11111E-6 L -0.31888 0.00995 " pathEditMode="relative" rAng="0" ptsTypes="AA">
                                      <p:cBhvr>
                                        <p:cTn id="25" dur="2000" fill="hold"/>
                                        <p:tgtEl>
                                          <p:spTgt spid="16"/>
                                        </p:tgtEl>
                                        <p:attrNameLst>
                                          <p:attrName>ppt_x</p:attrName>
                                          <p:attrName>ppt_y</p:attrName>
                                        </p:attrNameLst>
                                      </p:cBhvr>
                                      <p:rCtr x="-15951" y="486"/>
                                    </p:animMotion>
                                  </p:childTnLst>
                                </p:cTn>
                              </p:par>
                              <p:par>
                                <p:cTn id="26" presetID="42" presetClass="path" presetSubtype="0" accel="50000" decel="50000" fill="hold" grpId="1" nodeType="withEffect">
                                  <p:stCondLst>
                                    <p:cond delay="0"/>
                                  </p:stCondLst>
                                  <p:childTnLst>
                                    <p:animMotion origin="layout" path="M 4.58333E-6 1.11111E-6 L 0.62174 -0.0162 " pathEditMode="relative" rAng="0" ptsTypes="AA">
                                      <p:cBhvr>
                                        <p:cTn id="27" dur="2000" fill="hold"/>
                                        <p:tgtEl>
                                          <p:spTgt spid="2"/>
                                        </p:tgtEl>
                                        <p:attrNameLst>
                                          <p:attrName>ppt_x</p:attrName>
                                          <p:attrName>ppt_y</p:attrName>
                                        </p:attrNameLst>
                                      </p:cBhvr>
                                      <p:rCtr x="31081" y="-810"/>
                                    </p:animMotion>
                                  </p:childTnLst>
                                </p:cTn>
                              </p:par>
                              <p:par>
                                <p:cTn id="28" presetID="42" presetClass="path" presetSubtype="0" accel="50000" decel="50000" fill="hold" grpId="1" nodeType="withEffect">
                                  <p:stCondLst>
                                    <p:cond delay="0"/>
                                  </p:stCondLst>
                                  <p:childTnLst>
                                    <p:animMotion origin="layout" path="M 1.875E-6 -3.7037E-6 L -0.32369 0.02268 " pathEditMode="relative" rAng="0" ptsTypes="AA">
                                      <p:cBhvr>
                                        <p:cTn id="29" dur="2000" fill="hold"/>
                                        <p:tgtEl>
                                          <p:spTgt spid="17"/>
                                        </p:tgtEl>
                                        <p:attrNameLst>
                                          <p:attrName>ppt_x</p:attrName>
                                          <p:attrName>ppt_y</p:attrName>
                                        </p:attrNameLst>
                                      </p:cBhvr>
                                      <p:rCtr x="-16003"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12" grpId="0"/>
      <p:bldP spid="2" grpId="0" animBg="1"/>
      <p:bldP spid="2"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759C99E-DA1C-462D-8E5D-3ED8BC8B96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0031" y="-812527"/>
            <a:ext cx="9291937" cy="9291937"/>
          </a:xfrm>
          <a:prstGeom prst="rect">
            <a:avLst/>
          </a:prstGeom>
        </p:spPr>
      </p:pic>
      <p:pic>
        <p:nvPicPr>
          <p:cNvPr id="10" name="图片 3">
            <a:extLst>
              <a:ext uri="{FF2B5EF4-FFF2-40B4-BE49-F238E27FC236}">
                <a16:creationId xmlns:a16="http://schemas.microsoft.com/office/drawing/2014/main" id="{70B46C61-120A-4A79-9641-1A22EB3055A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t="21232" r="79141"/>
          <a:stretch>
            <a:fillRect/>
          </a:stretch>
        </p:blipFill>
        <p:spPr>
          <a:xfrm>
            <a:off x="8377084" y="-48872"/>
            <a:ext cx="3938741" cy="6906872"/>
          </a:xfrm>
          <a:prstGeom prst="rect">
            <a:avLst/>
          </a:prstGeom>
        </p:spPr>
      </p:pic>
      <p:pic>
        <p:nvPicPr>
          <p:cNvPr id="5" name="Picture 4">
            <a:extLst>
              <a:ext uri="{FF2B5EF4-FFF2-40B4-BE49-F238E27FC236}">
                <a16:creationId xmlns:a16="http://schemas.microsoft.com/office/drawing/2014/main" id="{4708770B-3CC9-4F54-AD2C-7A6F4AA284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549574" y="2888226"/>
            <a:ext cx="4572000" cy="4572000"/>
          </a:xfrm>
          <a:prstGeom prst="rect">
            <a:avLst/>
          </a:prstGeom>
        </p:spPr>
      </p:pic>
      <p:sp>
        <p:nvSpPr>
          <p:cNvPr id="11" name="Freeform 25">
            <a:extLst>
              <a:ext uri="{FF2B5EF4-FFF2-40B4-BE49-F238E27FC236}">
                <a16:creationId xmlns:a16="http://schemas.microsoft.com/office/drawing/2014/main" id="{373A6EDC-FF0D-48E1-9953-079EFEF953FF}"/>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25">
            <a:extLst>
              <a:ext uri="{FF2B5EF4-FFF2-40B4-BE49-F238E27FC236}">
                <a16:creationId xmlns:a16="http://schemas.microsoft.com/office/drawing/2014/main" id="{ECA10AE8-C1E5-4AB3-A09E-EB5DEBDFB24E}"/>
              </a:ext>
            </a:extLst>
          </p:cNvPr>
          <p:cNvSpPr/>
          <p:nvPr/>
        </p:nvSpPr>
        <p:spPr bwMode="auto">
          <a:xfrm>
            <a:off x="4296696" y="315111"/>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25">
            <a:extLst>
              <a:ext uri="{FF2B5EF4-FFF2-40B4-BE49-F238E27FC236}">
                <a16:creationId xmlns:a16="http://schemas.microsoft.com/office/drawing/2014/main" id="{2AA9A32C-DB68-4EF6-BFF5-277778E79B06}"/>
              </a:ext>
            </a:extLst>
          </p:cNvPr>
          <p:cNvSpPr/>
          <p:nvPr/>
        </p:nvSpPr>
        <p:spPr bwMode="auto">
          <a:xfrm>
            <a:off x="8106629" y="235679"/>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15" name="Straight Arrow Connector 14">
            <a:extLst>
              <a:ext uri="{FF2B5EF4-FFF2-40B4-BE49-F238E27FC236}">
                <a16:creationId xmlns:a16="http://schemas.microsoft.com/office/drawing/2014/main" id="{FCB49CCE-C7D8-4901-BFEF-3123A10FDB4C}"/>
              </a:ext>
            </a:extLst>
          </p:cNvPr>
          <p:cNvCxnSpPr/>
          <p:nvPr/>
        </p:nvCxnSpPr>
        <p:spPr>
          <a:xfrm>
            <a:off x="2580362" y="5840361"/>
            <a:ext cx="1504941"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Am-thanh-tieng-song-bien-ri-rao-www_tiengdong_com">
            <a:hlinkClick r:id="" action="ppaction://media"/>
            <a:extLst>
              <a:ext uri="{FF2B5EF4-FFF2-40B4-BE49-F238E27FC236}">
                <a16:creationId xmlns:a16="http://schemas.microsoft.com/office/drawing/2014/main" id="{C3814E8D-158B-4895-9C16-6DD0DE445EC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10041" y="7460226"/>
            <a:ext cx="609600" cy="609600"/>
          </a:xfrm>
          <a:prstGeom prst="rect">
            <a:avLst/>
          </a:prstGeom>
        </p:spPr>
      </p:pic>
      <p:pic>
        <p:nvPicPr>
          <p:cNvPr id="2" name="Tieng-yeah-tre-con-www_nhacchuongvui_com">
            <a:hlinkClick r:id="" action="ppaction://media"/>
            <a:extLst>
              <a:ext uri="{FF2B5EF4-FFF2-40B4-BE49-F238E27FC236}">
                <a16:creationId xmlns:a16="http://schemas.microsoft.com/office/drawing/2014/main" id="{E24CB914-A861-4B95-88B7-01A7C01A6FB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616941" y="7155426"/>
            <a:ext cx="609600" cy="609600"/>
          </a:xfrm>
          <a:prstGeom prst="rect">
            <a:avLst/>
          </a:prstGeom>
        </p:spPr>
      </p:pic>
    </p:spTree>
    <p:extLst>
      <p:ext uri="{BB962C8B-B14F-4D97-AF65-F5344CB8AC3E}">
        <p14:creationId xmlns:p14="http://schemas.microsoft.com/office/powerpoint/2010/main" val="3004363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8000" fill="hold"/>
                                        <p:tgtEl>
                                          <p:spTgt spid="11"/>
                                        </p:tgtEl>
                                        <p:attrNameLst>
                                          <p:attrName>ppt_x</p:attrName>
                                          <p:attrName>ppt_y</p:attrName>
                                        </p:attrNameLst>
                                      </p:cBhvr>
                                      <p:rCtr x="16510" y="-324"/>
                                    </p:animMotion>
                                  </p:childTnLst>
                                </p:cTn>
                              </p:par>
                              <p:par>
                                <p:cTn id="7"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8" dur="8000" fill="hold"/>
                                        <p:tgtEl>
                                          <p:spTgt spid="12"/>
                                        </p:tgtEl>
                                        <p:attrNameLst>
                                          <p:attrName>ppt_x</p:attrName>
                                          <p:attrName>ppt_y</p:attrName>
                                        </p:attrNameLst>
                                      </p:cBhvr>
                                      <p:rCtr x="16510" y="-324"/>
                                    </p:animMotion>
                                  </p:childTnLst>
                                </p:cTn>
                              </p:par>
                              <p:par>
                                <p:cTn id="9"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10" dur="8000" fill="hold"/>
                                        <p:tgtEl>
                                          <p:spTgt spid="13"/>
                                        </p:tgtEl>
                                        <p:attrNameLst>
                                          <p:attrName>ppt_x</p:attrName>
                                          <p:attrName>ppt_y</p:attrName>
                                        </p:attrNameLst>
                                      </p:cBhvr>
                                      <p:rCtr x="16510" y="-324"/>
                                    </p:animMotion>
                                  </p:childTnLst>
                                </p:cTn>
                              </p:par>
                              <p:par>
                                <p:cTn id="11" presetID="1" presetClass="mediacall" presetSubtype="0" fill="hold" nodeType="withEffect">
                                  <p:stCondLst>
                                    <p:cond delay="0"/>
                                  </p:stCondLst>
                                  <p:childTnLst>
                                    <p:cmd type="call" cmd="playFrom(0.0)">
                                      <p:cBhvr>
                                        <p:cTn id="12" dur="1" fill="hold"/>
                                        <p:tgtEl>
                                          <p:spTgt spid="9"/>
                                        </p:tgtEl>
                                      </p:cBhvr>
                                    </p:cmd>
                                  </p:childTnLst>
                                </p:cTn>
                              </p:par>
                              <p:par>
                                <p:cTn id="13" presetID="42" presetClass="path" presetSubtype="0" accel="50000" decel="50000" fill="hold" nodeType="withEffect">
                                  <p:stCondLst>
                                    <p:cond delay="0"/>
                                  </p:stCondLst>
                                  <p:childTnLst>
                                    <p:animMotion origin="layout" path="M 2.91667E-6 1.85185E-6 L 0.18372 -0.04676 " pathEditMode="relative" rAng="0" ptsTypes="AA">
                                      <p:cBhvr>
                                        <p:cTn id="14" dur="5000" fill="hold"/>
                                        <p:tgtEl>
                                          <p:spTgt spid="5"/>
                                        </p:tgtEl>
                                        <p:attrNameLst>
                                          <p:attrName>ppt_x</p:attrName>
                                          <p:attrName>ppt_y</p:attrName>
                                        </p:attrNameLst>
                                      </p:cBhvr>
                                      <p:rCtr x="9180" y="-2338"/>
                                    </p:animMotion>
                                  </p:childTnLst>
                                </p:cTn>
                              </p:par>
                            </p:childTnLst>
                          </p:cTn>
                        </p:par>
                        <p:par>
                          <p:cTn id="15" fill="hold">
                            <p:stCondLst>
                              <p:cond delay="8000"/>
                            </p:stCondLst>
                            <p:childTnLst>
                              <p:par>
                                <p:cTn id="16" presetID="1" presetClass="mediacall" presetSubtype="0" fill="hold" nodeType="afterEffect">
                                  <p:stCondLst>
                                    <p:cond delay="0"/>
                                  </p:stCondLst>
                                  <p:childTnLst>
                                    <p:cmd type="call" cmd="playFrom(0.0)">
                                      <p:cBhvr>
                                        <p:cTn id="17" dur="44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9"/>
                </p:tgtEl>
              </p:cMediaNode>
            </p:audio>
            <p:audio>
              <p:cMediaNode vol="80000">
                <p:cTn id="19" fill="hold" display="0">
                  <p:stCondLst>
                    <p:cond delay="indefinite"/>
                  </p:stCondLst>
                  <p:endCondLst>
                    <p:cond evt="onStopAudio" delay="0">
                      <p:tgtEl>
                        <p:sldTgt/>
                      </p:tgtEl>
                    </p:cond>
                  </p:endCondLst>
                </p:cTn>
                <p:tgtEl>
                  <p:spTgt spid="2"/>
                </p:tgtEl>
              </p:cMediaNode>
            </p:audio>
          </p:childTnLst>
        </p:cTn>
      </p:par>
    </p:tnLst>
    <p:bldLst>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884028"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Tieng-vo-tay-tra-loi-dung-www_tiengdong_com">
            <a:hlinkClick r:id="" action="ppaction://media"/>
            <a:extLst>
              <a:ext uri="{FF2B5EF4-FFF2-40B4-BE49-F238E27FC236}">
                <a16:creationId xmlns:a16="http://schemas.microsoft.com/office/drawing/2014/main" id="{FB883DE2-BDC8-46E5-9E56-96E989D908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5704562"/>
            <a:ext cx="609600" cy="609600"/>
          </a:xfrm>
          <a:prstGeom prst="rect">
            <a:avLst/>
          </a:prstGeom>
        </p:spPr>
      </p:pic>
      <p:sp>
        <p:nvSpPr>
          <p:cNvPr id="12" name="TextBox 11">
            <a:extLst>
              <a:ext uri="{FF2B5EF4-FFF2-40B4-BE49-F238E27FC236}">
                <a16:creationId xmlns:a16="http://schemas.microsoft.com/office/drawing/2014/main" id="{8A2FF3CA-54A6-44A0-8DB1-EE011538A8C8}"/>
              </a:ext>
            </a:extLst>
          </p:cNvPr>
          <p:cNvSpPr txBox="1"/>
          <p:nvPr/>
        </p:nvSpPr>
        <p:spPr>
          <a:xfrm>
            <a:off x="810116" y="1099458"/>
            <a:ext cx="105717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Rectangle: Rounded Corners 15">
            <a:extLst>
              <a:ext uri="{FF2B5EF4-FFF2-40B4-BE49-F238E27FC236}">
                <a16:creationId xmlns:a16="http://schemas.microsoft.com/office/drawing/2014/main" id="{2DD409CD-83CD-4E94-B1E7-C74989CD6E3A}"/>
              </a:ext>
            </a:extLst>
          </p:cNvPr>
          <p:cNvSpPr/>
          <p:nvPr/>
        </p:nvSpPr>
        <p:spPr>
          <a:xfrm>
            <a:off x="1025626" y="2203706"/>
            <a:ext cx="9555288" cy="3080676"/>
          </a:xfrm>
          <a:custGeom>
            <a:avLst/>
            <a:gdLst>
              <a:gd name="connsiteX0" fmla="*/ 0 w 9555288"/>
              <a:gd name="connsiteY0" fmla="*/ 153787 h 3080676"/>
              <a:gd name="connsiteX1" fmla="*/ 153787 w 9555288"/>
              <a:gd name="connsiteY1" fmla="*/ 0 h 3080676"/>
              <a:gd name="connsiteX2" fmla="*/ 9401501 w 9555288"/>
              <a:gd name="connsiteY2" fmla="*/ 0 h 3080676"/>
              <a:gd name="connsiteX3" fmla="*/ 9555288 w 9555288"/>
              <a:gd name="connsiteY3" fmla="*/ 153787 h 3080676"/>
              <a:gd name="connsiteX4" fmla="*/ 9555288 w 9555288"/>
              <a:gd name="connsiteY4" fmla="*/ 2926889 h 3080676"/>
              <a:gd name="connsiteX5" fmla="*/ 9401501 w 9555288"/>
              <a:gd name="connsiteY5" fmla="*/ 3080676 h 3080676"/>
              <a:gd name="connsiteX6" fmla="*/ 153787 w 9555288"/>
              <a:gd name="connsiteY6" fmla="*/ 3080676 h 3080676"/>
              <a:gd name="connsiteX7" fmla="*/ 0 w 9555288"/>
              <a:gd name="connsiteY7" fmla="*/ 2926889 h 3080676"/>
              <a:gd name="connsiteX8" fmla="*/ 0 w 9555288"/>
              <a:gd name="connsiteY8" fmla="*/ 153787 h 308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5288" h="3080676" fill="none" extrusionOk="0">
                <a:moveTo>
                  <a:pt x="0" y="153787"/>
                </a:moveTo>
                <a:cubicBezTo>
                  <a:pt x="-532" y="70746"/>
                  <a:pt x="56479" y="6064"/>
                  <a:pt x="153787" y="0"/>
                </a:cubicBezTo>
                <a:cubicBezTo>
                  <a:pt x="1363625" y="46004"/>
                  <a:pt x="5658286" y="-130779"/>
                  <a:pt x="9401501" y="0"/>
                </a:cubicBezTo>
                <a:cubicBezTo>
                  <a:pt x="9495400" y="-3176"/>
                  <a:pt x="9540613" y="74925"/>
                  <a:pt x="9555288" y="153787"/>
                </a:cubicBezTo>
                <a:cubicBezTo>
                  <a:pt x="9425392" y="837214"/>
                  <a:pt x="9481226" y="2194704"/>
                  <a:pt x="9555288" y="2926889"/>
                </a:cubicBezTo>
                <a:cubicBezTo>
                  <a:pt x="9551586" y="3005499"/>
                  <a:pt x="9490102" y="3072753"/>
                  <a:pt x="9401501" y="3080676"/>
                </a:cubicBezTo>
                <a:cubicBezTo>
                  <a:pt x="7273203" y="2937084"/>
                  <a:pt x="2440137" y="3131913"/>
                  <a:pt x="153787" y="3080676"/>
                </a:cubicBezTo>
                <a:cubicBezTo>
                  <a:pt x="67113" y="3078510"/>
                  <a:pt x="2180" y="3011681"/>
                  <a:pt x="0" y="2926889"/>
                </a:cubicBezTo>
                <a:cubicBezTo>
                  <a:pt x="-11777" y="1666039"/>
                  <a:pt x="73841" y="660848"/>
                  <a:pt x="0" y="153787"/>
                </a:cubicBezTo>
                <a:close/>
              </a:path>
              <a:path w="9555288" h="3080676" stroke="0" extrusionOk="0">
                <a:moveTo>
                  <a:pt x="0" y="153787"/>
                </a:moveTo>
                <a:cubicBezTo>
                  <a:pt x="10736" y="69447"/>
                  <a:pt x="65951" y="-761"/>
                  <a:pt x="153787" y="0"/>
                </a:cubicBezTo>
                <a:cubicBezTo>
                  <a:pt x="2612860" y="43276"/>
                  <a:pt x="8162878" y="12265"/>
                  <a:pt x="9401501" y="0"/>
                </a:cubicBezTo>
                <a:cubicBezTo>
                  <a:pt x="9488831" y="2537"/>
                  <a:pt x="9562517" y="57930"/>
                  <a:pt x="9555288" y="153787"/>
                </a:cubicBezTo>
                <a:cubicBezTo>
                  <a:pt x="9581833" y="452882"/>
                  <a:pt x="9680916" y="2458800"/>
                  <a:pt x="9555288" y="2926889"/>
                </a:cubicBezTo>
                <a:cubicBezTo>
                  <a:pt x="9556124" y="3021360"/>
                  <a:pt x="9490420" y="3077998"/>
                  <a:pt x="9401501" y="3080676"/>
                </a:cubicBezTo>
                <a:cubicBezTo>
                  <a:pt x="7362045" y="2915791"/>
                  <a:pt x="3999107" y="3178648"/>
                  <a:pt x="153787" y="3080676"/>
                </a:cubicBezTo>
                <a:cubicBezTo>
                  <a:pt x="76847" y="3068032"/>
                  <a:pt x="2822" y="3012322"/>
                  <a:pt x="0" y="2926889"/>
                </a:cubicBezTo>
                <a:cubicBezTo>
                  <a:pt x="-117259" y="2459497"/>
                  <a:pt x="18689" y="935694"/>
                  <a:pt x="0" y="153787"/>
                </a:cubicBezTo>
                <a:close/>
              </a:path>
            </a:pathLst>
          </a:custGeom>
          <a:solidFill>
            <a:schemeClr val="accent4">
              <a:lumMod val="20000"/>
              <a:lumOff val="80000"/>
            </a:schemeClr>
          </a:solidFill>
          <a:ln w="19050">
            <a:solidFill>
              <a:srgbClr val="E8C021"/>
            </a:solidFill>
            <a:prstDash val="solid"/>
            <a:extLst>
              <a:ext uri="{C807C97D-BFC1-408E-A445-0C87EB9F89A2}">
                <ask:lineSketchStyleProps xmlns="" xmlns:ask="http://schemas.microsoft.com/office/drawing/2018/sketchyshapes" sd="3864262876">
                  <a:prstGeom prst="roundRect">
                    <a:avLst>
                      <a:gd name="adj" fmla="val 499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Content Placeholder 2">
            <a:extLst>
              <a:ext uri="{FF2B5EF4-FFF2-40B4-BE49-F238E27FC236}">
                <a16:creationId xmlns:a16="http://schemas.microsoft.com/office/drawing/2014/main" id="{54E83E43-5E3C-47C9-AD18-F5D2735481D8}"/>
              </a:ext>
            </a:extLst>
          </p:cNvPr>
          <p:cNvSpPr txBox="1">
            <a:spLocks/>
          </p:cNvSpPr>
          <p:nvPr/>
        </p:nvSpPr>
        <p:spPr>
          <a:xfrm>
            <a:off x="1028738" y="2381700"/>
            <a:ext cx="9552176" cy="20945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nl-NL" sz="4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 ta cảm nhận được những khó khăn vất vả và tinh thần lao động quên mình của những người canh giữ hải đăng.</a:t>
            </a:r>
            <a:endParaRPr kumimoji="0" lang="en-US" sz="48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307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2" presetClass="entr" presetSubtype="12"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0-#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par>
                                <p:cTn id="11" presetID="1" presetClass="mediacall" presetSubtype="0" fill="hold" nodeType="withEffect">
                                  <p:stCondLst>
                                    <p:cond delay="0"/>
                                  </p:stCondLst>
                                  <p:childTnLst>
                                    <p:cmd type="call" cmd="playFrom(0.0)">
                                      <p:cBhvr>
                                        <p:cTn id="12" dur="8085" fill="hold"/>
                                        <p:tgtEl>
                                          <p:spTgt spid="11"/>
                                        </p:tgtEl>
                                      </p:cBhvr>
                                    </p:cmd>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1"/>
                </p:tgtEl>
              </p:cMediaNode>
            </p:audio>
          </p:childTnLst>
        </p:cTn>
      </p:par>
    </p:tnLst>
    <p:bldLst>
      <p:bldP spid="87" grpId="0" animBg="1"/>
      <p:bldP spid="12" grpId="0"/>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356553" y="1816748"/>
            <a:ext cx="837583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Hãy đọc một bài thơ nói về những người canh giữ biển đảo mà em biết. </a:t>
            </a:r>
            <a:endParaRPr kumimoji="0" lang="en-U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spTree>
    <p:extLst>
      <p:ext uri="{BB962C8B-B14F-4D97-AF65-F5344CB8AC3E}">
        <p14:creationId xmlns:p14="http://schemas.microsoft.com/office/powerpoint/2010/main" val="2194026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00B4F1C-AB1D-49D2-9C69-9966A7FBDFC8}"/>
              </a:ext>
            </a:extLst>
          </p:cNvPr>
          <p:cNvPicPr>
            <a:picLocks noChangeAspect="1"/>
          </p:cNvPicPr>
          <p:nvPr/>
        </p:nvPicPr>
        <p:blipFill>
          <a:blip r:embed="rId4"/>
          <a:stretch>
            <a:fillRect/>
          </a:stretch>
        </p:blipFill>
        <p:spPr>
          <a:xfrm>
            <a:off x="2412769" y="1837570"/>
            <a:ext cx="7157324" cy="3188484"/>
          </a:xfrm>
          <a:prstGeom prst="rect">
            <a:avLst/>
          </a:prstGeom>
        </p:spPr>
      </p:pic>
    </p:spTree>
    <p:extLst>
      <p:ext uri="{BB962C8B-B14F-4D97-AF65-F5344CB8AC3E}">
        <p14:creationId xmlns:p14="http://schemas.microsoft.com/office/powerpoint/2010/main" val="1111207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2231350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extLst>
              <a:ext uri="{FF2B5EF4-FFF2-40B4-BE49-F238E27FC236}">
                <a16:creationId xmlns:a16="http://schemas.microsoft.com/office/drawing/2014/main" id="{D2B656D6-263A-49AC-945C-B3E3D235A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75605" y="2759693"/>
            <a:ext cx="4933304" cy="4933304"/>
          </a:xfrm>
          <a:prstGeom prst="rect">
            <a:avLst/>
          </a:prstGeom>
        </p:spPr>
      </p:pic>
      <p:pic>
        <p:nvPicPr>
          <p:cNvPr id="11" name="Picture 10">
            <a:extLst>
              <a:ext uri="{FF2B5EF4-FFF2-40B4-BE49-F238E27FC236}">
                <a16:creationId xmlns:a16="http://schemas.microsoft.com/office/drawing/2014/main" id="{C0CE4ACD-D926-424F-87A9-3B5FE9C7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078179" y="3429000"/>
            <a:ext cx="3823640" cy="3823640"/>
          </a:xfrm>
          <a:prstGeom prst="rect">
            <a:avLst/>
          </a:prstGeom>
        </p:spPr>
      </p:pic>
      <p:pic>
        <p:nvPicPr>
          <p:cNvPr id="12" name="Picture 11">
            <a:extLst>
              <a:ext uri="{FF2B5EF4-FFF2-40B4-BE49-F238E27FC236}">
                <a16:creationId xmlns:a16="http://schemas.microsoft.com/office/drawing/2014/main" id="{7975A6D4-E4B6-4A60-8F97-D5B25B3E859B}"/>
              </a:ext>
            </a:extLst>
          </p:cNvPr>
          <p:cNvPicPr>
            <a:picLocks noChangeAspect="1"/>
          </p:cNvPicPr>
          <p:nvPr/>
        </p:nvPicPr>
        <p:blipFill>
          <a:blip r:embed="rId4"/>
          <a:stretch>
            <a:fillRect/>
          </a:stretch>
        </p:blipFill>
        <p:spPr>
          <a:xfrm>
            <a:off x="2272754" y="1568980"/>
            <a:ext cx="8672320" cy="3574519"/>
          </a:xfrm>
          <a:prstGeom prst="rect">
            <a:avLst/>
          </a:prstGeom>
        </p:spPr>
      </p:pic>
    </p:spTree>
    <p:extLst>
      <p:ext uri="{BB962C8B-B14F-4D97-AF65-F5344CB8AC3E}">
        <p14:creationId xmlns:p14="http://schemas.microsoft.com/office/powerpoint/2010/main" val="2203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308D0C1-38A0-4953-8944-D18D25274FFA}"/>
              </a:ext>
            </a:extLst>
          </p:cNvPr>
          <p:cNvSpPr/>
          <p:nvPr/>
        </p:nvSpPr>
        <p:spPr>
          <a:xfrm>
            <a:off x="1257300" y="438928"/>
            <a:ext cx="9728200" cy="1795071"/>
          </a:xfrm>
          <a:prstGeom prst="roundRect">
            <a:avLst>
              <a:gd name="adj" fmla="val 50000"/>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hãy nêu tình cảm của mình đối</a:t>
            </a:r>
            <a:r>
              <a:rPr lang="en-US"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với những người canh giữ biển đảo? </a:t>
            </a:r>
            <a:endParaRPr kumimoji="0" lang="en-US"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AAB0A488-8B81-4511-B61D-592C67EDD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Tree>
    <p:extLst>
      <p:ext uri="{BB962C8B-B14F-4D97-AF65-F5344CB8AC3E}">
        <p14:creationId xmlns:p14="http://schemas.microsoft.com/office/powerpoint/2010/main" val="2545796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a:extLst>
              <a:ext uri="{FF2B5EF4-FFF2-40B4-BE49-F238E27FC236}">
                <a16:creationId xmlns:a16="http://schemas.microsoft.com/office/drawing/2014/main" id="{8510E4CB-AF65-4911-8D41-652180DC690D}"/>
              </a:ext>
            </a:extLst>
          </p:cNvPr>
          <p:cNvPicPr>
            <a:picLocks noChangeAspect="1"/>
          </p:cNvPicPr>
          <p:nvPr/>
        </p:nvPicPr>
        <p:blipFill>
          <a:blip r:embed="rId4"/>
          <a:stretch>
            <a:fillRect/>
          </a:stretch>
        </p:blipFill>
        <p:spPr>
          <a:xfrm>
            <a:off x="2288800" y="1302638"/>
            <a:ext cx="7157324" cy="3505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B4A956-8BC4-4593-AD4A-003F8C0D0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993"/>
            <a:ext cx="12192000" cy="4867007"/>
          </a:xfrm>
          <a:prstGeom prst="rect">
            <a:avLst/>
          </a:prstGeom>
        </p:spPr>
      </p:pic>
      <p:sp>
        <p:nvSpPr>
          <p:cNvPr id="10" name="Rectangle: Rounded Corners 9">
            <a:extLst>
              <a:ext uri="{FF2B5EF4-FFF2-40B4-BE49-F238E27FC236}">
                <a16:creationId xmlns:a16="http://schemas.microsoft.com/office/drawing/2014/main" id="{A1C9BE20-0991-434A-8849-AB02A1F72147}"/>
              </a:ext>
            </a:extLst>
          </p:cNvPr>
          <p:cNvSpPr/>
          <p:nvPr/>
        </p:nvSpPr>
        <p:spPr>
          <a:xfrm>
            <a:off x="361507" y="100208"/>
            <a:ext cx="11525693" cy="6589354"/>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7BEE2701-B098-4CE6-AD7A-8585BED1EE2D}"/>
              </a:ext>
            </a:extLst>
          </p:cNvPr>
          <p:cNvSpPr txBox="1"/>
          <p:nvPr/>
        </p:nvSpPr>
        <p:spPr>
          <a:xfrm>
            <a:off x="3553903" y="168438"/>
            <a:ext cx="53614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a:t>
            </a:r>
            <a:endParaRPr kumimoji="0" lang="en-US" sz="3200" b="1" i="0" u="none" strike="noStrike" kern="1200" cap="none" spc="0" normalizeH="0" baseline="0" noProof="0" dirty="0">
              <a:ln>
                <a:noFill/>
              </a:ln>
              <a:solidFill>
                <a:srgbClr val="00B0F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 name="Picture 2">
            <a:extLst>
              <a:ext uri="{FF2B5EF4-FFF2-40B4-BE49-F238E27FC236}">
                <a16:creationId xmlns:a16="http://schemas.microsoft.com/office/drawing/2014/main" id="{027F4386-C306-4BB8-8A40-D8401A644A42}"/>
              </a:ext>
            </a:extLst>
          </p:cNvPr>
          <p:cNvPicPr>
            <a:picLocks noChangeAspect="1"/>
          </p:cNvPicPr>
          <p:nvPr/>
        </p:nvPicPr>
        <p:blipFill>
          <a:blip r:embed="rId4"/>
          <a:stretch>
            <a:fillRect/>
          </a:stretch>
        </p:blipFill>
        <p:spPr>
          <a:xfrm>
            <a:off x="5267326" y="4162425"/>
            <a:ext cx="6124970" cy="238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5D0DE92-7FD8-4FF5-9128-A2C8E1DFEAB5}"/>
              </a:ext>
            </a:extLst>
          </p:cNvPr>
          <p:cNvSpPr txBox="1"/>
          <p:nvPr/>
        </p:nvSpPr>
        <p:spPr>
          <a:xfrm>
            <a:off x="931454" y="753213"/>
            <a:ext cx="10606394"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 đăng hay đèn biển, là ngọn tháp được thiết kế để chiếu sáng bằng hệ thống đèn, giúp tàu thuyền định hướng đi lại giữa đại dương. Chỉ cần nhìn thấy ánh sáng hải đăng, người đi biển sẽ cảm thấy yên tâm, không lo lạc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ngọn hải đăng được thắp sáng bằng điện năng lượng mặt trời, nhưng khi năng lượng yếu thì phải lập tức thay thế bằng máy phát điện. Để những ngọn đèn chiếu sáng đêm đêm, những người canh giữ hải đăng phải thay phiên nhau kiểm tra, bảo dưỡng thường xuyên. Có những đêm mưa gió, họ phải buộc dây bảo hiểm quanh người, trèo lên đỉnh cột đèn xem xét. Bất kể ngày đêm, mưa nắng, trời yên biển lặng hay dông tố bão bùng, họ luôn sẵn sàng khắc phục mọi sự cố.</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Ngọn đèn biển không bao giờ tắt trong đêm là nhờ công sức của những người canh giữ hải đăng. Với lòng yêu nghề, yêu biển đảo quê hương, họ đã vượt qua bao khó khăn, gian khổ nơi biển khơi xa vắng, góp sức mình bảo vệ vùng biển, vùng trời của Tổ quốc.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(Sơn Tùng)</a:t>
            </a:r>
          </a:p>
        </p:txBody>
      </p:sp>
    </p:spTree>
    <p:extLst>
      <p:ext uri="{BB962C8B-B14F-4D97-AF65-F5344CB8AC3E}">
        <p14:creationId xmlns:p14="http://schemas.microsoft.com/office/powerpoint/2010/main" val="36834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411">
            <a:extLst>
              <a:ext uri="{FF2B5EF4-FFF2-40B4-BE49-F238E27FC236}">
                <a16:creationId xmlns:a16="http://schemas.microsoft.com/office/drawing/2014/main" id="{251B1224-CB78-49E4-91E7-4A59FB42D96D}"/>
              </a:ext>
            </a:extLst>
          </p:cNvPr>
          <p:cNvGrpSpPr>
            <a:grpSpLocks noChangeAspect="1"/>
          </p:cNvGrpSpPr>
          <p:nvPr/>
        </p:nvGrpSpPr>
        <p:grpSpPr bwMode="auto">
          <a:xfrm>
            <a:off x="0" y="-11509"/>
            <a:ext cx="11582518" cy="4055732"/>
            <a:chOff x="7454" y="2601"/>
            <a:chExt cx="7191" cy="2518"/>
          </a:xfrm>
        </p:grpSpPr>
        <p:sp>
          <p:nvSpPr>
            <p:cNvPr id="15" name="Freeform 412">
              <a:extLst>
                <a:ext uri="{FF2B5EF4-FFF2-40B4-BE49-F238E27FC236}">
                  <a16:creationId xmlns:a16="http://schemas.microsoft.com/office/drawing/2014/main" id="{A316B444-9347-4CBC-B15D-C73F2BD9CFD8}"/>
                </a:ext>
              </a:extLst>
            </p:cNvPr>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6" name="Freeform 413">
              <a:extLst>
                <a:ext uri="{FF2B5EF4-FFF2-40B4-BE49-F238E27FC236}">
                  <a16:creationId xmlns:a16="http://schemas.microsoft.com/office/drawing/2014/main" id="{7864979F-35E9-4D86-A05E-76339675F848}"/>
                </a:ext>
              </a:extLst>
            </p:cNvPr>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7" name="Freeform 414">
              <a:extLst>
                <a:ext uri="{FF2B5EF4-FFF2-40B4-BE49-F238E27FC236}">
                  <a16:creationId xmlns:a16="http://schemas.microsoft.com/office/drawing/2014/main" id="{8736FEFE-E9A1-40AE-891F-DE14E97D86AA}"/>
                </a:ext>
              </a:extLst>
            </p:cNvPr>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8" name="Freeform 415">
              <a:extLst>
                <a:ext uri="{FF2B5EF4-FFF2-40B4-BE49-F238E27FC236}">
                  <a16:creationId xmlns:a16="http://schemas.microsoft.com/office/drawing/2014/main" id="{085D251E-86BD-4B01-8E12-A8CA47E6A5CE}"/>
                </a:ext>
              </a:extLst>
            </p:cNvPr>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19" name="Freeform 416">
              <a:extLst>
                <a:ext uri="{FF2B5EF4-FFF2-40B4-BE49-F238E27FC236}">
                  <a16:creationId xmlns:a16="http://schemas.microsoft.com/office/drawing/2014/main" id="{6EA4BB39-E7ED-4B73-B32D-A807042032BB}"/>
                </a:ext>
              </a:extLst>
            </p:cNvPr>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0" name="Freeform 417">
              <a:extLst>
                <a:ext uri="{FF2B5EF4-FFF2-40B4-BE49-F238E27FC236}">
                  <a16:creationId xmlns:a16="http://schemas.microsoft.com/office/drawing/2014/main" id="{33A9EDE6-4BDB-4202-B78D-97B79569C7A0}"/>
                </a:ext>
              </a:extLst>
            </p:cNvPr>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1" name="Freeform 418">
              <a:extLst>
                <a:ext uri="{FF2B5EF4-FFF2-40B4-BE49-F238E27FC236}">
                  <a16:creationId xmlns:a16="http://schemas.microsoft.com/office/drawing/2014/main" id="{1B52479F-386F-4446-9D7D-8BC9134EC428}"/>
                </a:ext>
              </a:extLst>
            </p:cNvPr>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2" name="Freeform 419">
              <a:extLst>
                <a:ext uri="{FF2B5EF4-FFF2-40B4-BE49-F238E27FC236}">
                  <a16:creationId xmlns:a16="http://schemas.microsoft.com/office/drawing/2014/main" id="{22B7968C-E3DA-428E-9A2A-760632E0A930}"/>
                </a:ext>
              </a:extLst>
            </p:cNvPr>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3" name="Freeform 420">
              <a:extLst>
                <a:ext uri="{FF2B5EF4-FFF2-40B4-BE49-F238E27FC236}">
                  <a16:creationId xmlns:a16="http://schemas.microsoft.com/office/drawing/2014/main" id="{AD64EE2E-94D7-4E90-8B70-B0A90CE2A817}"/>
                </a:ext>
              </a:extLst>
            </p:cNvPr>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4" name="Freeform 421">
              <a:extLst>
                <a:ext uri="{FF2B5EF4-FFF2-40B4-BE49-F238E27FC236}">
                  <a16:creationId xmlns:a16="http://schemas.microsoft.com/office/drawing/2014/main" id="{BD2C7521-0536-4D50-91A7-4DF656CC1565}"/>
                </a:ext>
              </a:extLst>
            </p:cNvPr>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5" name="Freeform 422">
              <a:extLst>
                <a:ext uri="{FF2B5EF4-FFF2-40B4-BE49-F238E27FC236}">
                  <a16:creationId xmlns:a16="http://schemas.microsoft.com/office/drawing/2014/main" id="{4A299B3F-2739-4038-AAD1-AD0332926FB8}"/>
                </a:ext>
              </a:extLst>
            </p:cNvPr>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6" name="Freeform 423">
              <a:extLst>
                <a:ext uri="{FF2B5EF4-FFF2-40B4-BE49-F238E27FC236}">
                  <a16:creationId xmlns:a16="http://schemas.microsoft.com/office/drawing/2014/main" id="{AB8A9027-42E4-4723-82F8-223B9F4C32F1}"/>
                </a:ext>
              </a:extLst>
            </p:cNvPr>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7" name="Freeform 424">
              <a:extLst>
                <a:ext uri="{FF2B5EF4-FFF2-40B4-BE49-F238E27FC236}">
                  <a16:creationId xmlns:a16="http://schemas.microsoft.com/office/drawing/2014/main" id="{86721202-8082-4C69-B944-9D3D920321E0}"/>
                </a:ext>
              </a:extLst>
            </p:cNvPr>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8" name="Freeform 425">
              <a:extLst>
                <a:ext uri="{FF2B5EF4-FFF2-40B4-BE49-F238E27FC236}">
                  <a16:creationId xmlns:a16="http://schemas.microsoft.com/office/drawing/2014/main" id="{F075A34B-C69C-434B-90CF-6949D06537BF}"/>
                </a:ext>
              </a:extLst>
            </p:cNvPr>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29" name="Freeform 426">
              <a:extLst>
                <a:ext uri="{FF2B5EF4-FFF2-40B4-BE49-F238E27FC236}">
                  <a16:creationId xmlns:a16="http://schemas.microsoft.com/office/drawing/2014/main" id="{8F7DF4B5-1125-473C-84F8-C66BD923368B}"/>
                </a:ext>
              </a:extLst>
            </p:cNvPr>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0" name="Freeform 427">
              <a:extLst>
                <a:ext uri="{FF2B5EF4-FFF2-40B4-BE49-F238E27FC236}">
                  <a16:creationId xmlns:a16="http://schemas.microsoft.com/office/drawing/2014/main" id="{7825426B-8B04-4B9C-B5D8-8BA5B1F3CAB1}"/>
                </a:ext>
              </a:extLst>
            </p:cNvPr>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1" name="Freeform 428">
              <a:extLst>
                <a:ext uri="{FF2B5EF4-FFF2-40B4-BE49-F238E27FC236}">
                  <a16:creationId xmlns:a16="http://schemas.microsoft.com/office/drawing/2014/main" id="{9CE9D327-3568-446F-81C2-E69352B80B8B}"/>
                </a:ext>
              </a:extLst>
            </p:cNvPr>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2" name="Freeform 429">
              <a:extLst>
                <a:ext uri="{FF2B5EF4-FFF2-40B4-BE49-F238E27FC236}">
                  <a16:creationId xmlns:a16="http://schemas.microsoft.com/office/drawing/2014/main" id="{2263F813-848E-40DB-812E-07F256A00BC1}"/>
                </a:ext>
              </a:extLst>
            </p:cNvPr>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3" name="Freeform 430">
              <a:extLst>
                <a:ext uri="{FF2B5EF4-FFF2-40B4-BE49-F238E27FC236}">
                  <a16:creationId xmlns:a16="http://schemas.microsoft.com/office/drawing/2014/main" id="{4D781309-11F6-4524-8E31-78EB72F9002D}"/>
                </a:ext>
              </a:extLst>
            </p:cNvPr>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4" name="Freeform 431">
              <a:extLst>
                <a:ext uri="{FF2B5EF4-FFF2-40B4-BE49-F238E27FC236}">
                  <a16:creationId xmlns:a16="http://schemas.microsoft.com/office/drawing/2014/main" id="{7D6C9DFA-F5D1-4174-B59A-7A275F8854FB}"/>
                </a:ext>
              </a:extLst>
            </p:cNvPr>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5" name="Freeform 432">
              <a:extLst>
                <a:ext uri="{FF2B5EF4-FFF2-40B4-BE49-F238E27FC236}">
                  <a16:creationId xmlns:a16="http://schemas.microsoft.com/office/drawing/2014/main" id="{E63D0E3A-7906-4875-9F35-45EF86D3CBD3}"/>
                </a:ext>
              </a:extLst>
            </p:cNvPr>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6" name="Freeform 433">
              <a:extLst>
                <a:ext uri="{FF2B5EF4-FFF2-40B4-BE49-F238E27FC236}">
                  <a16:creationId xmlns:a16="http://schemas.microsoft.com/office/drawing/2014/main" id="{C484BCBD-25F0-4631-BF52-BDEE18CDEAD5}"/>
                </a:ext>
              </a:extLst>
            </p:cNvPr>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7" name="Freeform 434">
              <a:extLst>
                <a:ext uri="{FF2B5EF4-FFF2-40B4-BE49-F238E27FC236}">
                  <a16:creationId xmlns:a16="http://schemas.microsoft.com/office/drawing/2014/main" id="{DEB74F78-9DEA-4093-9C08-7CE6F91AE672}"/>
                </a:ext>
              </a:extLst>
            </p:cNvPr>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8" name="Freeform 435">
              <a:extLst>
                <a:ext uri="{FF2B5EF4-FFF2-40B4-BE49-F238E27FC236}">
                  <a16:creationId xmlns:a16="http://schemas.microsoft.com/office/drawing/2014/main" id="{D7253DD7-868B-4DB4-A65C-4432F132D4C0}"/>
                </a:ext>
              </a:extLst>
            </p:cNvPr>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39" name="Freeform 436">
              <a:extLst>
                <a:ext uri="{FF2B5EF4-FFF2-40B4-BE49-F238E27FC236}">
                  <a16:creationId xmlns:a16="http://schemas.microsoft.com/office/drawing/2014/main" id="{2E6AF233-1CAF-46EF-A335-ECBC9D2DF1EF}"/>
                </a:ext>
              </a:extLst>
            </p:cNvPr>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0" name="Freeform 437">
              <a:extLst>
                <a:ext uri="{FF2B5EF4-FFF2-40B4-BE49-F238E27FC236}">
                  <a16:creationId xmlns:a16="http://schemas.microsoft.com/office/drawing/2014/main" id="{F3DD1458-45C1-4B28-AA7F-706ED7B11A4B}"/>
                </a:ext>
              </a:extLst>
            </p:cNvPr>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1" name="Freeform 438">
              <a:extLst>
                <a:ext uri="{FF2B5EF4-FFF2-40B4-BE49-F238E27FC236}">
                  <a16:creationId xmlns:a16="http://schemas.microsoft.com/office/drawing/2014/main" id="{A56B65B1-3953-4209-8E90-64C2A3EEA366}"/>
                </a:ext>
              </a:extLst>
            </p:cNvPr>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2" name="Freeform 439">
              <a:extLst>
                <a:ext uri="{FF2B5EF4-FFF2-40B4-BE49-F238E27FC236}">
                  <a16:creationId xmlns:a16="http://schemas.microsoft.com/office/drawing/2014/main" id="{F01A7B89-AEC6-4C41-AD56-9FA11AF03CC3}"/>
                </a:ext>
              </a:extLst>
            </p:cNvPr>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 name="Freeform 440">
              <a:extLst>
                <a:ext uri="{FF2B5EF4-FFF2-40B4-BE49-F238E27FC236}">
                  <a16:creationId xmlns:a16="http://schemas.microsoft.com/office/drawing/2014/main" id="{DB326DB1-BD81-4B89-98EA-D1EE719B254F}"/>
                </a:ext>
              </a:extLst>
            </p:cNvPr>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 name="Freeform 441">
              <a:extLst>
                <a:ext uri="{FF2B5EF4-FFF2-40B4-BE49-F238E27FC236}">
                  <a16:creationId xmlns:a16="http://schemas.microsoft.com/office/drawing/2014/main" id="{CCAAD359-0639-4CC0-A5C5-0EBE4534DAEC}"/>
                </a:ext>
              </a:extLst>
            </p:cNvPr>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 name="Freeform 442">
              <a:extLst>
                <a:ext uri="{FF2B5EF4-FFF2-40B4-BE49-F238E27FC236}">
                  <a16:creationId xmlns:a16="http://schemas.microsoft.com/office/drawing/2014/main" id="{EB434425-005C-4B0D-A24E-A3A628C35E32}"/>
                </a:ext>
              </a:extLst>
            </p:cNvPr>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 name="Freeform 443">
              <a:extLst>
                <a:ext uri="{FF2B5EF4-FFF2-40B4-BE49-F238E27FC236}">
                  <a16:creationId xmlns:a16="http://schemas.microsoft.com/office/drawing/2014/main" id="{617DA557-479A-43E5-9271-F24815F792AD}"/>
                </a:ext>
              </a:extLst>
            </p:cNvPr>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 name="Freeform 444">
              <a:extLst>
                <a:ext uri="{FF2B5EF4-FFF2-40B4-BE49-F238E27FC236}">
                  <a16:creationId xmlns:a16="http://schemas.microsoft.com/office/drawing/2014/main" id="{9474D302-A52F-4A38-B0A2-29CE06217DBF}"/>
                </a:ext>
              </a:extLst>
            </p:cNvPr>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 name="Freeform 445">
              <a:extLst>
                <a:ext uri="{FF2B5EF4-FFF2-40B4-BE49-F238E27FC236}">
                  <a16:creationId xmlns:a16="http://schemas.microsoft.com/office/drawing/2014/main" id="{511CBA50-2C77-420F-8F72-8E9D4BFB71F0}"/>
                </a:ext>
              </a:extLst>
            </p:cNvPr>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 name="Freeform 446">
              <a:extLst>
                <a:ext uri="{FF2B5EF4-FFF2-40B4-BE49-F238E27FC236}">
                  <a16:creationId xmlns:a16="http://schemas.microsoft.com/office/drawing/2014/main" id="{AF0E79AB-EB69-4C1D-B320-407A4C61D8EE}"/>
                </a:ext>
              </a:extLst>
            </p:cNvPr>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 name="Freeform 447">
              <a:extLst>
                <a:ext uri="{FF2B5EF4-FFF2-40B4-BE49-F238E27FC236}">
                  <a16:creationId xmlns:a16="http://schemas.microsoft.com/office/drawing/2014/main" id="{1346735E-F9A7-43D3-B6F2-779D366C904E}"/>
                </a:ext>
              </a:extLst>
            </p:cNvPr>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1" name="Freeform 448">
              <a:extLst>
                <a:ext uri="{FF2B5EF4-FFF2-40B4-BE49-F238E27FC236}">
                  <a16:creationId xmlns:a16="http://schemas.microsoft.com/office/drawing/2014/main" id="{EB797EF8-0217-45D4-ABA3-9D89AA20867D}"/>
                </a:ext>
              </a:extLst>
            </p:cNvPr>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2" name="Freeform 449">
              <a:extLst>
                <a:ext uri="{FF2B5EF4-FFF2-40B4-BE49-F238E27FC236}">
                  <a16:creationId xmlns:a16="http://schemas.microsoft.com/office/drawing/2014/main" id="{4EF3AF6E-1682-4FE7-9F95-C218EACA16A8}"/>
                </a:ext>
              </a:extLst>
            </p:cNvPr>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3" name="Freeform 450">
              <a:extLst>
                <a:ext uri="{FF2B5EF4-FFF2-40B4-BE49-F238E27FC236}">
                  <a16:creationId xmlns:a16="http://schemas.microsoft.com/office/drawing/2014/main" id="{A2BE4E3D-4B02-4C11-93E7-50A8A2A80396}"/>
                </a:ext>
              </a:extLst>
            </p:cNvPr>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4" name="Freeform 451">
              <a:extLst>
                <a:ext uri="{FF2B5EF4-FFF2-40B4-BE49-F238E27FC236}">
                  <a16:creationId xmlns:a16="http://schemas.microsoft.com/office/drawing/2014/main" id="{1432AA2D-D82F-4FB5-A2FE-F509F0659F86}"/>
                </a:ext>
              </a:extLst>
            </p:cNvPr>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5" name="Freeform 452">
              <a:extLst>
                <a:ext uri="{FF2B5EF4-FFF2-40B4-BE49-F238E27FC236}">
                  <a16:creationId xmlns:a16="http://schemas.microsoft.com/office/drawing/2014/main" id="{E372443E-CECF-475E-B4FD-C9C46B49DCBC}"/>
                </a:ext>
              </a:extLst>
            </p:cNvPr>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6" name="Freeform 453">
              <a:extLst>
                <a:ext uri="{FF2B5EF4-FFF2-40B4-BE49-F238E27FC236}">
                  <a16:creationId xmlns:a16="http://schemas.microsoft.com/office/drawing/2014/main" id="{4FD6320F-D031-447A-9AE8-89FAA92EE769}"/>
                </a:ext>
              </a:extLst>
            </p:cNvPr>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7" name="Freeform 454">
              <a:extLst>
                <a:ext uri="{FF2B5EF4-FFF2-40B4-BE49-F238E27FC236}">
                  <a16:creationId xmlns:a16="http://schemas.microsoft.com/office/drawing/2014/main" id="{9EE79515-5225-40C9-976C-FE4CB3D724D5}"/>
                </a:ext>
              </a:extLst>
            </p:cNvPr>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8" name="Freeform 455">
              <a:extLst>
                <a:ext uri="{FF2B5EF4-FFF2-40B4-BE49-F238E27FC236}">
                  <a16:creationId xmlns:a16="http://schemas.microsoft.com/office/drawing/2014/main" id="{4F915764-A2D1-43E7-81D8-DF86C15F988F}"/>
                </a:ext>
              </a:extLst>
            </p:cNvPr>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9" name="Freeform 456">
              <a:extLst>
                <a:ext uri="{FF2B5EF4-FFF2-40B4-BE49-F238E27FC236}">
                  <a16:creationId xmlns:a16="http://schemas.microsoft.com/office/drawing/2014/main" id="{6114FB6D-3282-4F67-9187-7D9EC4487917}"/>
                </a:ext>
              </a:extLst>
            </p:cNvPr>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0" name="Freeform 457">
              <a:extLst>
                <a:ext uri="{FF2B5EF4-FFF2-40B4-BE49-F238E27FC236}">
                  <a16:creationId xmlns:a16="http://schemas.microsoft.com/office/drawing/2014/main" id="{8719BE9E-E59D-46B5-B2D9-56296BE30FB9}"/>
                </a:ext>
              </a:extLst>
            </p:cNvPr>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1" name="Freeform 458">
              <a:extLst>
                <a:ext uri="{FF2B5EF4-FFF2-40B4-BE49-F238E27FC236}">
                  <a16:creationId xmlns:a16="http://schemas.microsoft.com/office/drawing/2014/main" id="{4A77AF76-80C5-4C58-9476-988FC655E67F}"/>
                </a:ext>
              </a:extLst>
            </p:cNvPr>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2" name="Freeform 459">
              <a:extLst>
                <a:ext uri="{FF2B5EF4-FFF2-40B4-BE49-F238E27FC236}">
                  <a16:creationId xmlns:a16="http://schemas.microsoft.com/office/drawing/2014/main" id="{2BF8E726-5881-4DC4-AB02-827315241A96}"/>
                </a:ext>
              </a:extLst>
            </p:cNvPr>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3" name="Freeform 460">
              <a:extLst>
                <a:ext uri="{FF2B5EF4-FFF2-40B4-BE49-F238E27FC236}">
                  <a16:creationId xmlns:a16="http://schemas.microsoft.com/office/drawing/2014/main" id="{9EFC7FB3-D1F8-4A44-98CE-AB67F9B0CC89}"/>
                </a:ext>
              </a:extLst>
            </p:cNvPr>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4" name="Freeform 461">
              <a:extLst>
                <a:ext uri="{FF2B5EF4-FFF2-40B4-BE49-F238E27FC236}">
                  <a16:creationId xmlns:a16="http://schemas.microsoft.com/office/drawing/2014/main" id="{96910137-69E7-47BE-A461-9E2BA6BD40A2}"/>
                </a:ext>
              </a:extLst>
            </p:cNvPr>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5" name="Freeform 462">
              <a:extLst>
                <a:ext uri="{FF2B5EF4-FFF2-40B4-BE49-F238E27FC236}">
                  <a16:creationId xmlns:a16="http://schemas.microsoft.com/office/drawing/2014/main" id="{A964EED8-F56C-4AEA-9284-7E832718B150}"/>
                </a:ext>
              </a:extLst>
            </p:cNvPr>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6" name="Freeform 463">
              <a:extLst>
                <a:ext uri="{FF2B5EF4-FFF2-40B4-BE49-F238E27FC236}">
                  <a16:creationId xmlns:a16="http://schemas.microsoft.com/office/drawing/2014/main" id="{2D052CE3-7C9F-46FC-81BD-1316074299EC}"/>
                </a:ext>
              </a:extLst>
            </p:cNvPr>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7" name="Freeform 464">
              <a:extLst>
                <a:ext uri="{FF2B5EF4-FFF2-40B4-BE49-F238E27FC236}">
                  <a16:creationId xmlns:a16="http://schemas.microsoft.com/office/drawing/2014/main" id="{EBB1AEFC-A933-406C-AE04-F38E078754E6}"/>
                </a:ext>
              </a:extLst>
            </p:cNvPr>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8" name="Freeform 465">
              <a:extLst>
                <a:ext uri="{FF2B5EF4-FFF2-40B4-BE49-F238E27FC236}">
                  <a16:creationId xmlns:a16="http://schemas.microsoft.com/office/drawing/2014/main" id="{52E84E38-945A-43E3-A3B7-C25566817335}"/>
                </a:ext>
              </a:extLst>
            </p:cNvPr>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69" name="Freeform 466">
              <a:extLst>
                <a:ext uri="{FF2B5EF4-FFF2-40B4-BE49-F238E27FC236}">
                  <a16:creationId xmlns:a16="http://schemas.microsoft.com/office/drawing/2014/main" id="{D17BF526-C5AC-4567-9FCE-1C7FCCDBE8F4}"/>
                </a:ext>
              </a:extLst>
            </p:cNvPr>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0" name="Freeform 467">
              <a:extLst>
                <a:ext uri="{FF2B5EF4-FFF2-40B4-BE49-F238E27FC236}">
                  <a16:creationId xmlns:a16="http://schemas.microsoft.com/office/drawing/2014/main" id="{20BCBFD2-96BE-4BA3-875D-18C5C82E5DC6}"/>
                </a:ext>
              </a:extLst>
            </p:cNvPr>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1" name="Freeform 468">
              <a:extLst>
                <a:ext uri="{FF2B5EF4-FFF2-40B4-BE49-F238E27FC236}">
                  <a16:creationId xmlns:a16="http://schemas.microsoft.com/office/drawing/2014/main" id="{43307C32-006F-4BB1-B5A8-98A9A136A0A0}"/>
                </a:ext>
              </a:extLst>
            </p:cNvPr>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2" name="Freeform 469">
              <a:extLst>
                <a:ext uri="{FF2B5EF4-FFF2-40B4-BE49-F238E27FC236}">
                  <a16:creationId xmlns:a16="http://schemas.microsoft.com/office/drawing/2014/main" id="{C247BAEB-080A-4A80-8A1C-2060D6A4CB2F}"/>
                </a:ext>
              </a:extLst>
            </p:cNvPr>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3" name="Freeform 470">
              <a:extLst>
                <a:ext uri="{FF2B5EF4-FFF2-40B4-BE49-F238E27FC236}">
                  <a16:creationId xmlns:a16="http://schemas.microsoft.com/office/drawing/2014/main" id="{98498E4B-7C6A-4E18-8A2A-262788FF8490}"/>
                </a:ext>
              </a:extLst>
            </p:cNvPr>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4" name="Freeform 471">
              <a:extLst>
                <a:ext uri="{FF2B5EF4-FFF2-40B4-BE49-F238E27FC236}">
                  <a16:creationId xmlns:a16="http://schemas.microsoft.com/office/drawing/2014/main" id="{549A22A6-41A1-4EDE-9309-0A9671F8985C}"/>
                </a:ext>
              </a:extLst>
            </p:cNvPr>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5" name="Freeform 472">
              <a:extLst>
                <a:ext uri="{FF2B5EF4-FFF2-40B4-BE49-F238E27FC236}">
                  <a16:creationId xmlns:a16="http://schemas.microsoft.com/office/drawing/2014/main" id="{51879B4F-86B8-424D-B73A-9AE4FAFE06EC}"/>
                </a:ext>
              </a:extLst>
            </p:cNvPr>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6" name="Freeform 473">
              <a:extLst>
                <a:ext uri="{FF2B5EF4-FFF2-40B4-BE49-F238E27FC236}">
                  <a16:creationId xmlns:a16="http://schemas.microsoft.com/office/drawing/2014/main" id="{8A7072F1-F67F-4006-839A-DE543024485F}"/>
                </a:ext>
              </a:extLst>
            </p:cNvPr>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7" name="Freeform 474">
              <a:extLst>
                <a:ext uri="{FF2B5EF4-FFF2-40B4-BE49-F238E27FC236}">
                  <a16:creationId xmlns:a16="http://schemas.microsoft.com/office/drawing/2014/main" id="{30A8285A-6BC5-4293-A27A-0DD2B96C0774}"/>
                </a:ext>
              </a:extLst>
            </p:cNvPr>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8" name="Freeform 475">
              <a:extLst>
                <a:ext uri="{FF2B5EF4-FFF2-40B4-BE49-F238E27FC236}">
                  <a16:creationId xmlns:a16="http://schemas.microsoft.com/office/drawing/2014/main" id="{9843C66B-A039-4E86-A1AE-E2D069097677}"/>
                </a:ext>
              </a:extLst>
            </p:cNvPr>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79" name="Freeform 476">
              <a:extLst>
                <a:ext uri="{FF2B5EF4-FFF2-40B4-BE49-F238E27FC236}">
                  <a16:creationId xmlns:a16="http://schemas.microsoft.com/office/drawing/2014/main" id="{87122C08-08C3-4543-AD32-35DA6B65EF06}"/>
                </a:ext>
              </a:extLst>
            </p:cNvPr>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0" name="Freeform 477">
              <a:extLst>
                <a:ext uri="{FF2B5EF4-FFF2-40B4-BE49-F238E27FC236}">
                  <a16:creationId xmlns:a16="http://schemas.microsoft.com/office/drawing/2014/main" id="{317FDBDC-2BE9-48AB-8F33-2DC62FD9608B}"/>
                </a:ext>
              </a:extLst>
            </p:cNvPr>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1" name="Freeform 478">
              <a:extLst>
                <a:ext uri="{FF2B5EF4-FFF2-40B4-BE49-F238E27FC236}">
                  <a16:creationId xmlns:a16="http://schemas.microsoft.com/office/drawing/2014/main" id="{48B28E6E-90E5-4E38-9770-BC000E6D7D49}"/>
                </a:ext>
              </a:extLst>
            </p:cNvPr>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2" name="Freeform 479">
              <a:extLst>
                <a:ext uri="{FF2B5EF4-FFF2-40B4-BE49-F238E27FC236}">
                  <a16:creationId xmlns:a16="http://schemas.microsoft.com/office/drawing/2014/main" id="{4843591B-9398-4EFB-8857-5C5457394821}"/>
                </a:ext>
              </a:extLst>
            </p:cNvPr>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3" name="Freeform 480">
              <a:extLst>
                <a:ext uri="{FF2B5EF4-FFF2-40B4-BE49-F238E27FC236}">
                  <a16:creationId xmlns:a16="http://schemas.microsoft.com/office/drawing/2014/main" id="{05319F9D-6898-4248-BB76-DD45B6FD20C2}"/>
                </a:ext>
              </a:extLst>
            </p:cNvPr>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4" name="Freeform 481">
              <a:extLst>
                <a:ext uri="{FF2B5EF4-FFF2-40B4-BE49-F238E27FC236}">
                  <a16:creationId xmlns:a16="http://schemas.microsoft.com/office/drawing/2014/main" id="{401A38D5-01DE-4054-AAF9-EA7813BC7769}"/>
                </a:ext>
              </a:extLst>
            </p:cNvPr>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5" name="Freeform 482">
              <a:extLst>
                <a:ext uri="{FF2B5EF4-FFF2-40B4-BE49-F238E27FC236}">
                  <a16:creationId xmlns:a16="http://schemas.microsoft.com/office/drawing/2014/main" id="{AF5E7876-E776-4F25-A4CE-AE6A99278BEA}"/>
                </a:ext>
              </a:extLst>
            </p:cNvPr>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86" name="Freeform 483">
              <a:extLst>
                <a:ext uri="{FF2B5EF4-FFF2-40B4-BE49-F238E27FC236}">
                  <a16:creationId xmlns:a16="http://schemas.microsoft.com/office/drawing/2014/main" id="{AC29737A-0925-4E09-A5DB-F700E42A19B5}"/>
                </a:ext>
              </a:extLst>
            </p:cNvPr>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87" name="Freeform 25">
            <a:extLst>
              <a:ext uri="{FF2B5EF4-FFF2-40B4-BE49-F238E27FC236}">
                <a16:creationId xmlns:a16="http://schemas.microsoft.com/office/drawing/2014/main" id="{48BB4276-0465-465F-BB80-6D75F00063AB}"/>
              </a:ext>
            </a:extLst>
          </p:cNvPr>
          <p:cNvSpPr/>
          <p:nvPr/>
        </p:nvSpPr>
        <p:spPr bwMode="auto">
          <a:xfrm>
            <a:off x="353063" y="197123"/>
            <a:ext cx="2749828" cy="810295"/>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5091411" y="988733"/>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92" name="Picture 91">
            <a:extLst>
              <a:ext uri="{FF2B5EF4-FFF2-40B4-BE49-F238E27FC236}">
                <a16:creationId xmlns:a16="http://schemas.microsoft.com/office/drawing/2014/main" id="{FF90E691-063E-4481-BA5F-CE08F8520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451" y="-601746"/>
            <a:ext cx="9291937" cy="9291937"/>
          </a:xfrm>
          <a:prstGeom prst="rect">
            <a:avLst/>
          </a:prstGeom>
        </p:spPr>
      </p:pic>
      <p:pic>
        <p:nvPicPr>
          <p:cNvPr id="93" name="Picture 92" descr="A picture containing text, toy, vector graphics&#10;&#10;Description automatically generated">
            <a:extLst>
              <a:ext uri="{FF2B5EF4-FFF2-40B4-BE49-F238E27FC236}">
                <a16:creationId xmlns:a16="http://schemas.microsoft.com/office/drawing/2014/main" id="{459FEF8A-0726-4D94-86E6-14842F2D3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94" name="Group 93">
            <a:extLst>
              <a:ext uri="{FF2B5EF4-FFF2-40B4-BE49-F238E27FC236}">
                <a16:creationId xmlns:a16="http://schemas.microsoft.com/office/drawing/2014/main" id="{802CA85F-9434-47E3-9535-F41085F58AD7}"/>
              </a:ext>
            </a:extLst>
          </p:cNvPr>
          <p:cNvGrpSpPr/>
          <p:nvPr/>
        </p:nvGrpSpPr>
        <p:grpSpPr>
          <a:xfrm>
            <a:off x="4688747" y="2566296"/>
            <a:ext cx="5738902" cy="1678312"/>
            <a:chOff x="6410789" y="819970"/>
            <a:chExt cx="4322439" cy="1803873"/>
          </a:xfrm>
        </p:grpSpPr>
        <p:pic>
          <p:nvPicPr>
            <p:cNvPr id="95" name="Picture 94">
              <a:extLst>
                <a:ext uri="{FF2B5EF4-FFF2-40B4-BE49-F238E27FC236}">
                  <a16:creationId xmlns:a16="http://schemas.microsoft.com/office/drawing/2014/main" id="{6CC710FD-8BE9-4519-887A-5B7025E3B184}"/>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96" name="TextBox 95">
              <a:extLst>
                <a:ext uri="{FF2B5EF4-FFF2-40B4-BE49-F238E27FC236}">
                  <a16:creationId xmlns:a16="http://schemas.microsoft.com/office/drawing/2014/main" id="{FDF408CD-7AED-4BD9-95CF-9158B67D2132}"/>
                </a:ext>
              </a:extLst>
            </p:cNvPr>
            <p:cNvSpPr txBox="1"/>
            <p:nvPr/>
          </p:nvSpPr>
          <p:spPr>
            <a:xfrm>
              <a:off x="6863285" y="870589"/>
              <a:ext cx="3440395" cy="175325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điện</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năng</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lượng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97" name="Group 96">
            <a:extLst>
              <a:ext uri="{FF2B5EF4-FFF2-40B4-BE49-F238E27FC236}">
                <a16:creationId xmlns:a16="http://schemas.microsoft.com/office/drawing/2014/main" id="{D37516A4-8B7A-4E54-B4AB-E4D11BC050B9}"/>
              </a:ext>
            </a:extLst>
          </p:cNvPr>
          <p:cNvGrpSpPr/>
          <p:nvPr/>
        </p:nvGrpSpPr>
        <p:grpSpPr>
          <a:xfrm>
            <a:off x="5972538" y="3730920"/>
            <a:ext cx="3781464" cy="1043679"/>
            <a:chOff x="6410789" y="2733385"/>
            <a:chExt cx="4322439" cy="1121761"/>
          </a:xfrm>
        </p:grpSpPr>
        <p:pic>
          <p:nvPicPr>
            <p:cNvPr id="98" name="Picture 97">
              <a:extLst>
                <a:ext uri="{FF2B5EF4-FFF2-40B4-BE49-F238E27FC236}">
                  <a16:creationId xmlns:a16="http://schemas.microsoft.com/office/drawing/2014/main" id="{7D03F3AC-3CF2-4F09-89C5-36A8989DA2C2}"/>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99" name="TextBox 98">
              <a:extLst>
                <a:ext uri="{FF2B5EF4-FFF2-40B4-BE49-F238E27FC236}">
                  <a16:creationId xmlns:a16="http://schemas.microsoft.com/office/drawing/2014/main" id="{4CC414B0-35B0-4004-BBAB-A908589D0B8B}"/>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biển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lặng</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0" name="Rectangle 99">
            <a:extLst>
              <a:ext uri="{FF2B5EF4-FFF2-40B4-BE49-F238E27FC236}">
                <a16:creationId xmlns:a16="http://schemas.microsoft.com/office/drawing/2014/main" id="{7C5BE135-70DE-4235-B3B2-089610C4DC7B}"/>
              </a:ext>
            </a:extLst>
          </p:cNvPr>
          <p:cNvSpPr/>
          <p:nvPr/>
        </p:nvSpPr>
        <p:spPr>
          <a:xfrm>
            <a:off x="1057334" y="1569768"/>
            <a:ext cx="3738524" cy="707886"/>
          </a:xfrm>
          <a:prstGeom prst="rect">
            <a:avLst/>
          </a:prstGeom>
        </p:spPr>
        <p:txBody>
          <a:bodyPr wrap="none">
            <a:spAutoFit/>
          </a:bodyPr>
          <a:lstStyle/>
          <a:p>
            <a:pPr algn="ctr">
              <a:defRPr/>
            </a:pP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FFFF00"/>
              </a:solidFill>
              <a:highlight>
                <a:srgbClr val="000080"/>
              </a:highligh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01" name="Group 100">
            <a:extLst>
              <a:ext uri="{FF2B5EF4-FFF2-40B4-BE49-F238E27FC236}">
                <a16:creationId xmlns:a16="http://schemas.microsoft.com/office/drawing/2014/main" id="{DAE216CD-E36A-4111-8DF7-A2422A1B7ABC}"/>
              </a:ext>
            </a:extLst>
          </p:cNvPr>
          <p:cNvGrpSpPr/>
          <p:nvPr/>
        </p:nvGrpSpPr>
        <p:grpSpPr>
          <a:xfrm>
            <a:off x="5879347" y="1331443"/>
            <a:ext cx="3781463" cy="1121761"/>
            <a:chOff x="6410789" y="819970"/>
            <a:chExt cx="4322439" cy="1121761"/>
          </a:xfrm>
        </p:grpSpPr>
        <p:pic>
          <p:nvPicPr>
            <p:cNvPr id="102" name="Picture 101">
              <a:extLst>
                <a:ext uri="{FF2B5EF4-FFF2-40B4-BE49-F238E27FC236}">
                  <a16:creationId xmlns:a16="http://schemas.microsoft.com/office/drawing/2014/main" id="{78D56D3C-8FDE-4A81-84F9-4F9A6DE59930}"/>
                </a:ext>
              </a:extLst>
            </p:cNvPr>
            <p:cNvPicPr>
              <a:picLocks noChangeAspect="1"/>
            </p:cNvPicPr>
            <p:nvPr/>
          </p:nvPicPr>
          <p:blipFill>
            <a:blip r:embed="rId5">
              <a:duotone>
                <a:prstClr val="black"/>
                <a:srgbClr val="31AA44">
                  <a:tint val="45000"/>
                  <a:satMod val="400000"/>
                </a:srgb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03" name="TextBox 102">
              <a:extLst>
                <a:ext uri="{FF2B5EF4-FFF2-40B4-BE49-F238E27FC236}">
                  <a16:creationId xmlns:a16="http://schemas.microsoft.com/office/drawing/2014/main" id="{2907147C-7482-426E-B09D-85D12195873F}"/>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lạc</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đường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709012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ppt_x</p:attrName>
                                        </p:attrNameLst>
                                      </p:cBhvr>
                                      <p:tavLst>
                                        <p:tav tm="0">
                                          <p:val>
                                            <p:strVal val="#ppt_x-#ppt_w*1.125000"/>
                                          </p:val>
                                        </p:tav>
                                        <p:tav tm="100000">
                                          <p:val>
                                            <p:strVal val="#ppt_x"/>
                                          </p:val>
                                        </p:tav>
                                      </p:tavLst>
                                    </p:anim>
                                    <p:animEffect transition="in" filter="wipe(right)">
                                      <p:cBhvr>
                                        <p:cTn id="8" dur="500"/>
                                        <p:tgtEl>
                                          <p:spTgt spid="10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p:tgtEl>
                                          <p:spTgt spid="94"/>
                                        </p:tgtEl>
                                        <p:attrNameLst>
                                          <p:attrName>ppt_x</p:attrName>
                                        </p:attrNameLst>
                                      </p:cBhvr>
                                      <p:tavLst>
                                        <p:tav tm="0">
                                          <p:val>
                                            <p:strVal val="#ppt_x-#ppt_w*1.125000"/>
                                          </p:val>
                                        </p:tav>
                                        <p:tav tm="100000">
                                          <p:val>
                                            <p:strVal val="#ppt_x"/>
                                          </p:val>
                                        </p:tav>
                                      </p:tavLst>
                                    </p:anim>
                                    <p:animEffect transition="in" filter="wipe(right)">
                                      <p:cBhvr>
                                        <p:cTn id="14" dur="500"/>
                                        <p:tgtEl>
                                          <p:spTgt spid="9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additive="base">
                                        <p:cTn id="19" dur="500"/>
                                        <p:tgtEl>
                                          <p:spTgt spid="97"/>
                                        </p:tgtEl>
                                        <p:attrNameLst>
                                          <p:attrName>ppt_x</p:attrName>
                                        </p:attrNameLst>
                                      </p:cBhvr>
                                      <p:tavLst>
                                        <p:tav tm="0">
                                          <p:val>
                                            <p:strVal val="#ppt_x-#ppt_w*1.125000"/>
                                          </p:val>
                                        </p:tav>
                                        <p:tav tm="100000">
                                          <p:val>
                                            <p:strVal val="#ppt_x"/>
                                          </p:val>
                                        </p:tav>
                                      </p:tavLst>
                                    </p:anim>
                                    <p:animEffect transition="in" filter="wipe(right)">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Freeform 25">
            <a:extLst>
              <a:ext uri="{FF2B5EF4-FFF2-40B4-BE49-F238E27FC236}">
                <a16:creationId xmlns:a16="http://schemas.microsoft.com/office/drawing/2014/main" id="{48BB4276-0465-465F-BB80-6D75F00063AB}"/>
              </a:ext>
            </a:extLst>
          </p:cNvPr>
          <p:cNvSpPr/>
          <p:nvPr/>
        </p:nvSpPr>
        <p:spPr bwMode="auto">
          <a:xfrm>
            <a:off x="340537" y="197123"/>
            <a:ext cx="2239825" cy="5936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8" name="Freeform 25">
            <a:extLst>
              <a:ext uri="{FF2B5EF4-FFF2-40B4-BE49-F238E27FC236}">
                <a16:creationId xmlns:a16="http://schemas.microsoft.com/office/drawing/2014/main" id="{CBA2BF1E-70FB-489C-A958-1C79FFFCB34E}"/>
              </a:ext>
            </a:extLst>
          </p:cNvPr>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9" name="Freeform 25">
            <a:extLst>
              <a:ext uri="{FF2B5EF4-FFF2-40B4-BE49-F238E27FC236}">
                <a16:creationId xmlns:a16="http://schemas.microsoft.com/office/drawing/2014/main" id="{8B51C767-73D4-4ECD-A782-DFFCA8BCE55B}"/>
              </a:ext>
            </a:extLst>
          </p:cNvPr>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0" name="Freeform 25">
            <a:extLst>
              <a:ext uri="{FF2B5EF4-FFF2-40B4-BE49-F238E27FC236}">
                <a16:creationId xmlns:a16="http://schemas.microsoft.com/office/drawing/2014/main" id="{EB01E528-4782-4688-AF8D-38E095C46B94}"/>
              </a:ext>
            </a:extLst>
          </p:cNvPr>
          <p:cNvSpPr/>
          <p:nvPr/>
        </p:nvSpPr>
        <p:spPr bwMode="auto">
          <a:xfrm>
            <a:off x="9297718" y="109497"/>
            <a:ext cx="2869344" cy="593600"/>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6F71A123-21B2-423F-AF22-E79D7981B53B}"/>
              </a:ext>
            </a:extLst>
          </p:cNvPr>
          <p:cNvSpPr/>
          <p:nvPr/>
        </p:nvSpPr>
        <p:spPr>
          <a:xfrm>
            <a:off x="1202001" y="987991"/>
            <a:ext cx="10282346" cy="4882018"/>
          </a:xfrm>
          <a:prstGeom prst="roundRect">
            <a:avLst/>
          </a:prstGeom>
          <a:ln w="38100">
            <a:solidFill>
              <a:srgbClr val="FFFF00"/>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4BB4E3C-D668-499B-B9CA-903E031C5680}"/>
              </a:ext>
            </a:extLst>
          </p:cNvPr>
          <p:cNvSpPr txBox="1"/>
          <p:nvPr/>
        </p:nvSpPr>
        <p:spPr>
          <a:xfrm>
            <a:off x="2638658" y="197123"/>
            <a:ext cx="66590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4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50CAD02-E3DC-4F64-9C06-4C56F752D40E}"/>
              </a:ext>
            </a:extLst>
          </p:cNvPr>
          <p:cNvSpPr txBox="1"/>
          <p:nvPr/>
        </p:nvSpPr>
        <p:spPr>
          <a:xfrm>
            <a:off x="1551123" y="1437963"/>
            <a:ext cx="9584102" cy="1754326"/>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Hải đăng/hay đèn biển,/là ngọn tháp được thiết kế/để chiếu sáng bằng hệ thống đèn,/ giúp tàu thuyền định hướng đi lại giữa đại dương.</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4C195D66-BCB3-4A1E-B504-FE671072FDEE}"/>
              </a:ext>
            </a:extLst>
          </p:cNvPr>
          <p:cNvSpPr txBox="1"/>
          <p:nvPr/>
        </p:nvSpPr>
        <p:spPr>
          <a:xfrm>
            <a:off x="1551123" y="3389556"/>
            <a:ext cx="9584102" cy="2308324"/>
          </a:xfrm>
          <a:prstGeom prst="rect">
            <a:avLst/>
          </a:prstGeom>
          <a:noFill/>
        </p:spPr>
        <p:txBody>
          <a:bodyPr wrap="square" rtlCol="0">
            <a:spAutoFit/>
          </a:bodyPr>
          <a:lstStyle/>
          <a:p>
            <a:pPr lvl="0" algn="just"/>
            <a:r>
              <a:rPr lang="vi-VN" sz="36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Với lòng yêu nghề,/ yêu biển đảo quê hương,/ họ đã vượt qua bao khó khăn,/gian khó nơi biển khơi xa vắng,/ góp sức mình bảo vệ vùng biển,/ vùng trời của Tổ quốc.</a:t>
            </a:r>
            <a:endParaRPr kumimoji="0" lang="en-US" sz="3600" b="0" i="0" u="none" strike="noStrike" kern="1200" cap="none" spc="0" normalizeH="0" baseline="0" noProof="0" dirty="0">
              <a:ln>
                <a:noFill/>
              </a:ln>
              <a:solidFill>
                <a:sysClr val="windowText" lastClr="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80908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0"/>
                                  </p:stCondLst>
                                  <p:childTnLst>
                                    <p:animMotion origin="layout" path="M -1.66667E-6 -7.40741E-7 L 0.33021 -0.00625 " pathEditMode="relative" rAng="0" ptsTypes="AA">
                                      <p:cBhvr>
                                        <p:cTn id="6" dur="5000" fill="hold"/>
                                        <p:tgtEl>
                                          <p:spTgt spid="87"/>
                                        </p:tgtEl>
                                        <p:attrNameLst>
                                          <p:attrName>ppt_x</p:attrName>
                                          <p:attrName>ppt_y</p:attrName>
                                        </p:attrNameLst>
                                      </p:cBhvr>
                                      <p:rCtr x="16510" y="-32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9"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1683</Words>
  <Application>Microsoft Office PowerPoint</Application>
  <PresentationFormat>Widescreen</PresentationFormat>
  <Paragraphs>76</Paragraphs>
  <Slides>32</Slides>
  <Notes>11</Notes>
  <HiddenSlides>0</HiddenSlides>
  <MMClips>7</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微软雅黑</vt:lpstr>
      <vt:lpstr>宋体</vt:lpstr>
      <vt:lpstr>#9Slide03 AmpleSoft Bold</vt:lpstr>
      <vt:lpstr>Arial</vt:lpstr>
      <vt:lpstr>Arial-Rounded</vt:lpstr>
      <vt:lpstr>Calibri</vt:lpstr>
      <vt:lpstr>等线</vt:lpstr>
      <vt:lpstr>inpin heiti</vt:lpstr>
      <vt:lpstr>黑体</vt:lpstr>
      <vt:lpstr>SVN-Cookies</vt:lpstr>
      <vt:lpstr>Times New Roman</vt:lpstr>
      <vt:lpstr>仓耳今楷05-6763 W05</vt:lpstr>
      <vt:lpstr>字魂36号-正文宋楷</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Tuan Anh</cp:lastModifiedBy>
  <cp:revision>31</cp:revision>
  <dcterms:created xsi:type="dcterms:W3CDTF">2022-08-09T02:26:49Z</dcterms:created>
  <dcterms:modified xsi:type="dcterms:W3CDTF">2022-12-15T13:53:18Z</dcterms:modified>
</cp:coreProperties>
</file>