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5" r:id="rId2"/>
    <p:sldId id="317" r:id="rId3"/>
    <p:sldId id="325" r:id="rId4"/>
    <p:sldId id="326" r:id="rId5"/>
    <p:sldId id="323" r:id="rId6"/>
    <p:sldId id="318" r:id="rId7"/>
    <p:sldId id="322" r:id="rId8"/>
    <p:sldId id="321" r:id="rId9"/>
    <p:sldId id="327" r:id="rId10"/>
    <p:sldId id="328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71" d="100"/>
          <a:sy n="71" d="100"/>
        </p:scale>
        <p:origin x="-7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554571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66611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endParaRPr lang="en-US" altLang="zh-CN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652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 – viết: 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Nhím nâu kết bạn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37719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96" y="339905"/>
            <a:ext cx="32191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63574" y="958118"/>
            <a:ext cx="72634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 từ có tiếng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 </a:t>
            </a:r>
            <a:r>
              <a:rPr lang="en-US" sz="3200" b="1" i="1" u="sng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 </a:t>
            </a:r>
            <a:r>
              <a:rPr lang="en-US" sz="3200" b="1" i="1" u="sng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iêng</a:t>
            </a:r>
            <a:endParaRPr lang="en-US" sz="3200" b="1" i="1" u="sng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98948" y="1962491"/>
            <a:ext cx="1889840" cy="1503757"/>
            <a:chOff x="1598948" y="1962491"/>
            <a:chExt cx="1583164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774493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iên</a:t>
              </a:r>
              <a:endParaRPr lang="en-US" sz="36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8958" y="3936460"/>
            <a:ext cx="1583164" cy="1503757"/>
            <a:chOff x="1841561" y="3868689"/>
            <a:chExt cx="1583164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30058" y="4303374"/>
              <a:ext cx="112639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iêng</a:t>
              </a:r>
              <a:endParaRPr lang="en-US" sz="36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15397" y="2074739"/>
            <a:ext cx="7817488" cy="1600374"/>
            <a:chOff x="3615398" y="2055275"/>
            <a:chExt cx="7817488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602255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</a:t>
              </a:r>
              <a:r>
                <a:rPr lang="en-US" sz="3200" b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ái hiên, cô tiên, tiến bộ, cửa biển, con kiến, thiên nhiên,...</a:t>
              </a:r>
              <a:endPara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73834" y="3840722"/>
            <a:ext cx="8023425" cy="1600374"/>
            <a:chOff x="3615398" y="2055275"/>
            <a:chExt cx="8023425" cy="1600374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3275" y="2055275"/>
              <a:ext cx="7945548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</a:t>
              </a:r>
              <a:r>
                <a:rPr lang="en-US" sz="3200" b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hao liệng, ngả nghiêng</a:t>
              </a:r>
              <a:r>
                <a:rPr lang="en-US" sz="3200" b="1" smtClean="0">
                  <a:solidFill>
                    <a:srgbClr val="002060"/>
                  </a:solidFill>
                  <a:latin typeface="Calibri Light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siêng năng, lười biếng, cái kiềng,...</a:t>
              </a:r>
              <a:endPara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6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553798"/>
            <a:ext cx="10612055" cy="3285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50" y="23540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8" y="2618779"/>
            <a:ext cx="10100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 lƟ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bạn. Cả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cùng Ǉrang Ǉrí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 Chúng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Ǉrải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 sao nhím nâu nhận lời kết bạn với nhím trắng?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36931" y="2568336"/>
            <a:ext cx="9908226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 nâu nhận lời kết bạn với nhím trắng vì nhím trắng tốt bụng.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08895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36931" y="3676267"/>
            <a:ext cx="1001917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 đâu nhím trắng và nhím nâu có những ngày mùa đông vui vẻ, ấm áp?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74487" y="3673690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478038" y="4848634"/>
            <a:ext cx="1001917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 trắng và nhím nâu có những ngày mùa đông vui vẻ và ấm áp vì chúng không phải sống một mình.</a:t>
            </a:r>
          </a:p>
        </p:txBody>
      </p:sp>
    </p:spTree>
    <p:extLst>
      <p:ext uri="{BB962C8B-B14F-4D97-AF65-F5344CB8AC3E}">
        <p14:creationId xmlns:p14="http://schemas.microsoft.com/office/powerpoint/2010/main" val="17206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578454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 chữ nào trong bài cần viết hoa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trắng, trang trí, trải qua, lạnh giá,...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07553" y="345596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49584" y="1908087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Đoạn văn gồm 3 câu.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68120" y="3249209"/>
            <a:ext cx="1104736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Viết hoa chữ đầu dòng, viết hoa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 cái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câu, sau dấu chấm.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3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8948" y="1610556"/>
            <a:ext cx="10886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1919" y="2298082"/>
            <a:ext cx="120442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bạn. Cả hai cùng Ǉrang Ǉrí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1193" y="2970566"/>
            <a:ext cx="1247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 Ǉrải Ǖ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5366" y="4035987"/>
            <a:ext cx="1120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6548" y="1340237"/>
            <a:ext cx="513408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6816" y="665162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9884" y="4736106"/>
            <a:ext cx="1442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697941" y="349624"/>
            <a:ext cx="6037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3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10" y="501832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96" y="1336431"/>
            <a:ext cx="5756713" cy="3854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3053" y="2337053"/>
            <a:ext cx="4719994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Suối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ặp bạn rồi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óp thành sông lớn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Sông đi ra biển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 thành mênh mông.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02142" y="2932048"/>
            <a:ext cx="447675" cy="431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42110" y="2511070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444349"/>
            <a:ext cx="5756713" cy="2405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213" y="2093170"/>
            <a:ext cx="664338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ấc nào mà chín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ặp được mặt trời.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02" y="3649130"/>
            <a:ext cx="5894820" cy="24055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58178" y="4297951"/>
            <a:ext cx="664338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é vào cửa lớp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Xem chúng em học bài.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412889" y="4420635"/>
            <a:ext cx="447675" cy="431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245122" y="2276922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003489" y="2760547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96" y="339905"/>
            <a:ext cx="32191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63574" y="958118"/>
            <a:ext cx="72634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Tìm từ có tiếng chứa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ưu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98948" y="1962491"/>
            <a:ext cx="1889840" cy="1644398"/>
            <a:chOff x="1598948" y="1962491"/>
            <a:chExt cx="1583164" cy="1644398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584179" cy="1231042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iu</a:t>
              </a:r>
              <a:endParaRPr lang="en-US" sz="36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8958" y="3936460"/>
            <a:ext cx="1583164" cy="1503757"/>
            <a:chOff x="1841561" y="3868689"/>
            <a:chExt cx="1583164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30058" y="4303374"/>
              <a:ext cx="90512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ư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u</a:t>
              </a:r>
              <a:endParaRPr lang="en-US" sz="36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15397" y="2074739"/>
            <a:ext cx="7817488" cy="1600374"/>
            <a:chOff x="3615398" y="2055275"/>
            <a:chExt cx="7817488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602255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líu lo, nhỏ xíu, ríu rít, nâng niu, buồn thiu,</a:t>
              </a:r>
              <a:r>
                <a:rPr lang="en-US" sz="3200" b="1" i="1" u="sng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nặng trĩu, dễ chịu, cái rìu, khẳng khiu,...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73834" y="3840722"/>
            <a:ext cx="8023425" cy="1600374"/>
            <a:chOff x="3615398" y="2055275"/>
            <a:chExt cx="8023425" cy="1600374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3275" y="2055275"/>
              <a:ext cx="7945548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b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lưu</a:t>
              </a:r>
              <a:r>
                <a:rPr lang="en-US" sz="3200" b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luyến</a:t>
              </a:r>
              <a:r>
                <a:rPr lang="en-US" sz="3200" b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 lựu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mưu trí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bưu thiếp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tựu trường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sưu tầm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cứu giúp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,...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04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529</Words>
  <Application>Microsoft Office PowerPoint</Application>
  <PresentationFormat>Custom</PresentationFormat>
  <Paragraphs>62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</cp:lastModifiedBy>
  <cp:revision>153</cp:revision>
  <dcterms:created xsi:type="dcterms:W3CDTF">2021-06-02T14:23:54Z</dcterms:created>
  <dcterms:modified xsi:type="dcterms:W3CDTF">2021-11-14T12:32:39Z</dcterms:modified>
</cp:coreProperties>
</file>