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298" r:id="rId3"/>
    <p:sldId id="315" r:id="rId4"/>
    <p:sldId id="316" r:id="rId5"/>
    <p:sldId id="317" r:id="rId6"/>
    <p:sldId id="301" r:id="rId7"/>
    <p:sldId id="311" r:id="rId8"/>
    <p:sldId id="312" r:id="rId9"/>
    <p:sldId id="314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9" d="100"/>
          <a:sy n="69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0.emf"/><Relationship Id="rId5" Type="http://schemas.openxmlformats.org/officeDocument/2006/relationships/image" Target="../media/image23.png"/><Relationship Id="rId10" Type="http://schemas.openxmlformats.org/officeDocument/2006/relationships/image" Target="../media/image9.emf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75941" y="102267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10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478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– viết: 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Tớ nhớ cậu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292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313103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178094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8385" y="2319234"/>
            <a:ext cx="9712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Kiến là bạn thân của sóc. Hằng ngày, hai bạn rủ nhau đi học. Một ngày nọ, nhà kiến chuyển sang cánh rừng khác. Sóc và kiến rất buồn. </a:t>
            </a:r>
            <a:r>
              <a:rPr lang="en-US" sz="32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bạn tìm cách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 thư cho nhau để bày tỏ nỗi nhớ.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659258" y="1743532"/>
            <a:ext cx="292325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5206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 là bạn thân của ai?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Kiến là bạn thân của sóc.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92490" y="2846665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 kiến chuyển đi đâu?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7146" y="2734189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63936" y="3561768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Nhà kiến chuyển sang một cánh rừng khác.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89235" y="207166"/>
            <a:ext cx="4443881" cy="967261"/>
            <a:chOff x="3889235" y="207166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89235" y="207166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27048" y="373839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 dung bài viết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76402" y="432116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bạn liên lạc với nhau bằng cách nào?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4008" y="4299780"/>
            <a:ext cx="906987" cy="569344"/>
            <a:chOff x="8317164" y="2100522"/>
            <a:chExt cx="1772914" cy="1393004"/>
          </a:xfrm>
        </p:grpSpPr>
        <p:pic>
          <p:nvPicPr>
            <p:cNvPr id="32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507127" y="4908842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Hai bạn tìm cách gửi thư cho nhau để bày tỏ nhớ.</a:t>
            </a: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6138" y="1797495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chữ đầu dòng, viết hoa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cái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câu, sau dấu chấm.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6928" y="3268322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kiến, sóc, chuyển sang, 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gửi, rừng</a:t>
            </a:r>
            <a:endParaRPr lang="en-US" sz="3200" b="1" dirty="0" smtClean="0">
              <a:solidFill>
                <a:srgbClr val="00206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04570" y="2414869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18538" y="1292841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 chữ nào trong bài cần viết hoa?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8538" y="243447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bài có các chữ nào dễ viết sai?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57151" y="5664312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9265" y="1649922"/>
            <a:ext cx="112095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là bạn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của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sŉ. Hằng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wgày, hai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239" y="2321137"/>
            <a:ext cx="120442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ǟủ </a:t>
            </a:r>
            <a:r>
              <a:rPr lang="el-GR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đi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hǌ. MŎ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 wọ,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k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sang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301" y="3011546"/>
            <a:ext cx="124712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ǟừng </a:t>
            </a:r>
            <a:r>
              <a:rPr lang="el-GR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ác. Sŉ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k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ǟất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λί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Ŭ. </a:t>
            </a:r>
            <a:r>
              <a:rPr lang="en-US" sz="34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bạn tìm 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0511" y="3682801"/>
            <a:ext cx="86858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4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 gửi κư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εo ηau Α˘ bày Ǉỏ wĕ ηớ .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0084" y="1340237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0084" y="649160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84494" y="363071"/>
            <a:ext cx="54191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9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38" b="77344" l="32868" r="76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22198" r="23570" b="22845"/>
          <a:stretch/>
        </p:blipFill>
        <p:spPr bwMode="auto">
          <a:xfrm>
            <a:off x="2932394" y="1162344"/>
            <a:ext cx="4261511" cy="30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71" b="62630" l="9779" r="2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33513" r="71501" b="38901"/>
          <a:stretch/>
        </p:blipFill>
        <p:spPr bwMode="auto">
          <a:xfrm>
            <a:off x="378374" y="2128322"/>
            <a:ext cx="2364828" cy="2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18" b="64974" l="33456" r="64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30065" r="35598" b="36746"/>
          <a:stretch/>
        </p:blipFill>
        <p:spPr bwMode="auto">
          <a:xfrm>
            <a:off x="7146607" y="2639673"/>
            <a:ext cx="2475187" cy="15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17" b="58464" l="66618" r="82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36" t="36098" r="17829" b="42134"/>
          <a:stretch/>
        </p:blipFill>
        <p:spPr bwMode="auto">
          <a:xfrm>
            <a:off x="9963807" y="2698105"/>
            <a:ext cx="1860331" cy="14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310" y="50183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2. Tìm từ ngữ có tiếng bằng </a:t>
            </a:r>
            <a:r>
              <a:rPr lang="en-US" sz="3200" b="1" i="1" u="sng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 gọi tên mỗi con vật trong hình.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777082" y="4236429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endParaRPr lang="en-US" sz="32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2489" y="4236429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587" y="4189322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ì nhông</a:t>
            </a:r>
            <a:endParaRPr lang="en-US" sz="32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6399" y="4146308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iến</a:t>
            </a:r>
            <a:endParaRPr lang="en-US" sz="32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6" y="265342"/>
            <a:ext cx="35945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77083" y="894565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tiếng có vần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9373" y="1619775"/>
            <a:ext cx="42363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hươu, nhiều, khướu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262" y="2597518"/>
            <a:ext cx="1072892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Sóc hái rất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hoa để tặng bạn bè. Nó tặng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cao cổ một bó hoa thiên điểu rực rỡ. Còn chim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khướu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và chim liếu điếu được sóc tặng một bó hoa bồ công anh nhẹ như bông.</a:t>
            </a:r>
          </a:p>
        </p:txBody>
      </p:sp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15870" y="2664209"/>
            <a:ext cx="1000994" cy="45164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865074" y="2721338"/>
            <a:ext cx="100099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126238" y="3235963"/>
            <a:ext cx="11029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22951" y="5836667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647227" cy="1503757"/>
            <a:chOff x="1598948" y="1962491"/>
            <a:chExt cx="1647227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1147735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en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647227" cy="1503757"/>
            <a:chOff x="1841561" y="3868689"/>
            <a:chExt cx="1647227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31106" y="4314894"/>
              <a:ext cx="135768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eng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51188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cuộn len, chen lấn, lên men, xen lẫn,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ven đường, đường phèn, lên men,...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149957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Leng keng, cái kẻng, quên béng,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xà beng,...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4612" y="384437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eng</a:t>
            </a:r>
          </a:p>
        </p:txBody>
      </p:sp>
    </p:spTree>
    <p:extLst>
      <p:ext uri="{BB962C8B-B14F-4D97-AF65-F5344CB8AC3E}">
        <p14:creationId xmlns:p14="http://schemas.microsoft.com/office/powerpoint/2010/main" val="34666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464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Tahoma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 PRO</cp:lastModifiedBy>
  <cp:revision>154</cp:revision>
  <dcterms:created xsi:type="dcterms:W3CDTF">2021-06-02T14:23:54Z</dcterms:created>
  <dcterms:modified xsi:type="dcterms:W3CDTF">2021-11-11T01:02:54Z</dcterms:modified>
</cp:coreProperties>
</file>