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6"/>
  </p:notesMasterIdLst>
  <p:sldIdLst>
    <p:sldId id="257" r:id="rId5"/>
    <p:sldId id="331" r:id="rId6"/>
    <p:sldId id="349" r:id="rId7"/>
    <p:sldId id="310" r:id="rId8"/>
    <p:sldId id="311" r:id="rId9"/>
    <p:sldId id="333" r:id="rId10"/>
    <p:sldId id="350" r:id="rId11"/>
    <p:sldId id="386" r:id="rId12"/>
    <p:sldId id="334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291" r:id="rId24"/>
    <p:sldId id="3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896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924749-F741-4D89-A00F-CEF41D241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C8ABB4-7B70-4120-88E1-19276093B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DA41B7-C2E5-4509-B47C-3E0888D8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EB558-BEF1-4257-8B95-C0400D5E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A7A991-74B1-4AF7-9632-B4B5FA84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58722"/>
      </p:ext>
    </p:extLst>
  </p:cSld>
  <p:clrMapOvr>
    <a:masterClrMapping/>
  </p:clrMapOvr>
  <p:transition spd="med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D592DF1-9651-451E-8B54-6804023B3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5533"/>
      </p:ext>
    </p:extLst>
  </p:cSld>
  <p:clrMapOvr>
    <a:masterClrMapping/>
  </p:clrMapOvr>
  <p:transition spd="med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994D797-5567-410A-BA03-3C2202D31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5"/>
          <a:stretch/>
        </p:blipFill>
        <p:spPr>
          <a:xfrm>
            <a:off x="-8019" y="1254458"/>
            <a:ext cx="12200019" cy="5603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22B4AAF-1D6A-4AFA-A1B3-66AAA8239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63310" b="48969"/>
          <a:stretch/>
        </p:blipFill>
        <p:spPr>
          <a:xfrm>
            <a:off x="-8019" y="1"/>
            <a:ext cx="1762462" cy="12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7146"/>
      </p:ext>
    </p:extLst>
  </p:cSld>
  <p:clrMapOvr>
    <a:masterClrMapping/>
  </p:clrMapOvr>
  <p:transition spd="med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8CE3EE4-5D34-4F65-84EF-4792F4794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7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16054"/>
      </p:ext>
    </p:extLst>
  </p:cSld>
  <p:clrMapOvr>
    <a:masterClrMapping/>
  </p:clrMapOvr>
  <p:transition spd="med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5C471-E167-4A8E-AC16-AD88A5AF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79880B-04A5-4821-858E-21F2BEE27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8DFA2C-9D6A-45C0-9B2E-9E6D718C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50A500-9638-49C8-B2E1-574D5191E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633689-032E-4C3B-8BEB-949478323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13B1EB-B901-453D-AC6D-1E9465DE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BC8A728-DBC9-4243-BE57-6CEB6A8B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CB6B31-4C24-4403-9EE4-496DE4B4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84861"/>
      </p:ext>
    </p:extLst>
  </p:cSld>
  <p:clrMapOvr>
    <a:masterClrMapping/>
  </p:clrMapOvr>
  <p:transition spd="med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9218C-66C3-4D3F-843B-1A980517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93B174-7ACD-4A37-BC1F-2448221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70A0762-77C0-4ED7-91E0-8FFBC5BA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47104-7EC2-48DA-9D12-6D80E6D3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5962"/>
      </p:ext>
    </p:extLst>
  </p:cSld>
  <p:clrMapOvr>
    <a:masterClrMapping/>
  </p:clrMapOvr>
  <p:transition spd="med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1865CE-0B1A-458D-9807-CF762018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DFD563B-8B4B-491E-811A-E22C4541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5A5C20-5BD9-4B48-B694-7C8FBE63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59681"/>
      </p:ext>
    </p:extLst>
  </p:cSld>
  <p:clrMapOvr>
    <a:masterClrMapping/>
  </p:clrMapOvr>
  <p:transition spd="med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EE9F37-FE7E-4567-9F40-D87D05F8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6E61F7-8050-4A0C-9143-380B952E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C0815D-ACF2-4307-9A05-D208D1D27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FD4EE4-456F-4EED-A34E-FF8EBFFA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F6A3D9-8CD3-447E-9445-730C38C9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793EBC-C2C7-4795-B2D8-643724C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205563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5E837-1D11-4EDE-A312-E5D83442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C7DB2E7-50B6-4BBA-B12F-C5D74DEEC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3C0412-6620-4819-B79C-471A3D79E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08CC6B-9856-4B31-9ADC-D89E9608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581F0F-881D-439E-854F-5C05633A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46C018-2D2B-4805-8387-C3D4BF40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503327"/>
      </p:ext>
    </p:extLst>
  </p:cSld>
  <p:clrMapOvr>
    <a:masterClrMapping/>
  </p:clrMapOvr>
  <p:transition spd="med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70D65F-E9D8-4BBC-961D-0F209551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56419E-C9DB-43CA-B675-CC5CC9D90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5EC8F1-3666-4B48-95CD-ADA63E88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E7B80-D859-4000-A918-ED3CEB8B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42D84C-090C-4D79-ACF8-9B2FBB89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09926"/>
      </p:ext>
    </p:extLst>
  </p:cSld>
  <p:clrMapOvr>
    <a:masterClrMapping/>
  </p:clrMapOvr>
  <p:transition spd="med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34153-6055-441D-8E34-8FFE6230A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8FD603-35C7-48B0-A461-A25A4CF32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863620-DA6E-4641-AEE1-6E62AA69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A37A6C-0C1C-4E4E-B7CB-5772EA79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D560D1-AD22-4B0C-971D-441FD0AF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391395"/>
      </p:ext>
    </p:extLst>
  </p:cSld>
  <p:clrMapOvr>
    <a:masterClrMapping/>
  </p:clrMapOvr>
  <p:transition spd="med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57843"/>
      </p:ext>
    </p:extLst>
  </p:cSld>
  <p:clrMapOvr>
    <a:masterClrMapping/>
  </p:clrMapOvr>
  <p:transition spd="med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1.gif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BB58D3F-81A7-49FB-BD77-EEC1DA253490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31DE1C-257F-453D-8ABF-9921FB9B2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F8A178-ECC2-49D6-8CBC-AA935244DF0A}"/>
                </a:ext>
              </a:extLst>
            </p:cNvPr>
            <p:cNvSpPr txBox="1"/>
            <p:nvPr/>
          </p:nvSpPr>
          <p:spPr>
            <a:xfrm>
              <a:off x="3180940" y="664324"/>
              <a:ext cx="583012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</a:t>
              </a:r>
            </a:p>
          </p:txBody>
        </p:sp>
      </p:grpSp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DE2CB-7264-4A2E-8B86-9D7837344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599" y="2109148"/>
            <a:ext cx="64074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222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7">
            <a:extLst>
              <a:ext uri="{FF2B5EF4-FFF2-40B4-BE49-F238E27FC236}">
                <a16:creationId xmlns:a16="http://schemas.microsoft.com/office/drawing/2014/main" id="{0D4DA79D-A179-4E6A-90AC-E6C09ED74559}"/>
              </a:ext>
            </a:extLst>
          </p:cNvPr>
          <p:cNvSpPr/>
          <p:nvPr/>
        </p:nvSpPr>
        <p:spPr>
          <a:xfrm>
            <a:off x="2412148" y="7048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58865A-DEC0-4A0D-BDA5-D95EA4B4B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51" y="3483159"/>
            <a:ext cx="2117197" cy="2891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AED9F-C99C-48CD-943E-178C5274C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383" y="3964381"/>
            <a:ext cx="2500091" cy="2933033"/>
          </a:xfrm>
          <a:prstGeom prst="rect">
            <a:avLst/>
          </a:prstGeom>
        </p:spPr>
      </p:pic>
      <p:pic>
        <p:nvPicPr>
          <p:cNvPr id="3" name="Picture 2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7DBC7EEC-61C0-428D-8D81-B223F7748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2" y="4545049"/>
            <a:ext cx="2548498" cy="2548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EB9B3-40F5-4C0D-9058-F6242CF5CF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45" b="86702" l="51064" r="94681">
                        <a14:foregroundMark x1="51950" y1="60461" x2="51950" y2="60461"/>
                        <a14:foregroundMark x1="51064" y1="80851" x2="51064" y2="80851"/>
                        <a14:foregroundMark x1="70922" y1="84574" x2="70922" y2="84574"/>
                        <a14:foregroundMark x1="71631" y1="86879" x2="71631" y2="86879"/>
                        <a14:foregroundMark x1="68972" y1="49645" x2="68972" y2="49645"/>
                      </a14:backgroundRemoval>
                    </a14:imgEffect>
                  </a14:imgLayer>
                </a14:imgProps>
              </a:ext>
            </a:extLst>
          </a:blip>
          <a:srcRect l="46880" t="46139" b="11418"/>
          <a:stretch/>
        </p:blipFill>
        <p:spPr>
          <a:xfrm>
            <a:off x="2007849" y="5364034"/>
            <a:ext cx="1592787" cy="127261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63ECD46-ABFC-4E2D-826B-6F54FCC4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40" y="4620030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CD5339F-AAEA-4036-A64E-211049C78F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90" y="4376494"/>
            <a:ext cx="2405006" cy="1981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F4A70-9522-4218-90E9-6FD5F91B70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594" y="1175671"/>
            <a:ext cx="805961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856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hứa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nào chưa giữ lời hứa?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 sao?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388</Words>
  <Application>Microsoft Office PowerPoint</Application>
  <PresentationFormat>Widescreen</PresentationFormat>
  <Paragraphs>31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宋体</vt:lpstr>
      <vt:lpstr>#9Slide05 Pattaya</vt:lpstr>
      <vt:lpstr>Arial</vt:lpstr>
      <vt:lpstr>Calibri</vt:lpstr>
      <vt:lpstr>等线</vt:lpstr>
      <vt:lpstr>等线 Light</vt:lpstr>
      <vt:lpstr>Georgia</vt:lpstr>
      <vt:lpstr>HP001 4 hàng</vt:lpstr>
      <vt:lpstr>Mouse Memoirs</vt:lpstr>
      <vt:lpstr>Odibee Sans</vt:lpstr>
      <vt:lpstr>Times New Roman</vt:lpstr>
      <vt:lpstr>字魂95号-手刻宋</vt:lpstr>
      <vt:lpstr>思源黑体 CN Bold</vt:lpstr>
      <vt:lpstr>思源黑体 CN Regular</vt:lpstr>
      <vt:lpstr>Office 主题​​</vt:lpstr>
      <vt:lpstr>1_Office 主题​​</vt:lpstr>
      <vt:lpstr>1_Simple Light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Tuan Anh</cp:lastModifiedBy>
  <cp:revision>34</cp:revision>
  <dcterms:created xsi:type="dcterms:W3CDTF">2022-09-14T00:16:58Z</dcterms:created>
  <dcterms:modified xsi:type="dcterms:W3CDTF">2022-12-15T09:57:58Z</dcterms:modified>
</cp:coreProperties>
</file>