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37"/>
  </p:notesMasterIdLst>
  <p:sldIdLst>
    <p:sldId id="518" r:id="rId13"/>
    <p:sldId id="539" r:id="rId14"/>
    <p:sldId id="540" r:id="rId15"/>
    <p:sldId id="535" r:id="rId16"/>
    <p:sldId id="546" r:id="rId17"/>
    <p:sldId id="543" r:id="rId18"/>
    <p:sldId id="542" r:id="rId19"/>
    <p:sldId id="526" r:id="rId20"/>
    <p:sldId id="548" r:id="rId21"/>
    <p:sldId id="544" r:id="rId22"/>
    <p:sldId id="545" r:id="rId23"/>
    <p:sldId id="525" r:id="rId24"/>
    <p:sldId id="536" r:id="rId25"/>
    <p:sldId id="537" r:id="rId26"/>
    <p:sldId id="269" r:id="rId27"/>
    <p:sldId id="270" r:id="rId28"/>
    <p:sldId id="256" r:id="rId29"/>
    <p:sldId id="275" r:id="rId30"/>
    <p:sldId id="265" r:id="rId31"/>
    <p:sldId id="266" r:id="rId32"/>
    <p:sldId id="267" r:id="rId33"/>
    <p:sldId id="532" r:id="rId34"/>
    <p:sldId id="549" r:id="rId35"/>
    <p:sldId id="297" r:id="rId36"/>
  </p:sldIdLst>
  <p:sldSz cx="12190413" cy="6859588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68" d="100"/>
          <a:sy n="68" d="100"/>
        </p:scale>
        <p:origin x="756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5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0365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</a:t>
            </a:r>
            <a:r>
              <a:rPr lang="en-US" dirty="0" smtClean="0"/>
              <a:t>biệt </a:t>
            </a:r>
            <a:r>
              <a:rPr lang="en-US" dirty="0"/>
              <a:t>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7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6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6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7" y="479938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5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2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2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5" y="2130925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6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3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3" y="2907390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5" y="1600575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5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3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3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6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6" y="273120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40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21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7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5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5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2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3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2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2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01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01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97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4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4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67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29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1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1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1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9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9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70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93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00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1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6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1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47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1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6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1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8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53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2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" y="4"/>
            <a:ext cx="12190413" cy="575948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" y="3349903"/>
            <a:ext cx="12190413" cy="2306158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447" y="3677033"/>
            <a:ext cx="1367789" cy="818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589" y="2908629"/>
            <a:ext cx="2434959" cy="145739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" y="5656061"/>
            <a:ext cx="12190413" cy="1203527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5373348"/>
            <a:ext cx="12190413" cy="533064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343" y="220389"/>
            <a:ext cx="7724901" cy="60386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57" y="5656067"/>
            <a:ext cx="3727167" cy="7192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297" y="5656066"/>
            <a:ext cx="3727167" cy="719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17" y="448899"/>
            <a:ext cx="2665583" cy="15954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575" y="5378314"/>
            <a:ext cx="1976832" cy="13279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820" y="4649130"/>
            <a:ext cx="932679" cy="191646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455" y="4524563"/>
            <a:ext cx="1533623" cy="217574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87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064" y="5647237"/>
            <a:ext cx="615109" cy="53566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6496" y="427784"/>
            <a:ext cx="403415" cy="378200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2639" y="1043615"/>
            <a:ext cx="230766" cy="226583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345" y="6266134"/>
            <a:ext cx="164932" cy="1091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4090" y="6182900"/>
            <a:ext cx="120453" cy="832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253" y="5193534"/>
            <a:ext cx="230766" cy="226583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315" y="1491952"/>
            <a:ext cx="9866202" cy="4774182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0835" y="4048566"/>
            <a:ext cx="2301088" cy="159413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147" y="3609125"/>
            <a:ext cx="2203869" cy="2018762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531" y="6419487"/>
            <a:ext cx="265593" cy="1646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103" y="5628108"/>
            <a:ext cx="9319026" cy="1231480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113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957" y="3588911"/>
            <a:ext cx="2599108" cy="252241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3546" y="1572533"/>
            <a:ext cx="3724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307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377" y="1522727"/>
            <a:ext cx="45174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1548" y="3623151"/>
            <a:ext cx="1309521" cy="2486742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03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527" y="1557940"/>
            <a:ext cx="4751464" cy="36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187" y="3951369"/>
            <a:ext cx="1973607" cy="2020554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99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064" y="5647237"/>
            <a:ext cx="615109" cy="53566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6496" y="427784"/>
            <a:ext cx="403415" cy="378200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2639" y="1043615"/>
            <a:ext cx="230766" cy="226583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345" y="6266134"/>
            <a:ext cx="164932" cy="1091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4090" y="6182900"/>
            <a:ext cx="120453" cy="832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253" y="5193534"/>
            <a:ext cx="230766" cy="226583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315" y="1491952"/>
            <a:ext cx="9866202" cy="4774182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0835" y="4048566"/>
            <a:ext cx="2301088" cy="159413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147" y="3609125"/>
            <a:ext cx="2203869" cy="2018762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531" y="6419487"/>
            <a:ext cx="265593" cy="1646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103" y="5628108"/>
            <a:ext cx="9319026" cy="1231480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3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957" y="3588911"/>
            <a:ext cx="2599108" cy="252241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3546" y="1572533"/>
            <a:ext cx="3724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2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1548" y="3623151"/>
            <a:ext cx="1309521" cy="2486742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377" y="1522727"/>
            <a:ext cx="45174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217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187" y="3951369"/>
            <a:ext cx="1973607" cy="2020554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246" y="1503727"/>
            <a:ext cx="4727593" cy="36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2496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85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064" y="5647237"/>
            <a:ext cx="615109" cy="53566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6496" y="427784"/>
            <a:ext cx="403415" cy="378200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2639" y="1043615"/>
            <a:ext cx="230766" cy="226583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345" y="6266134"/>
            <a:ext cx="164932" cy="1091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4090" y="6182900"/>
            <a:ext cx="120453" cy="832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253" y="5193534"/>
            <a:ext cx="230766" cy="226583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315" y="1491952"/>
            <a:ext cx="9866202" cy="4774182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0835" y="4048566"/>
            <a:ext cx="2301088" cy="159413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147" y="3609125"/>
            <a:ext cx="2203869" cy="2018762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531" y="6419487"/>
            <a:ext cx="265593" cy="1646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103" y="5628108"/>
            <a:ext cx="9319026" cy="1231480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25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957" y="3588911"/>
            <a:ext cx="2599108" cy="252241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3546" y="1572533"/>
            <a:ext cx="3724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228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1548" y="3623151"/>
            <a:ext cx="1309521" cy="2486742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377" y="1522727"/>
            <a:ext cx="45174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028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187" y="3951369"/>
            <a:ext cx="1973607" cy="2020554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3758" y="1596849"/>
            <a:ext cx="4751464" cy="36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55003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30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064" y="5647237"/>
            <a:ext cx="615109" cy="53566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6496" y="427784"/>
            <a:ext cx="403415" cy="378200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2639" y="1043615"/>
            <a:ext cx="230766" cy="226583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345" y="6266134"/>
            <a:ext cx="164932" cy="1091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4090" y="6182900"/>
            <a:ext cx="120453" cy="832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253" y="5193534"/>
            <a:ext cx="230766" cy="226583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315" y="1491952"/>
            <a:ext cx="9866202" cy="4774182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0835" y="4048566"/>
            <a:ext cx="2301088" cy="159413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147" y="3609125"/>
            <a:ext cx="2203869" cy="2018762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531" y="6419487"/>
            <a:ext cx="265593" cy="1646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103" y="5628108"/>
            <a:ext cx="9319026" cy="1231480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70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957" y="3588911"/>
            <a:ext cx="2599108" cy="252241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3546" y="1572533"/>
            <a:ext cx="3724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8156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1548" y="3623151"/>
            <a:ext cx="1309521" cy="2486742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377" y="1522727"/>
            <a:ext cx="45174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2291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187" y="3951369"/>
            <a:ext cx="1973607" cy="2020554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080" y="1647607"/>
            <a:ext cx="4484299" cy="36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036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2" y="457310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7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2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512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064" y="5647237"/>
            <a:ext cx="615109" cy="53566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6496" y="427784"/>
            <a:ext cx="403415" cy="378200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2639" y="1043615"/>
            <a:ext cx="230766" cy="226583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345" y="6266134"/>
            <a:ext cx="164932" cy="109142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4090" y="6182900"/>
            <a:ext cx="120453" cy="832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253" y="5193534"/>
            <a:ext cx="230766" cy="226583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315" y="1491952"/>
            <a:ext cx="9866202" cy="4774182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0835" y="4048566"/>
            <a:ext cx="2301088" cy="159413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147" y="3609125"/>
            <a:ext cx="2203869" cy="2018762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531" y="6419487"/>
            <a:ext cx="265593" cy="1646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103" y="5628108"/>
            <a:ext cx="9319026" cy="1231480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72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957" y="3588911"/>
            <a:ext cx="2599108" cy="2522413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3546" y="1572533"/>
            <a:ext cx="3724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064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1548" y="3623151"/>
            <a:ext cx="1309521" cy="2486742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377" y="1522727"/>
            <a:ext cx="45174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1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060" y="1090363"/>
            <a:ext cx="5549313" cy="4731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683" y="773117"/>
            <a:ext cx="1283864" cy="13371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8796" y="1029926"/>
            <a:ext cx="1547332" cy="1109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187" y="3951369"/>
            <a:ext cx="1973607" cy="2020554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041" y="1581717"/>
            <a:ext cx="444217" cy="39861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9733" y="5039808"/>
            <a:ext cx="291337" cy="281440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7155" y="715026"/>
            <a:ext cx="166653" cy="168614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814" y="3598609"/>
            <a:ext cx="119109" cy="812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5471" y="3889430"/>
            <a:ext cx="86989" cy="61939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629" y="5542779"/>
            <a:ext cx="166653" cy="168614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0952" y="1468892"/>
            <a:ext cx="4514244" cy="36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5625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43" y="219570"/>
            <a:ext cx="11611722" cy="6241576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33" y="882380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76" y="907037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65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74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67" y="918158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442" y="1496401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85" y="1521058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67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762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76" y="1532179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251" y="2110423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94" y="2135079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69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783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85" y="2146200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60" y="2724444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03" y="2749100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71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804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94" y="2760222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69" y="3338465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12" y="3363121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573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825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03" y="3374243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79" y="3952486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21" y="3977143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9757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7846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12" y="3988264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88" y="4566507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31" y="4591164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377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1868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22" y="4602285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97" y="5180528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40" y="5205185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779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5889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31" y="5216306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06" y="5794549"/>
            <a:ext cx="109901" cy="17737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49" y="5819206"/>
            <a:ext cx="449316" cy="11106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1821"/>
            <a:ext cx="45713" cy="4573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9910"/>
            <a:ext cx="45713" cy="4573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40" y="5830327"/>
            <a:ext cx="447668" cy="96115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67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>
                <a:solidFill>
                  <a:prstClr val="black"/>
                </a:solidFill>
              </a:rPr>
              <a:pPr/>
              <a:t>11/18/2021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15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>
                <a:solidFill>
                  <a:prstClr val="black"/>
                </a:solidFill>
              </a:rPr>
              <a:pPr/>
              <a:t>11/18/2021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471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4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2" y="457310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7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2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5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5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5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5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3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3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3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7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1358" y="6494378"/>
            <a:ext cx="1612732" cy="21549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32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2" y="6334008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7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3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2.xml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52.gif"/><Relationship Id="rId7" Type="http://schemas.openxmlformats.org/officeDocument/2006/relationships/image" Target="../media/image44.png"/><Relationship Id="rId12" Type="http://schemas.openxmlformats.org/officeDocument/2006/relationships/image" Target="../media/image46.gif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gif"/><Relationship Id="rId20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slide" Target="slide20.xml"/><Relationship Id="rId5" Type="http://schemas.openxmlformats.org/officeDocument/2006/relationships/image" Target="../media/image42.jpeg"/><Relationship Id="rId15" Type="http://schemas.openxmlformats.org/officeDocument/2006/relationships/slide" Target="slide19.xml"/><Relationship Id="rId10" Type="http://schemas.openxmlformats.org/officeDocument/2006/relationships/image" Target="../media/image45.gif"/><Relationship Id="rId19" Type="http://schemas.openxmlformats.org/officeDocument/2006/relationships/image" Target="../media/image51.gif"/><Relationship Id="rId4" Type="http://schemas.openxmlformats.org/officeDocument/2006/relationships/notesSlide" Target="../notesSlides/notesSlide5.xml"/><Relationship Id="rId9" Type="http://schemas.openxmlformats.org/officeDocument/2006/relationships/slide" Target="slide21.xml"/><Relationship Id="rId14" Type="http://schemas.openxmlformats.org/officeDocument/2006/relationships/image" Target="../media/image47.gif"/><Relationship Id="rId2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2" y="4217102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08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1" y="266437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533710" y="789184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4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3093654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en-US" sz="4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3598753" y="4809568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1: 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 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2660040" y="1105531"/>
            <a:ext cx="8083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PHÉP CỘNG, PHÉP TRỪ (CÓ NHỚ)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TRONG PHẠM VI 100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54604"/>
            <a:ext cx="12190413" cy="7360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264" y="2903179"/>
            <a:ext cx="2667289" cy="5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92" y="70073"/>
            <a:ext cx="10503722" cy="711109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24" y="1306864"/>
            <a:ext cx="1198994" cy="1413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366" y="1448000"/>
            <a:ext cx="117527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4" y="-52507"/>
            <a:ext cx="1326977" cy="12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393" y="5015312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9735" y="335914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1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3919" y="4994281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2209" y="4973250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350499" y="4999528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4475" y="961294"/>
            <a:ext cx="3500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2: Tóm tắt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3109" y="3429336"/>
            <a:ext cx="3500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giải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5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ki-lô-gam?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1"/>
            <a:ext cx="5145628" cy="2909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 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47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 : </a:t>
            </a:r>
            <a:r>
              <a:rPr lang="en-US" sz="3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... kg?</a:t>
            </a:r>
            <a:endParaRPr lang="en-US" sz="3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5350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94296" y="885447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22" y="920562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9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6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919075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9" y="1406144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7844" y="1406144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4" y="423277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31" y="1805421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2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3" y="-539988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155348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lợn cân nặng bao nhiêu ki – lô – gam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3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3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10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3" y="4822153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51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>
            <a:extLst/>
          </p:cNvPr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/>
          </p:cNvPr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18661" y="-689408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2184356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8" y="1304643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7" y="1121691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1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8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>
            <a:extLst/>
          </p:cNvPr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20">
            <a:extLst/>
          </p:cNvPr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20">
            <a:extLst/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20">
            <a:extLst/>
          </p:cNvPr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20">
            <a:extLst/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0">
            <a:extLst/>
          </p:cNvPr>
          <p:cNvSpPr/>
          <p:nvPr/>
        </p:nvSpPr>
        <p:spPr>
          <a:xfrm>
            <a:off x="6963200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>
            <a:extLst/>
          </p:cNvPr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52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4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3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>
            <a:extLst/>
          </p:cNvPr>
          <p:cNvSpPr/>
          <p:nvPr/>
        </p:nvSpPr>
        <p:spPr>
          <a:xfrm>
            <a:off x="6881511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35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0">
            <a:extLst/>
          </p:cNvPr>
          <p:cNvSpPr/>
          <p:nvPr/>
        </p:nvSpPr>
        <p:spPr>
          <a:xfrm>
            <a:off x="7578286" y="526619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60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8" y="1731845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22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4968" y="18100"/>
            <a:ext cx="3760476" cy="1733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8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4" y="6385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243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2" y="1208920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5" y="1784091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200" y="3648251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0" y="4861420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4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8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50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60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8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3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5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5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3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2" y="6377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91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4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91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4" y="2044602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6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9" y="3170139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9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6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078659" y="2802559"/>
            <a:ext cx="1917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Yêu cầu cần đạt</a:t>
            </a:r>
            <a:endParaRPr lang="en-US" altLang="zh-CN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Củng cố kĩ năng đặt tính phép cộng (có nhớ)</a:t>
            </a:r>
            <a:endParaRPr lang="en-US" sz="3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91" y="5209087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hiện tính bằng cách đặt tính hoặc tính nhẩm 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3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 sánh được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3" y="2579573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1697D"/>
                </a:solidFill>
                <a:latin typeface="Times New Roman" pitchFamily="18" charset="0"/>
                <a:cs typeface="Times New Roman" pitchFamily="18" charset="0"/>
              </a:rPr>
              <a:t>Giải được bài toán liên quan đến phép cộng có nhớ.</a:t>
            </a:r>
            <a:endParaRPr lang="en-US" sz="3200" b="1" dirty="0">
              <a:solidFill>
                <a:srgbClr val="E16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4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9" y="503978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4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5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 có 36 cái kẹo, Nam cho thêm Hoa 14 cái kẹo. Hỏi Hoa có tất cả bao nhiêu cái kẹo?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8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4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6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6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quả của phép tính:</a:t>
            </a:r>
            <a:b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9" y="3104260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60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4" y="6410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Dặn dò </a:t>
            </a:r>
            <a:r>
              <a:rPr lang="en-US" smtClean="0"/>
              <a:t>18/11</a:t>
            </a:r>
            <a:r>
              <a:rPr lang="en-US" smtClean="0"/>
              <a:t>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mtClean="0"/>
              <a:t>1. Làm </a:t>
            </a:r>
            <a:r>
              <a:rPr lang="en-US" smtClean="0"/>
              <a:t>vở BT Toán, bài </a:t>
            </a:r>
            <a:r>
              <a:rPr lang="en-US" smtClean="0"/>
              <a:t>21</a:t>
            </a:r>
            <a:r>
              <a:rPr lang="en-US" smtClean="0"/>
              <a:t>, </a:t>
            </a:r>
            <a:r>
              <a:rPr lang="en-US" smtClean="0"/>
              <a:t>tiết </a:t>
            </a:r>
            <a:r>
              <a:rPr lang="en-US" smtClean="0"/>
              <a:t>1.</a:t>
            </a:r>
            <a:br>
              <a:rPr lang="en-US" smtClean="0"/>
            </a:br>
            <a:r>
              <a:rPr lang="en-US" smtClean="0"/>
              <a:t>2. Làm bài còn lại vở BT Tiếng Việt của bài 20.</a:t>
            </a:r>
            <a:endParaRPr lang="en-US" smtClean="0"/>
          </a:p>
          <a:p>
            <a:pPr marL="0" indent="0">
              <a:buNone/>
            </a:pPr>
            <a:r>
              <a:rPr lang="en-US" smtClean="0"/>
              <a:t>3. </a:t>
            </a:r>
            <a:r>
              <a:rPr lang="en-US" smtClean="0"/>
              <a:t>Học thuộc bảng cộng trừ đã học</a:t>
            </a:r>
            <a:r>
              <a:rPr lang="en-US" smtClean="0"/>
              <a:t>.</a:t>
            </a:r>
          </a:p>
          <a:p>
            <a:pPr marL="0" indent="0">
              <a:buNone/>
            </a:pPr>
            <a:r>
              <a:rPr lang="en-US" smtClean="0"/>
              <a:t>4. Viết chính tả bài Nhím nâu kết bạn vào vở chính tả.</a:t>
            </a:r>
            <a:endParaRPr lang="en-US" smtClean="0"/>
          </a:p>
          <a:p>
            <a:pPr marL="0" indent="0">
              <a:buNone/>
            </a:pPr>
            <a:r>
              <a:rPr lang="en-US" smtClean="0"/>
              <a:t>5. Làm vở </a:t>
            </a:r>
            <a:r>
              <a:rPr lang="en-US" smtClean="0"/>
              <a:t>BT HĐTN, bài </a:t>
            </a:r>
            <a:r>
              <a:rPr lang="en-US" smtClean="0"/>
              <a:t>11: Trường học hạnh phúc..</a:t>
            </a:r>
            <a:endParaRPr lang="en-US" smtClean="0"/>
          </a:p>
          <a:p>
            <a:pPr marL="0" indent="0">
              <a:buNone/>
            </a:pPr>
            <a:r>
              <a:rPr lang="en-US" smtClean="0"/>
              <a:t>6. Hoàn thành bài 1,2,4 vào sách Toán (tr 81,82); bài 3 (tr 82) vào vở.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3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2" y="4217102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7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" y="-54602"/>
            <a:ext cx="12190413" cy="7360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266" y="2247934"/>
            <a:ext cx="2667289" cy="5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17" y="70075"/>
            <a:ext cx="10155399" cy="711109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24" y="1306866"/>
            <a:ext cx="1198994" cy="1413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368" y="1448002"/>
            <a:ext cx="117527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4" y="-52507"/>
            <a:ext cx="1326977" cy="12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55140" y="355159"/>
            <a:ext cx="8306367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1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1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18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11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071" y="954498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395" y="4360067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1752" y="1613171"/>
            <a:ext cx="5989549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3100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 chung ( tr 80, 81)</a:t>
            </a:r>
            <a:endParaRPr lang="en-US" sz="31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3" y="-715205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8" y="31564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7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30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99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81 + 9</a:t>
              </a:r>
              <a:endPara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31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232731" y="3401001"/>
              <a:ext cx="2039316" cy="30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26 + 66</a:t>
              </a:r>
              <a:endPara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0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3"/>
            <a:ext cx="1416806" cy="22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0837" y="-227806"/>
            <a:ext cx="1402161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54604"/>
            <a:ext cx="12190413" cy="7360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264" y="2903179"/>
            <a:ext cx="2667289" cy="5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92" y="70073"/>
            <a:ext cx="10503722" cy="711109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24" y="1306864"/>
            <a:ext cx="1198994" cy="1413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366" y="1448000"/>
            <a:ext cx="117527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4" y="-52507"/>
            <a:ext cx="1326977" cy="12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393" y="5015312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1227" y="2195070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1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2454" y="2813868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45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519" y="3270702"/>
            <a:ext cx="129731" cy="3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+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4064" y="3441061"/>
            <a:ext cx="1362810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 6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67583" y="4077381"/>
            <a:ext cx="6298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93919" y="4994281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70646" y="2818020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81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27113" y="3283768"/>
            <a:ext cx="129731" cy="3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+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79268" y="3440627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9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545172" y="4095885"/>
            <a:ext cx="6298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322209" y="4973250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8872" y="2808581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26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80807" y="3276112"/>
            <a:ext cx="129731" cy="3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+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97477" y="3428376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66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627474" y="4078462"/>
            <a:ext cx="6298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350499" y="4999528"/>
            <a:ext cx="184707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35724" y="345846"/>
            <a:ext cx="8306367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18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78859" y="960276"/>
            <a:ext cx="2667289" cy="7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Toán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04530" y="1605071"/>
            <a:ext cx="4856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Luyện tập ( tr. 80, 81)  </a:t>
            </a:r>
            <a:endParaRPr lang="en-US" sz="3200" b="1" dirty="0">
              <a:solidFill>
                <a:srgbClr val="FF0000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3" y="-715205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8" y="31564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7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C65885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C65885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81 + 9</a:t>
              </a:r>
              <a:endParaRPr lang="en-US" sz="3200" b="1" dirty="0">
                <a:solidFill>
                  <a:srgbClr val="C65885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31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C65885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26 + 66</a:t>
              </a:r>
              <a:endParaRPr lang="en-US" sz="3200" b="1" dirty="0">
                <a:solidFill>
                  <a:srgbClr val="C65885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91" y="2773452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45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5" y="3307069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31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4" y="2811410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81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8" y="3310235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4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10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26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66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300" y="3362611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0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3"/>
            <a:ext cx="1416806" cy="22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4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5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ki-lô-gam?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3094296" y="885447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22" y="920562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9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6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919075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9" y="1406144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7844" y="1406144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4" y="423277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31" y="1805421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83" y="137954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7293</TotalTime>
  <Words>530</Words>
  <Application>Microsoft Office PowerPoint</Application>
  <PresentationFormat>Custom</PresentationFormat>
  <Paragraphs>129</Paragraphs>
  <Slides>24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等线</vt:lpstr>
      <vt:lpstr>等线 Light</vt:lpstr>
      <vt:lpstr>HP001 4 hàng</vt:lpstr>
      <vt:lpstr>HP001 4H</vt:lpstr>
      <vt:lpstr>HP001 5 hàng</vt:lpstr>
      <vt:lpstr>iCiel Pony</vt:lpstr>
      <vt:lpstr>Impact</vt:lpstr>
      <vt:lpstr>ITC Avant Garde Std Bk</vt:lpstr>
      <vt:lpstr>LiHei Pro</vt:lpstr>
      <vt:lpstr>Open Sans Extrabold</vt:lpstr>
      <vt:lpstr>Signika</vt:lpstr>
      <vt:lpstr>Times New Roman</vt:lpstr>
      <vt:lpstr>UTM Cookies</vt:lpstr>
      <vt:lpstr>思源黑体 CN Bold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  <vt:lpstr>Dặn dò 18/11: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10 PRO</cp:lastModifiedBy>
  <cp:revision>3788</cp:revision>
  <dcterms:created xsi:type="dcterms:W3CDTF">2015-12-01T09:06:39Z</dcterms:created>
  <dcterms:modified xsi:type="dcterms:W3CDTF">2021-11-18T04:27:08Z</dcterms:modified>
</cp:coreProperties>
</file>