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Lst>
  <p:notesMasterIdLst>
    <p:notesMasterId r:id="rId11"/>
  </p:notesMasterIdLst>
  <p:sldIdLst>
    <p:sldId id="302" r:id="rId3"/>
    <p:sldId id="309" r:id="rId4"/>
    <p:sldId id="286" r:id="rId5"/>
    <p:sldId id="304" r:id="rId6"/>
    <p:sldId id="307" r:id="rId7"/>
    <p:sldId id="308" r:id="rId8"/>
    <p:sldId id="305" r:id="rId9"/>
    <p:sldId id="301" r:id="rId10"/>
  </p:sldIdLst>
  <p:sldSz cx="13716000" cy="9144000"/>
  <p:notesSz cx="6858000" cy="9144000"/>
  <p:defaultText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varScale="1">
        <p:scale>
          <a:sx n="52" d="100"/>
          <a:sy n="52" d="100"/>
        </p:scale>
        <p:origin x="1188" y="90"/>
      </p:cViewPr>
      <p:guideLst>
        <p:guide orient="horz" pos="2880"/>
        <p:guide pos="432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11/17/2021</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462284" rtl="0" eaLnBrk="1" latinLnBrk="0" hangingPunct="1">
      <a:defRPr sz="2000" kern="1200">
        <a:solidFill>
          <a:schemeClr val="tx1"/>
        </a:solidFill>
        <a:latin typeface="+mn-lt"/>
        <a:ea typeface="+mn-ea"/>
        <a:cs typeface="+mn-cs"/>
      </a:defRPr>
    </a:lvl1pPr>
    <a:lvl2pPr marL="731143" algn="l" defTabSz="1462284" rtl="0" eaLnBrk="1" latinLnBrk="0" hangingPunct="1">
      <a:defRPr sz="2000" kern="1200">
        <a:solidFill>
          <a:schemeClr val="tx1"/>
        </a:solidFill>
        <a:latin typeface="+mn-lt"/>
        <a:ea typeface="+mn-ea"/>
        <a:cs typeface="+mn-cs"/>
      </a:defRPr>
    </a:lvl2pPr>
    <a:lvl3pPr marL="1462284" algn="l" defTabSz="1462284" rtl="0" eaLnBrk="1" latinLnBrk="0" hangingPunct="1">
      <a:defRPr sz="2000" kern="1200">
        <a:solidFill>
          <a:schemeClr val="tx1"/>
        </a:solidFill>
        <a:latin typeface="+mn-lt"/>
        <a:ea typeface="+mn-ea"/>
        <a:cs typeface="+mn-cs"/>
      </a:defRPr>
    </a:lvl3pPr>
    <a:lvl4pPr marL="2193425" algn="l" defTabSz="1462284" rtl="0" eaLnBrk="1" latinLnBrk="0" hangingPunct="1">
      <a:defRPr sz="2000" kern="1200">
        <a:solidFill>
          <a:schemeClr val="tx1"/>
        </a:solidFill>
        <a:latin typeface="+mn-lt"/>
        <a:ea typeface="+mn-ea"/>
        <a:cs typeface="+mn-cs"/>
      </a:defRPr>
    </a:lvl4pPr>
    <a:lvl5pPr marL="2924567" algn="l" defTabSz="1462284" rtl="0" eaLnBrk="1" latinLnBrk="0" hangingPunct="1">
      <a:defRPr sz="2000" kern="1200">
        <a:solidFill>
          <a:schemeClr val="tx1"/>
        </a:solidFill>
        <a:latin typeface="+mn-lt"/>
        <a:ea typeface="+mn-ea"/>
        <a:cs typeface="+mn-cs"/>
      </a:defRPr>
    </a:lvl5pPr>
    <a:lvl6pPr marL="3655711" algn="l" defTabSz="1462284" rtl="0" eaLnBrk="1" latinLnBrk="0" hangingPunct="1">
      <a:defRPr sz="2000" kern="1200">
        <a:solidFill>
          <a:schemeClr val="tx1"/>
        </a:solidFill>
        <a:latin typeface="+mn-lt"/>
        <a:ea typeface="+mn-ea"/>
        <a:cs typeface="+mn-cs"/>
      </a:defRPr>
    </a:lvl6pPr>
    <a:lvl7pPr marL="4386852" algn="l" defTabSz="1462284" rtl="0" eaLnBrk="1" latinLnBrk="0" hangingPunct="1">
      <a:defRPr sz="2000" kern="1200">
        <a:solidFill>
          <a:schemeClr val="tx1"/>
        </a:solidFill>
        <a:latin typeface="+mn-lt"/>
        <a:ea typeface="+mn-ea"/>
        <a:cs typeface="+mn-cs"/>
      </a:defRPr>
    </a:lvl7pPr>
    <a:lvl8pPr marL="5117994" algn="l" defTabSz="1462284" rtl="0" eaLnBrk="1" latinLnBrk="0" hangingPunct="1">
      <a:defRPr sz="2000" kern="1200">
        <a:solidFill>
          <a:schemeClr val="tx1"/>
        </a:solidFill>
        <a:latin typeface="+mn-lt"/>
        <a:ea typeface="+mn-ea"/>
        <a:cs typeface="+mn-cs"/>
      </a:defRPr>
    </a:lvl8pPr>
    <a:lvl9pPr marL="5849136" algn="l" defTabSz="1462284"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0665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1042" indent="0" algn="ctr">
              <a:buNone/>
              <a:defRPr>
                <a:solidFill>
                  <a:schemeClr val="tx1">
                    <a:tint val="75000"/>
                  </a:schemeClr>
                </a:solidFill>
              </a:defRPr>
            </a:lvl2pPr>
            <a:lvl3pPr marL="1462086" indent="0" algn="ctr">
              <a:buNone/>
              <a:defRPr>
                <a:solidFill>
                  <a:schemeClr val="tx1">
                    <a:tint val="75000"/>
                  </a:schemeClr>
                </a:solidFill>
              </a:defRPr>
            </a:lvl3pPr>
            <a:lvl4pPr marL="2193127" indent="0" algn="ctr">
              <a:buNone/>
              <a:defRPr>
                <a:solidFill>
                  <a:schemeClr val="tx1">
                    <a:tint val="75000"/>
                  </a:schemeClr>
                </a:solidFill>
              </a:defRPr>
            </a:lvl4pPr>
            <a:lvl5pPr marL="2924171" indent="0" algn="ctr">
              <a:buNone/>
              <a:defRPr>
                <a:solidFill>
                  <a:schemeClr val="tx1">
                    <a:tint val="75000"/>
                  </a:schemeClr>
                </a:solidFill>
              </a:defRPr>
            </a:lvl5pPr>
            <a:lvl6pPr marL="3655214" indent="0" algn="ctr">
              <a:buNone/>
              <a:defRPr>
                <a:solidFill>
                  <a:schemeClr val="tx1">
                    <a:tint val="75000"/>
                  </a:schemeClr>
                </a:solidFill>
              </a:defRPr>
            </a:lvl6pPr>
            <a:lvl7pPr marL="4386258" indent="0" algn="ctr">
              <a:buNone/>
              <a:defRPr>
                <a:solidFill>
                  <a:schemeClr val="tx1">
                    <a:tint val="75000"/>
                  </a:schemeClr>
                </a:solidFill>
              </a:defRPr>
            </a:lvl7pPr>
            <a:lvl8pPr marL="5117300" indent="0" algn="ctr">
              <a:buNone/>
              <a:defRPr>
                <a:solidFill>
                  <a:schemeClr val="tx1">
                    <a:tint val="75000"/>
                  </a:schemeClr>
                </a:solidFill>
              </a:defRPr>
            </a:lvl8pPr>
            <a:lvl9pPr marL="58483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smtClean="0"/>
              <a:t>Click to edit Master title style</a:t>
            </a:r>
            <a:endParaRPr lang="en-US"/>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smtClean="0"/>
              <a:t>Click to edit Master title style</a:t>
            </a:r>
            <a:endParaRPr lang="en-US"/>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2975" y="2434167"/>
            <a:ext cx="58293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43725" y="2434167"/>
            <a:ext cx="58293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smtClean="0"/>
              <a:t>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11/17/2021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11/17/2021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11/17/2021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smtClean="0"/>
              <a:t>Click to edit Master title style</a:t>
            </a:r>
            <a:endParaRPr lang="en-US"/>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smtClean="0"/>
              <a:t>Click to edit Master title style</a:t>
            </a:r>
            <a:endParaRPr lang="en-US"/>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3716000" cy="9144001"/>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1042" indent="0">
              <a:buNone/>
              <a:defRPr sz="2900">
                <a:solidFill>
                  <a:schemeClr val="tx1">
                    <a:tint val="75000"/>
                  </a:schemeClr>
                </a:solidFill>
              </a:defRPr>
            </a:lvl2pPr>
            <a:lvl3pPr marL="1462086" indent="0">
              <a:buNone/>
              <a:defRPr sz="2600">
                <a:solidFill>
                  <a:schemeClr val="tx1">
                    <a:tint val="75000"/>
                  </a:schemeClr>
                </a:solidFill>
              </a:defRPr>
            </a:lvl3pPr>
            <a:lvl4pPr marL="2193127" indent="0">
              <a:buNone/>
              <a:defRPr sz="2200">
                <a:solidFill>
                  <a:schemeClr val="tx1">
                    <a:tint val="75000"/>
                  </a:schemeClr>
                </a:solidFill>
              </a:defRPr>
            </a:lvl4pPr>
            <a:lvl5pPr marL="2924171" indent="0">
              <a:buNone/>
              <a:defRPr sz="2200">
                <a:solidFill>
                  <a:schemeClr val="tx1">
                    <a:tint val="75000"/>
                  </a:schemeClr>
                </a:solidFill>
              </a:defRPr>
            </a:lvl5pPr>
            <a:lvl6pPr marL="3655214" indent="0">
              <a:buNone/>
              <a:defRPr sz="2200">
                <a:solidFill>
                  <a:schemeClr val="tx1">
                    <a:tint val="75000"/>
                  </a:schemeClr>
                </a:solidFill>
              </a:defRPr>
            </a:lvl6pPr>
            <a:lvl7pPr marL="4386258" indent="0">
              <a:buNone/>
              <a:defRPr sz="2200">
                <a:solidFill>
                  <a:schemeClr val="tx1">
                    <a:tint val="75000"/>
                  </a:schemeClr>
                </a:solidFill>
              </a:defRPr>
            </a:lvl7pPr>
            <a:lvl8pPr marL="5117300" indent="0">
              <a:buNone/>
              <a:defRPr sz="2200">
                <a:solidFill>
                  <a:schemeClr val="tx1">
                    <a:tint val="75000"/>
                  </a:schemeClr>
                </a:solidFill>
              </a:defRPr>
            </a:lvl8pPr>
            <a:lvl9pPr marL="5848343"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smtClean="0"/>
              <a:t>Click to edit Master title style</a:t>
            </a:r>
            <a:endParaRPr lang="en-US"/>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smtClean="0"/>
              <a:t>Click to edit Master title style</a:t>
            </a:r>
            <a:endParaRPr lang="en-US"/>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1042" indent="0">
              <a:buNone/>
              <a:defRPr sz="4400"/>
            </a:lvl2pPr>
            <a:lvl3pPr marL="1462086" indent="0">
              <a:buNone/>
              <a:defRPr sz="3800"/>
            </a:lvl3pPr>
            <a:lvl4pPr marL="2193127" indent="0">
              <a:buNone/>
              <a:defRPr sz="3100"/>
            </a:lvl4pPr>
            <a:lvl5pPr marL="2924171" indent="0">
              <a:buNone/>
              <a:defRPr sz="3100"/>
            </a:lvl5pPr>
            <a:lvl6pPr marL="3655214" indent="0">
              <a:buNone/>
              <a:defRPr sz="3100"/>
            </a:lvl6pPr>
            <a:lvl7pPr marL="4386258" indent="0">
              <a:buNone/>
              <a:defRPr sz="3100"/>
            </a:lvl7pPr>
            <a:lvl8pPr marL="5117300" indent="0">
              <a:buNone/>
              <a:defRPr sz="3100"/>
            </a:lvl8pPr>
            <a:lvl9pPr marL="5848343"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t>11/17/2021</a:t>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6" rtl="0" eaLnBrk="1" latinLnBrk="0" hangingPunct="1">
        <a:spcBef>
          <a:spcPct val="0"/>
        </a:spcBef>
        <a:buNone/>
        <a:defRPr sz="7100" kern="1200">
          <a:solidFill>
            <a:schemeClr val="tx1"/>
          </a:solidFill>
          <a:latin typeface="+mj-lt"/>
          <a:ea typeface="+mj-ea"/>
          <a:cs typeface="+mj-cs"/>
        </a:defRPr>
      </a:lvl1pPr>
    </p:titleStyle>
    <p:bodyStyle>
      <a:lvl1pPr marL="548281" indent="-548281" algn="l" defTabSz="146208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7946" indent="-456901" algn="l" defTabSz="146208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7607" indent="-365522" algn="l" defTabSz="146208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8650"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89693"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073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1777"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2822"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386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pPr defTabSz="1097280"/>
              <a:t>11/17/2021</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3.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36"/>
            <a:endParaRPr lang="en-US" dirty="0">
              <a:solidFill>
                <a:prstClr val="white"/>
              </a:solidFill>
            </a:endParaRPr>
          </a:p>
        </p:txBody>
      </p:sp>
      <p:sp>
        <p:nvSpPr>
          <p:cNvPr id="18" name="Flowchart: Document 17"/>
          <p:cNvSpPr/>
          <p:nvPr/>
        </p:nvSpPr>
        <p:spPr>
          <a:xfrm>
            <a:off x="-64796" y="19128"/>
            <a:ext cx="13878962"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36"/>
            <a:endParaRPr lang="en-US" sz="3800" dirty="0">
              <a:solidFill>
                <a:prstClr val="white"/>
              </a:solidFill>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grpSp>
      <p:grpSp>
        <p:nvGrpSpPr>
          <p:cNvPr id="21" name="Group 20"/>
          <p:cNvGrpSpPr/>
          <p:nvPr/>
        </p:nvGrpSpPr>
        <p:grpSpPr>
          <a:xfrm>
            <a:off x="-919233" y="-948075"/>
            <a:ext cx="3704450" cy="3919876"/>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36"/>
              <a:endParaRPr lang="en-US" dirty="0">
                <a:solidFill>
                  <a:prstClr val="black"/>
                </a:solidFill>
              </a:endParaRPr>
            </a:p>
          </p:txBody>
        </p:sp>
      </p:grpSp>
      <p:sp>
        <p:nvSpPr>
          <p:cNvPr id="33" name="TextBox 32"/>
          <p:cNvSpPr txBox="1"/>
          <p:nvPr/>
        </p:nvSpPr>
        <p:spPr>
          <a:xfrm>
            <a:off x="2000228" y="3962400"/>
            <a:ext cx="1485900" cy="1501867"/>
          </a:xfrm>
          <a:prstGeom prst="rect">
            <a:avLst/>
          </a:prstGeom>
          <a:noFill/>
        </p:spPr>
        <p:txBody>
          <a:bodyPr wrap="square" lIns="146220" tIns="73111" rIns="146220" bIns="73111" rtlCol="0">
            <a:spAutoFit/>
          </a:bodyPr>
          <a:lstStyle/>
          <a:p>
            <a:pPr algn="ctr" defTabSz="1097236"/>
            <a:r>
              <a:rPr lang="en-US" sz="3800" b="1" dirty="0" err="1">
                <a:solidFill>
                  <a:prstClr val="white"/>
                </a:solidFill>
                <a:latin typeface="iCiel Cadena" panose="02000503000000020004" pitchFamily="2" charset="0"/>
                <a:ea typeface="Arial-Rounded" pitchFamily="34" charset="0"/>
                <a:cs typeface="Arial-Rounded" pitchFamily="34" charset="0"/>
              </a:rPr>
              <a:t>Bài</a:t>
            </a:r>
            <a:endParaRPr lang="en-US" sz="3800" b="1" dirty="0">
              <a:solidFill>
                <a:prstClr val="white"/>
              </a:solidFill>
              <a:latin typeface="iCiel Cadena" panose="02000503000000020004" pitchFamily="2" charset="0"/>
              <a:ea typeface="Arial-Rounded" pitchFamily="34" charset="0"/>
              <a:cs typeface="Arial-Rounded" pitchFamily="34" charset="0"/>
            </a:endParaRPr>
          </a:p>
          <a:p>
            <a:pPr algn="ctr" defTabSz="1097236"/>
            <a:r>
              <a:rPr lang="en-US" sz="5000" b="1" dirty="0" smtClean="0">
                <a:solidFill>
                  <a:prstClr val="white"/>
                </a:solidFill>
                <a:latin typeface="iCiel Cadena" panose="02000503000000020004" pitchFamily="2" charset="0"/>
                <a:ea typeface="Arial-Rounded" pitchFamily="34" charset="0"/>
                <a:cs typeface="Times New Roman" pitchFamily="18" charset="0"/>
              </a:rPr>
              <a:t>20</a:t>
            </a:r>
            <a:endParaRPr lang="en-US" sz="5000" b="1" dirty="0">
              <a:solidFill>
                <a:prstClr val="white"/>
              </a:solidFill>
              <a:latin typeface="iCiel Cadena" panose="02000503000000020004" pitchFamily="2" charset="0"/>
              <a:ea typeface="Arial-Rounded" pitchFamily="34" charset="0"/>
              <a:cs typeface="Times New Roman" pitchFamily="18"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27" name="Text Box 1"/>
          <p:cNvSpPr txBox="1"/>
          <p:nvPr/>
        </p:nvSpPr>
        <p:spPr>
          <a:xfrm>
            <a:off x="533401" y="8623437"/>
            <a:ext cx="13677672" cy="557072"/>
          </a:xfrm>
          <a:prstGeom prst="rect">
            <a:avLst/>
          </a:prstGeom>
          <a:noFill/>
        </p:spPr>
        <p:txBody>
          <a:bodyPr wrap="square" lIns="109723" tIns="54862" rIns="109723" bIns="54862" rtlCol="0">
            <a:spAutoFit/>
          </a:bodyPr>
          <a:lstStyle/>
          <a:p>
            <a:pPr defTabSz="1097236"/>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sp>
        <p:nvSpPr>
          <p:cNvPr id="22" name="TextBox 21"/>
          <p:cNvSpPr txBox="1"/>
          <p:nvPr/>
        </p:nvSpPr>
        <p:spPr>
          <a:xfrm>
            <a:off x="19052" y="317148"/>
            <a:ext cx="2012295" cy="1778854"/>
          </a:xfrm>
          <a:prstGeom prst="rect">
            <a:avLst/>
          </a:prstGeom>
          <a:noFill/>
        </p:spPr>
        <p:txBody>
          <a:bodyPr wrap="square" lIns="146208" tIns="73105" rIns="146208" bIns="73105" rtlCol="0">
            <a:spAutoFit/>
          </a:bodyPr>
          <a:lstStyle/>
          <a:p>
            <a:pPr algn="ctr"/>
            <a:r>
              <a:rPr lang="en-US" sz="10600" b="1" dirty="0" smtClean="0">
                <a:solidFill>
                  <a:srgbClr val="FFC000"/>
                </a:solidFill>
                <a:latin typeface="Arial Rounded MT Bold" pitchFamily="34" charset="0"/>
                <a:ea typeface="Arial-Rounded" pitchFamily="34" charset="0"/>
                <a:cs typeface="Times New Roman" pitchFamily="18" charset="0"/>
              </a:rPr>
              <a:t>11</a:t>
            </a:r>
            <a:endParaRPr lang="en-US" sz="10600" b="1" dirty="0">
              <a:solidFill>
                <a:srgbClr val="FFC000"/>
              </a:solidFill>
              <a:latin typeface="Arial Rounded MT Bold" pitchFamily="34" charset="0"/>
              <a:ea typeface="Arial-Rounded" pitchFamily="34" charset="0"/>
              <a:cs typeface="Times New Roman" pitchFamily="18" charset="0"/>
            </a:endParaRPr>
          </a:p>
        </p:txBody>
      </p:sp>
      <p:sp>
        <p:nvSpPr>
          <p:cNvPr id="30" name="TextBox 29"/>
          <p:cNvSpPr txBox="1"/>
          <p:nvPr/>
        </p:nvSpPr>
        <p:spPr>
          <a:xfrm>
            <a:off x="2514600" y="860260"/>
            <a:ext cx="10744200" cy="1132523"/>
          </a:xfrm>
          <a:prstGeom prst="rect">
            <a:avLst/>
          </a:prstGeom>
          <a:noFill/>
        </p:spPr>
        <p:txBody>
          <a:bodyPr wrap="square" lIns="146208" tIns="73105" rIns="146208" bIns="73105" rtlCol="0">
            <a:spAutoFit/>
          </a:bodyPr>
          <a:lstStyle/>
          <a:p>
            <a:pPr algn="ctr"/>
            <a:r>
              <a:rPr lang="en-US" sz="6400" b="1" dirty="0" smtClean="0">
                <a:ln w="3175">
                  <a:solidFill>
                    <a:schemeClr val="bg1"/>
                  </a:solidFill>
                </a:ln>
                <a:solidFill>
                  <a:schemeClr val="bg1"/>
                </a:solidFill>
                <a:latin typeface="Arial-Rounded" pitchFamily="34" charset="0"/>
                <a:ea typeface="Arial-Rounded" pitchFamily="34" charset="0"/>
                <a:cs typeface="Arial-Rounded" pitchFamily="34" charset="0"/>
              </a:rPr>
              <a:t>NIỀM VUI TUỔI THƠ</a:t>
            </a:r>
            <a:endParaRPr lang="en-US" sz="6400" b="1" dirty="0">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1" name="TextBox 30"/>
          <p:cNvSpPr txBox="1"/>
          <p:nvPr/>
        </p:nvSpPr>
        <p:spPr>
          <a:xfrm>
            <a:off x="3200400" y="4185231"/>
            <a:ext cx="8305800" cy="978635"/>
          </a:xfrm>
          <a:prstGeom prst="rect">
            <a:avLst/>
          </a:prstGeom>
          <a:noFill/>
        </p:spPr>
        <p:txBody>
          <a:bodyPr wrap="square" lIns="146208" tIns="73105" rIns="146208" bIns="73105" rtlCol="0">
            <a:spAutoFit/>
          </a:bodyPr>
          <a:lstStyle/>
          <a:p>
            <a:pPr algn="ctr"/>
            <a:r>
              <a:rPr lang="en-US" sz="5400" b="1" dirty="0" smtClean="0">
                <a:solidFill>
                  <a:srgbClr val="0070C0"/>
                </a:solidFill>
                <a:latin typeface="Arial-Rounded" pitchFamily="34" charset="0"/>
                <a:ea typeface="Arial-Rounded" pitchFamily="34" charset="0"/>
                <a:cs typeface="Arial-Rounded" pitchFamily="34" charset="0"/>
              </a:rPr>
              <a:t>NHÍM NÂU KẾT BẠN</a:t>
            </a:r>
            <a:endParaRPr lang="en-US" sz="5400" b="1" dirty="0">
              <a:solidFill>
                <a:srgbClr val="0070C0"/>
              </a:solidFill>
              <a:latin typeface="Arial-Rounded" pitchFamily="34" charset="0"/>
              <a:ea typeface="Arial-Rounded" pitchFamily="34" charset="0"/>
              <a:cs typeface="Arial-Rounded" pitchFamily="34" charset="0"/>
            </a:endParaRPr>
          </a:p>
        </p:txBody>
      </p:sp>
      <p:sp>
        <p:nvSpPr>
          <p:cNvPr id="34" name="Rectangle 33"/>
          <p:cNvSpPr/>
          <p:nvPr/>
        </p:nvSpPr>
        <p:spPr>
          <a:xfrm>
            <a:off x="4953000" y="5822698"/>
            <a:ext cx="5247106"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15" y="6393613"/>
            <a:ext cx="2416836" cy="2229824"/>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2958"/>
            <a:ext cx="13716000" cy="8278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rial"/>
            </a:endParaRPr>
          </a:p>
        </p:txBody>
      </p:sp>
      <p:sp>
        <p:nvSpPr>
          <p:cNvPr id="13" name="TextBox 12">
            <a:extLst>
              <a:ext uri="{FF2B5EF4-FFF2-40B4-BE49-F238E27FC236}">
                <a16:creationId xmlns:a16="http://schemas.microsoft.com/office/drawing/2014/main" id="{4FEA66F5-FD50-4DD8-AB4A-C54262D6B7D9}"/>
              </a:ext>
            </a:extLst>
          </p:cNvPr>
          <p:cNvSpPr txBox="1"/>
          <p:nvPr/>
        </p:nvSpPr>
        <p:spPr>
          <a:xfrm>
            <a:off x="3129328" y="3242716"/>
            <a:ext cx="3001091" cy="654988"/>
          </a:xfrm>
          <a:prstGeom prst="rect">
            <a:avLst/>
          </a:prstGeom>
          <a:noFill/>
        </p:spPr>
        <p:txBody>
          <a:bodyPr wrap="square">
            <a:spAutoFit/>
          </a:bodyPr>
          <a:lstStyle/>
          <a:p>
            <a:pPr defTabSz="1028700" fontAlgn="base">
              <a:lnSpc>
                <a:spcPct val="125000"/>
              </a:lnSpc>
              <a:spcBef>
                <a:spcPct val="0"/>
              </a:spcBef>
              <a:spcAft>
                <a:spcPct val="0"/>
              </a:spcAft>
              <a:defRPr/>
            </a:pPr>
            <a:r>
              <a:rPr lang="en-US" sz="2925" b="1" dirty="0">
                <a:solidFill>
                  <a:srgbClr val="000000">
                    <a:lumMod val="95000"/>
                    <a:lumOff val="5000"/>
                  </a:srgbClr>
                </a:solidFill>
                <a:latin typeface="HP001 4H" panose="020B0603050302020204" pitchFamily="34" charset="0"/>
                <a:cs typeface="Times New Roman" pitchFamily="18" charset="0"/>
              </a:rPr>
              <a:t> </a:t>
            </a:r>
            <a:endParaRPr lang="en-US" sz="2925" b="1" dirty="0">
              <a:solidFill>
                <a:srgbClr val="000000">
                  <a:lumMod val="95000"/>
                  <a:lumOff val="5000"/>
                </a:srgbClr>
              </a:solidFill>
              <a:latin typeface="HP001 4 hàng" panose="020B0603050302020204" pitchFamily="34" charset="-93"/>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690" y="793187"/>
            <a:ext cx="10532818" cy="7998126"/>
          </a:xfrm>
          <a:prstGeom prst="rect">
            <a:avLst/>
          </a:prstGeom>
        </p:spPr>
      </p:pic>
      <p:sp>
        <p:nvSpPr>
          <p:cNvPr id="14" name="Rounded Rectangle 13"/>
          <p:cNvSpPr/>
          <p:nvPr/>
        </p:nvSpPr>
        <p:spPr>
          <a:xfrm>
            <a:off x="298979" y="2184255"/>
            <a:ext cx="1349044" cy="15902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Arial"/>
            </a:endParaRPr>
          </a:p>
        </p:txBody>
      </p:sp>
      <p:sp>
        <p:nvSpPr>
          <p:cNvPr id="15" name="TextBox 14"/>
          <p:cNvSpPr txBox="1"/>
          <p:nvPr/>
        </p:nvSpPr>
        <p:spPr>
          <a:xfrm>
            <a:off x="382960" y="2327479"/>
            <a:ext cx="1322359" cy="1546577"/>
          </a:xfrm>
          <a:prstGeom prst="rect">
            <a:avLst/>
          </a:prstGeom>
          <a:noFill/>
        </p:spPr>
        <p:txBody>
          <a:bodyPr wrap="square" rtlCol="0">
            <a:spAutoFit/>
          </a:bodyPr>
          <a:lstStyle/>
          <a:p>
            <a:pPr defTabSz="1028700">
              <a:defRPr/>
            </a:pPr>
            <a:r>
              <a:rPr lang="en-US" sz="3150" b="1" dirty="0" err="1">
                <a:solidFill>
                  <a:srgbClr val="FF0000"/>
                </a:solidFill>
                <a:latin typeface="HP001 4H" panose="020B0603050302020204" pitchFamily="34" charset="0"/>
                <a:cs typeface="Times New Roman" panose="02020603050405020304" pitchFamily="18" charset="0"/>
              </a:rPr>
              <a:t>Vở</a:t>
            </a:r>
            <a:endParaRPr lang="en-US" sz="3150" b="1" dirty="0">
              <a:solidFill>
                <a:srgbClr val="FF0000"/>
              </a:solidFill>
              <a:latin typeface="HP001 4H" panose="020B0603050302020204" pitchFamily="34" charset="0"/>
              <a:cs typeface="Times New Roman" panose="02020603050405020304" pitchFamily="18" charset="0"/>
            </a:endParaRPr>
          </a:p>
          <a:p>
            <a:pPr defTabSz="1028700">
              <a:defRPr/>
            </a:pPr>
            <a:r>
              <a:rPr lang="en-US" sz="3150" b="1" dirty="0" err="1">
                <a:solidFill>
                  <a:srgbClr val="FF0000"/>
                </a:solidFill>
                <a:latin typeface="HP001 4H" panose="020B0603050302020204" pitchFamily="34" charset="0"/>
                <a:cs typeface="Times New Roman" panose="02020603050405020304" pitchFamily="18" charset="0"/>
              </a:rPr>
              <a:t>Tiếng</a:t>
            </a:r>
            <a:r>
              <a:rPr lang="en-US" sz="3150" b="1" dirty="0">
                <a:solidFill>
                  <a:srgbClr val="FF0000"/>
                </a:solidFill>
                <a:latin typeface="HP001 4H" panose="020B0603050302020204" pitchFamily="34" charset="0"/>
                <a:cs typeface="Times New Roman" panose="02020603050405020304" pitchFamily="18" charset="0"/>
              </a:rPr>
              <a:t> </a:t>
            </a:r>
            <a:r>
              <a:rPr lang="en-US" sz="3150" b="1" dirty="0" err="1">
                <a:solidFill>
                  <a:srgbClr val="FF0000"/>
                </a:solidFill>
                <a:latin typeface="HP001 4H" panose="020B0603050302020204" pitchFamily="34" charset="0"/>
                <a:cs typeface="Times New Roman" panose="02020603050405020304" pitchFamily="18" charset="0"/>
              </a:rPr>
              <a:t>Việt</a:t>
            </a:r>
            <a:endParaRPr lang="en-US" sz="3150" b="1" dirty="0">
              <a:solidFill>
                <a:srgbClr val="FF0000"/>
              </a:solidFill>
              <a:latin typeface="HP001 4H" panose="020B0603050302020204" pitchFamily="34" charset="0"/>
              <a:cs typeface="Times New Roman" panose="02020603050405020304" pitchFamily="18" charset="0"/>
            </a:endParaRPr>
          </a:p>
        </p:txBody>
      </p:sp>
      <p:pic>
        <p:nvPicPr>
          <p:cNvPr id="16" name="图片 40964" descr="1-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821" y="655318"/>
            <a:ext cx="1493044"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2851563" y="1196589"/>
            <a:ext cx="10095361" cy="698268"/>
          </a:xfrm>
          <a:prstGeom prst="rect">
            <a:avLst/>
          </a:prstGeom>
          <a:noFill/>
        </p:spPr>
        <p:txBody>
          <a:bodyPr wrap="square">
            <a:spAutoFit/>
          </a:bodyPr>
          <a:lstStyle/>
          <a:p>
            <a:pPr defTabSz="1028700" fontAlgn="base">
              <a:lnSpc>
                <a:spcPct val="125000"/>
              </a:lnSpc>
              <a:spcBef>
                <a:spcPct val="0"/>
              </a:spcBef>
              <a:spcAft>
                <a:spcPct val="0"/>
              </a:spcAft>
              <a:defRPr/>
            </a:pPr>
            <a:r>
              <a:rPr lang="en-US" sz="3150" b="1" dirty="0">
                <a:solidFill>
                  <a:schemeClr val="bg1">
                    <a:lumMod val="10000"/>
                  </a:schemeClr>
                </a:solidFill>
                <a:latin typeface="HP001 4H" panose="020B0603050302020204" pitchFamily="34" charset="0"/>
                <a:cs typeface="Times New Roman" pitchFamily="18" charset="0"/>
              </a:rPr>
              <a:t>    </a:t>
            </a:r>
            <a:r>
              <a:rPr lang="en-US" sz="3150" b="1" err="1">
                <a:solidFill>
                  <a:schemeClr val="bg1">
                    <a:lumMod val="10000"/>
                  </a:schemeClr>
                </a:solidFill>
                <a:latin typeface="HP001 4 hàng" panose="020B0603050302020204" pitchFamily="34" charset="-93"/>
                <a:cs typeface="Times New Roman" pitchFamily="18" charset="0"/>
              </a:rPr>
              <a:t>Thứ</a:t>
            </a:r>
            <a:r>
              <a:rPr lang="en-US" sz="3150" b="1">
                <a:solidFill>
                  <a:schemeClr val="bg1">
                    <a:lumMod val="10000"/>
                  </a:schemeClr>
                </a:solidFill>
                <a:latin typeface="HP001 4 hàng" panose="020B0603050302020204" pitchFamily="34" charset="-93"/>
                <a:cs typeface="Times New Roman" pitchFamily="18" charset="0"/>
              </a:rPr>
              <a:t> </a:t>
            </a:r>
            <a:r>
              <a:rPr lang="en-US" sz="3150" b="1">
                <a:solidFill>
                  <a:schemeClr val="bg1">
                    <a:lumMod val="10000"/>
                  </a:schemeClr>
                </a:solidFill>
                <a:latin typeface="HP001 4 hàng" panose="020B0603050302020204" pitchFamily="34" charset="-93"/>
                <a:cs typeface="Times New Roman" pitchFamily="18" charset="0"/>
              </a:rPr>
              <a:t>sáu </a:t>
            </a:r>
            <a:r>
              <a:rPr lang="en-US" sz="3150" b="1" err="1">
                <a:solidFill>
                  <a:schemeClr val="bg1">
                    <a:lumMod val="10000"/>
                  </a:schemeClr>
                </a:solidFill>
                <a:latin typeface="HP001 4 hàng" panose="020B0603050302020204" pitchFamily="34" charset="-93"/>
                <a:cs typeface="Times New Roman" pitchFamily="18" charset="0"/>
              </a:rPr>
              <a:t>ngày</a:t>
            </a:r>
            <a:r>
              <a:rPr lang="en-US" sz="3150" b="1">
                <a:solidFill>
                  <a:schemeClr val="bg1">
                    <a:lumMod val="10000"/>
                  </a:schemeClr>
                </a:solidFill>
                <a:latin typeface="HP001 4 hàng" panose="020B0603050302020204" pitchFamily="34" charset="-93"/>
                <a:cs typeface="Times New Roman" pitchFamily="18" charset="0"/>
              </a:rPr>
              <a:t> </a:t>
            </a:r>
            <a:r>
              <a:rPr lang="en-US" sz="3150" b="1">
                <a:solidFill>
                  <a:schemeClr val="bg1">
                    <a:lumMod val="10000"/>
                  </a:schemeClr>
                </a:solidFill>
                <a:latin typeface="HP001 4 hàng" panose="020B0603050302020204" pitchFamily="34" charset="-93"/>
                <a:cs typeface="Times New Roman" pitchFamily="18" charset="0"/>
              </a:rPr>
              <a:t>19 </a:t>
            </a:r>
            <a:r>
              <a:rPr lang="en-US" sz="3150" b="1" err="1">
                <a:solidFill>
                  <a:schemeClr val="bg1">
                    <a:lumMod val="10000"/>
                  </a:schemeClr>
                </a:solidFill>
                <a:latin typeface="HP001 4 hàng" panose="020B0603050302020204" pitchFamily="34" charset="-93"/>
                <a:cs typeface="Times New Roman" pitchFamily="18" charset="0"/>
              </a:rPr>
              <a:t>tháng</a:t>
            </a:r>
            <a:r>
              <a:rPr lang="en-US" sz="3150" b="1">
                <a:solidFill>
                  <a:schemeClr val="bg1">
                    <a:lumMod val="10000"/>
                  </a:schemeClr>
                </a:solidFill>
                <a:latin typeface="HP001 4 hàng" panose="020B0603050302020204" pitchFamily="34" charset="-93"/>
                <a:cs typeface="Times New Roman" pitchFamily="18" charset="0"/>
              </a:rPr>
              <a:t> </a:t>
            </a:r>
            <a:r>
              <a:rPr lang="en-US" sz="3150" b="1">
                <a:solidFill>
                  <a:schemeClr val="bg1">
                    <a:lumMod val="10000"/>
                  </a:schemeClr>
                </a:solidFill>
                <a:latin typeface="HP001 4 hàng" panose="020B0603050302020204" pitchFamily="34" charset="-93"/>
                <a:cs typeface="Times New Roman" pitchFamily="18" charset="0"/>
              </a:rPr>
              <a:t>11 </a:t>
            </a:r>
            <a:r>
              <a:rPr lang="en-US" sz="3150" b="1" dirty="0" err="1">
                <a:solidFill>
                  <a:schemeClr val="bg1">
                    <a:lumMod val="10000"/>
                  </a:schemeClr>
                </a:solidFill>
                <a:latin typeface="HP001 4 hàng" panose="020B0603050302020204" pitchFamily="34" charset="-93"/>
                <a:cs typeface="Times New Roman" pitchFamily="18" charset="0"/>
              </a:rPr>
              <a:t>năm</a:t>
            </a:r>
            <a:r>
              <a:rPr lang="en-US" sz="3150" b="1" dirty="0">
                <a:solidFill>
                  <a:schemeClr val="bg1">
                    <a:lumMod val="10000"/>
                  </a:schemeClr>
                </a:solidFill>
                <a:latin typeface="HP001 4 hàng" panose="020B0603050302020204" pitchFamily="34" charset="-93"/>
                <a:cs typeface="Times New Roman" pitchFamily="18" charset="0"/>
              </a:rPr>
              <a:t> 2021</a:t>
            </a:r>
          </a:p>
        </p:txBody>
      </p:sp>
      <p:sp>
        <p:nvSpPr>
          <p:cNvPr id="20" name="TextBox 19"/>
          <p:cNvSpPr txBox="1"/>
          <p:nvPr/>
        </p:nvSpPr>
        <p:spPr>
          <a:xfrm>
            <a:off x="6098367" y="1900506"/>
            <a:ext cx="3001091" cy="698268"/>
          </a:xfrm>
          <a:prstGeom prst="rect">
            <a:avLst/>
          </a:prstGeom>
          <a:noFill/>
        </p:spPr>
        <p:txBody>
          <a:bodyPr wrap="square">
            <a:spAutoFit/>
          </a:bodyPr>
          <a:lstStyle/>
          <a:p>
            <a:pPr defTabSz="1028700" fontAlgn="base">
              <a:lnSpc>
                <a:spcPct val="125000"/>
              </a:lnSpc>
              <a:spcBef>
                <a:spcPct val="0"/>
              </a:spcBef>
              <a:spcAft>
                <a:spcPct val="0"/>
              </a:spcAft>
              <a:defRPr/>
            </a:pPr>
            <a:r>
              <a:rPr lang="en-US" sz="3150" b="1" dirty="0">
                <a:solidFill>
                  <a:schemeClr val="bg1">
                    <a:lumMod val="10000"/>
                  </a:schemeClr>
                </a:solidFill>
                <a:latin typeface="HP001 4H" panose="020B0603050302020204" pitchFamily="34" charset="0"/>
                <a:cs typeface="Times New Roman" pitchFamily="18" charset="0"/>
              </a:rPr>
              <a:t> </a:t>
            </a:r>
            <a:r>
              <a:rPr lang="en-US" sz="3150" b="1" dirty="0" err="1">
                <a:solidFill>
                  <a:schemeClr val="bg1">
                    <a:lumMod val="10000"/>
                  </a:schemeClr>
                </a:solidFill>
                <a:latin typeface="HP001 4 hàng" panose="020B0603050302020204" pitchFamily="34" charset="-93"/>
                <a:cs typeface="Times New Roman" pitchFamily="18" charset="0"/>
              </a:rPr>
              <a:t>Tiếng</a:t>
            </a:r>
            <a:r>
              <a:rPr lang="en-US" sz="3150" b="1" dirty="0">
                <a:solidFill>
                  <a:schemeClr val="bg1">
                    <a:lumMod val="10000"/>
                  </a:schemeClr>
                </a:solidFill>
                <a:latin typeface="HP001 4 hàng" panose="020B0603050302020204" pitchFamily="34" charset="-93"/>
                <a:cs typeface="Times New Roman" pitchFamily="18" charset="0"/>
              </a:rPr>
              <a:t> </a:t>
            </a:r>
            <a:r>
              <a:rPr lang="en-US" sz="3150" b="1" dirty="0" err="1">
                <a:solidFill>
                  <a:schemeClr val="bg1">
                    <a:lumMod val="10000"/>
                  </a:schemeClr>
                </a:solidFill>
                <a:latin typeface="HP001 4 hàng" panose="020B0603050302020204" pitchFamily="34" charset="-93"/>
                <a:cs typeface="Times New Roman" pitchFamily="18" charset="0"/>
              </a:rPr>
              <a:t>Việt</a:t>
            </a:r>
            <a:endParaRPr lang="en-US" sz="3150" b="1" dirty="0">
              <a:solidFill>
                <a:schemeClr val="bg1">
                  <a:lumMod val="10000"/>
                </a:schemeClr>
              </a:solidFill>
              <a:latin typeface="HP001 4 hàng" panose="020B0603050302020204" pitchFamily="34" charset="-93"/>
              <a:cs typeface="Times New Roman" pitchFamily="18" charset="0"/>
            </a:endParaRPr>
          </a:p>
        </p:txBody>
      </p:sp>
      <p:sp>
        <p:nvSpPr>
          <p:cNvPr id="10" name="TextBox 9"/>
          <p:cNvSpPr txBox="1"/>
          <p:nvPr/>
        </p:nvSpPr>
        <p:spPr>
          <a:xfrm>
            <a:off x="5483453" y="2577188"/>
            <a:ext cx="3001091" cy="698268"/>
          </a:xfrm>
          <a:prstGeom prst="rect">
            <a:avLst/>
          </a:prstGeom>
          <a:noFill/>
        </p:spPr>
        <p:txBody>
          <a:bodyPr wrap="square">
            <a:spAutoFit/>
          </a:bodyPr>
          <a:lstStyle/>
          <a:p>
            <a:pPr defTabSz="1028700" fontAlgn="base">
              <a:lnSpc>
                <a:spcPct val="125000"/>
              </a:lnSpc>
              <a:spcBef>
                <a:spcPct val="0"/>
              </a:spcBef>
              <a:spcAft>
                <a:spcPct val="0"/>
              </a:spcAft>
              <a:defRPr/>
            </a:pPr>
            <a:r>
              <a:rPr lang="en-US" sz="3150" b="1">
                <a:solidFill>
                  <a:schemeClr val="bg1">
                    <a:lumMod val="10000"/>
                  </a:schemeClr>
                </a:solidFill>
                <a:latin typeface="HP001 4H" panose="020B0603050302020204" pitchFamily="34" charset="0"/>
                <a:cs typeface="Times New Roman" pitchFamily="18" charset="0"/>
              </a:rPr>
              <a:t> </a:t>
            </a:r>
            <a:r>
              <a:rPr lang="en-US" sz="3150" b="1">
                <a:solidFill>
                  <a:schemeClr val="bg1">
                    <a:lumMod val="10000"/>
                  </a:schemeClr>
                </a:solidFill>
                <a:latin typeface="HP001 4 hàng" panose="020B0603050302020204" pitchFamily="34" charset="-93"/>
                <a:cs typeface="Times New Roman" pitchFamily="18" charset="0"/>
              </a:rPr>
              <a:t>Đọc mở rộng</a:t>
            </a:r>
            <a:endParaRPr lang="en-US" sz="3150" b="1" dirty="0">
              <a:solidFill>
                <a:schemeClr val="bg1">
                  <a:lumMod val="10000"/>
                </a:schemeClr>
              </a:solidFill>
              <a:latin typeface="HP001 4 hàng" panose="020B0603050302020204" pitchFamily="34" charset="-93"/>
              <a:cs typeface="Times New Roman" pitchFamily="18" charset="0"/>
            </a:endParaRPr>
          </a:p>
        </p:txBody>
      </p:sp>
    </p:spTree>
    <p:extLst>
      <p:ext uri="{BB962C8B-B14F-4D97-AF65-F5344CB8AC3E}">
        <p14:creationId xmlns:p14="http://schemas.microsoft.com/office/powerpoint/2010/main" val="125766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485900" y="1001077"/>
            <a:ext cx="11772900" cy="886302"/>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200" dirty="0" err="1" smtClean="0"/>
              <a:t>Tìm</a:t>
            </a:r>
            <a:r>
              <a:rPr lang="en-US" sz="3200" dirty="0" smtClean="0"/>
              <a:t> </a:t>
            </a:r>
            <a:r>
              <a:rPr lang="en-US" sz="3200" dirty="0" err="1" smtClean="0"/>
              <a:t>đọc</a:t>
            </a:r>
            <a:r>
              <a:rPr lang="en-US" sz="3200" dirty="0" smtClean="0"/>
              <a:t> </a:t>
            </a:r>
            <a:r>
              <a:rPr lang="en-US" sz="3200" dirty="0" err="1" smtClean="0"/>
              <a:t>các</a:t>
            </a:r>
            <a:r>
              <a:rPr lang="en-US" sz="3200" dirty="0" smtClean="0"/>
              <a:t> </a:t>
            </a:r>
            <a:r>
              <a:rPr lang="en-US" sz="3200" dirty="0" err="1" smtClean="0"/>
              <a:t>bài</a:t>
            </a:r>
            <a:r>
              <a:rPr lang="en-US" sz="3200" dirty="0" smtClean="0"/>
              <a:t> </a:t>
            </a:r>
            <a:r>
              <a:rPr lang="en-US" sz="3200" dirty="0" err="1" smtClean="0"/>
              <a:t>viết</a:t>
            </a:r>
            <a:r>
              <a:rPr lang="en-US" sz="3200" dirty="0" smtClean="0"/>
              <a:t> </a:t>
            </a:r>
            <a:r>
              <a:rPr lang="en-US" sz="3200" dirty="0" err="1" smtClean="0"/>
              <a:t>về</a:t>
            </a:r>
            <a:r>
              <a:rPr lang="en-US" sz="3200" dirty="0" smtClean="0"/>
              <a:t> </a:t>
            </a:r>
            <a:r>
              <a:rPr lang="en-US" sz="3200" dirty="0" err="1" smtClean="0"/>
              <a:t>hoạt</a:t>
            </a:r>
            <a:r>
              <a:rPr lang="en-US" sz="3200" dirty="0" smtClean="0"/>
              <a:t> </a:t>
            </a:r>
            <a:r>
              <a:rPr lang="en-US" sz="3200" dirty="0" err="1" smtClean="0"/>
              <a:t>động</a:t>
            </a:r>
            <a:r>
              <a:rPr lang="en-US" sz="3200" dirty="0" smtClean="0"/>
              <a:t> </a:t>
            </a:r>
            <a:r>
              <a:rPr lang="en-US" sz="3200" dirty="0" err="1" smtClean="0"/>
              <a:t>của</a:t>
            </a:r>
            <a:r>
              <a:rPr lang="en-US" sz="3200" dirty="0" smtClean="0"/>
              <a:t> </a:t>
            </a:r>
            <a:r>
              <a:rPr lang="en-US" sz="3200" dirty="0" err="1" smtClean="0"/>
              <a:t>học</a:t>
            </a:r>
            <a:r>
              <a:rPr lang="en-US" sz="3200" dirty="0" smtClean="0"/>
              <a:t> </a:t>
            </a:r>
            <a:r>
              <a:rPr lang="en-US" sz="3200" dirty="0" err="1" smtClean="0"/>
              <a:t>sinh</a:t>
            </a:r>
            <a:r>
              <a:rPr lang="en-US" sz="3200" dirty="0" smtClean="0"/>
              <a:t> ở </a:t>
            </a:r>
            <a:r>
              <a:rPr lang="en-US" sz="3200" dirty="0" err="1" smtClean="0"/>
              <a:t>trường</a:t>
            </a:r>
            <a:r>
              <a:rPr lang="en-US" sz="3200" dirty="0" smtClean="0"/>
              <a:t>.</a:t>
            </a:r>
            <a:endParaRPr lang="en-US" sz="3200" dirty="0"/>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42900" y="914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1</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15" name="Rounded Rectangular Callout 14"/>
          <p:cNvSpPr/>
          <p:nvPr/>
        </p:nvSpPr>
        <p:spPr>
          <a:xfrm>
            <a:off x="8229600" y="3352800"/>
            <a:ext cx="2895600" cy="907880"/>
          </a:xfrm>
          <a:prstGeom prst="wedgeRoundRectCallout">
            <a:avLst>
              <a:gd name="adj1" fmla="val -37951"/>
              <a:gd name="adj2" fmla="val 9184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Thảo</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luận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nhóm</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backgroundRemoval t="0" b="98768" l="125" r="100000">
                        <a14:foregroundMark x1="13125" y1="53202" x2="18250" y2="52463"/>
                        <a14:foregroundMark x1="26125" y1="60099" x2="38250" y2="38670"/>
                        <a14:foregroundMark x1="12125" y1="92857" x2="80125" y2="75369"/>
                        <a14:foregroundMark x1="79000" y1="91379" x2="90250" y2="98030"/>
                        <a14:foregroundMark x1="60500" y1="33990" x2="64875" y2="34729"/>
                        <a14:foregroundMark x1="58250" y1="47537" x2="73375" y2="45320"/>
                        <a14:foregroundMark x1="60625" y1="85222" x2="59250" y2="98030"/>
                      </a14:backgroundRemoval>
                    </a14:imgEffect>
                  </a14:imgLayer>
                </a14:imgProps>
              </a:ext>
              <a:ext uri="{28A0092B-C50C-407E-A947-70E740481C1C}">
                <a14:useLocalDpi xmlns:a14="http://schemas.microsoft.com/office/drawing/2010/main" val="0"/>
              </a:ext>
            </a:extLst>
          </a:blip>
          <a:stretch>
            <a:fillRect/>
          </a:stretch>
        </p:blipFill>
        <p:spPr>
          <a:xfrm>
            <a:off x="3905249" y="4800600"/>
            <a:ext cx="5905501" cy="2997042"/>
          </a:xfrm>
          <a:prstGeom prst="rect">
            <a:avLst/>
          </a:prstGeom>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pic>
        <p:nvPicPr>
          <p:cNvPr id="21" name="Picture 20"/>
          <p:cNvPicPr>
            <a:picLocks noChangeAspect="1"/>
          </p:cNvPicPr>
          <p:nvPr/>
        </p:nvPicPr>
        <p:blipFill rotWithShape="1">
          <a:blip r:embed="rId4">
            <a:extLst>
              <a:ext uri="{BEBA8EAE-BF5A-486C-A8C5-ECC9F3942E4B}">
                <a14:imgProps xmlns:a14="http://schemas.microsoft.com/office/drawing/2010/main">
                  <a14:imgLayer r:embed="rId5">
                    <a14:imgEffect>
                      <a14:backgroundRemoval t="0" b="29531" l="16094" r="95156"/>
                    </a14:imgEffect>
                  </a14:imgLayer>
                </a14:imgProps>
              </a:ext>
              <a:ext uri="{28A0092B-C50C-407E-A947-70E740481C1C}">
                <a14:useLocalDpi xmlns:a14="http://schemas.microsoft.com/office/drawing/2010/main" val="0"/>
              </a:ext>
            </a:extLst>
          </a:blip>
          <a:srcRect l="15938" b="68750"/>
          <a:stretch/>
        </p:blipFill>
        <p:spPr>
          <a:xfrm>
            <a:off x="10316523" y="-230633"/>
            <a:ext cx="4492426" cy="1670047"/>
          </a:xfrm>
          <a:prstGeom prst="rect">
            <a:avLst/>
          </a:prstGeom>
        </p:spPr>
      </p:pic>
      <p:sp>
        <p:nvSpPr>
          <p:cNvPr id="5" name="AutoShape 2" descr="http://camxuyen.edu.vn/Portals/0/Thu%20vien%20anh/TH%20Cam%20Phuc%2020-11-2014(1).jpg"/>
          <p:cNvSpPr>
            <a:spLocks noChangeAspect="1" noChangeArrowheads="1"/>
          </p:cNvSpPr>
          <p:nvPr/>
        </p:nvSpPr>
        <p:spPr bwMode="auto">
          <a:xfrm>
            <a:off x="123825" y="22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http://camxuyen.edu.vn/Portals/0/Thu%20vien%20anh/TH%20Cam%20Phuc%2020-11-2014.jpg"/>
          <p:cNvSpPr>
            <a:spLocks noChangeAspect="1" noChangeArrowheads="1"/>
          </p:cNvSpPr>
          <p:nvPr/>
        </p:nvSpPr>
        <p:spPr bwMode="auto">
          <a:xfrm>
            <a:off x="123825" y="638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60980" y="942975"/>
            <a:ext cx="13202620" cy="7232749"/>
          </a:xfrm>
          <a:prstGeom prst="rect">
            <a:avLst/>
          </a:prstGeom>
        </p:spPr>
        <p:txBody>
          <a:bodyPr wrap="square">
            <a:spAutoFit/>
          </a:bodyPr>
          <a:lstStyle/>
          <a:p>
            <a:pPr algn="ctr" fontAlgn="base"/>
            <a:r>
              <a:rPr lang="en-US" altLang="en-US" sz="16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1600" b="1"/>
              <a:t>Có một nghề bụi phấn bám đầy tay</a:t>
            </a:r>
            <a:br>
              <a:rPr lang="vi-VN" sz="1600" b="1"/>
            </a:br>
            <a:r>
              <a:rPr lang="vi-VN" sz="1600" b="1"/>
              <a:t>Ta vẫn gọi là nghề cao quý nhất</a:t>
            </a:r>
            <a:br>
              <a:rPr lang="vi-VN" sz="1600" b="1"/>
            </a:br>
            <a:r>
              <a:rPr lang="vi-VN" sz="1600" b="1"/>
              <a:t>Có một nghề không trồng cây vào đất</a:t>
            </a:r>
            <a:br>
              <a:rPr lang="vi-VN" sz="1600" b="1"/>
            </a:br>
            <a:r>
              <a:rPr lang="vi-VN" sz="1600" b="1"/>
              <a:t>Mà cho đời những đóa hoa thơm</a:t>
            </a:r>
            <a:br>
              <a:rPr lang="vi-VN" sz="1600" b="1"/>
            </a:br>
            <a:r>
              <a:rPr lang="vi-VN" sz="1600" b="1"/>
              <a:t/>
            </a:r>
            <a:br>
              <a:rPr lang="vi-VN" sz="1600" b="1"/>
            </a:br>
            <a:r>
              <a:rPr lang="vi-VN" sz="1600" b="1"/>
              <a:t>Có một nghề lặng thầm những đêm thâu</a:t>
            </a:r>
            <a:br>
              <a:rPr lang="vi-VN" sz="1600" b="1"/>
            </a:br>
            <a:r>
              <a:rPr lang="vi-VN" sz="1600" b="1"/>
              <a:t>Bên đèn khuya miệt mài trang giáo án</a:t>
            </a:r>
            <a:br>
              <a:rPr lang="vi-VN" sz="1600" b="1"/>
            </a:br>
            <a:r>
              <a:rPr lang="vi-VN" sz="1600" b="1"/>
              <a:t>Giọt mồ hôi rơi nhòe trang giấy</a:t>
            </a:r>
            <a:br>
              <a:rPr lang="vi-VN" sz="1600" b="1"/>
            </a:br>
            <a:r>
              <a:rPr lang="vi-VN" sz="1600" b="1"/>
              <a:t>Đó là nghề, nghề giáo tôi yêu</a:t>
            </a:r>
          </a:p>
          <a:p>
            <a:pPr fontAlgn="base"/>
            <a:r>
              <a:rPr lang="vi-VN" sz="1600" b="1"/>
              <a:t>       Hoà chung không khí tưng bừng, phấn khởi của cả nước, hôm nay trường Tiểu học Phúc Đồng đã tổ chức Mít tinh kỉ niêm 38 năm ngày Nhà giáo Việt Nam (20/11/1982 – 20/11/2020)</a:t>
            </a:r>
          </a:p>
          <a:p>
            <a:pPr fontAlgn="base"/>
            <a:r>
              <a:rPr lang="vi-VN" sz="1600" b="1"/>
              <a:t>         Sau lời phát biểu khai mạc và giới thiệu đại biểu,  cô giáo Đinh Thị Thoa –Bí thư chi bộ, Hiệu trưởng nhà trường đã ôn lại truyền thống ngày nhà giáo Việt Nam, biểu dương các thế hệ thầy giáo, cô giáo  đã luôn đoàn kết chung một chí hướng, yêu thương, gắn bó, cùng chung một mục đích cao đẹp của nghề giáo. Dù là công việc gì thì luôn mang trong đó sự đam mê và tận tụy, hết mình vì công việc tập thể. Ngoài ra, thầy cô còn là tấm gương sáng về đạo đức, tư cách, lẫn cuộc sống đời thường cho thế hệ sau học tập, luôn gần gũi, giản dị, yêu thương giúp đỡ đồng nghiệp cùng nhau tiến bộ và hạnh phúc. Đồng thời, khẳng định những thành tích và những đóng góp to lớn của đội ngũ giáo viên đã góp phần xây dựng nên trường Th Phúc Đồng như ngày hôm nay.</a:t>
            </a:r>
          </a:p>
          <a:p>
            <a:pPr fontAlgn="base"/>
            <a:r>
              <a:rPr lang="vi-VN" sz="1600" b="1"/>
              <a:t>          Thay mặt 1169 học sinh, em Nguyễn Thị Thùy Linh học sinh lớp 5B đã phát biểu cảm tưởng tri ân thầy cô, bày tỏ tình cảm biết ơn chân thành, sự kính trọng của mình đối với thầy cô: Thầy cô mang đến cho chúng em không chỉ kiến thức mà còn cả cách sống, cách làm người. Chúng em luôn ghi nhớ công ơn thầy cô, người đã chắp cánh ước mơ cho bao thế hệ học trò  trở thành hiện thực;  chúng em nguyện cùng nhau phấn đấu, tu dưỡng, rèn luyện để trở thành người tốt, có ích cho nhà trường và xã hội.</a:t>
            </a:r>
          </a:p>
          <a:p>
            <a:pPr fontAlgn="base"/>
            <a:r>
              <a:rPr lang="vi-VN" sz="1600" b="1"/>
              <a:t>          Buổi lễ cũng là dịp để nhà trường tôn vinh, tri ân những thầy cô giáo, nhân viên là thế hệ đi trước, những người đã đặt nền móng, có nhiều đóng góp về trí tuệ và công sức cho nhà trường đồng thời tổng kết nhiều hoạt động trong đợt thi đua cao điểm chào mừng ngày nhà giáo Việt Nam 20/11. Nhà trường đã gửi lời tri ân sâu sắc nhất tới các thế hệ nhà giáo đã công tác tại trường bằng những bó hoa tươi thắm nhất thay cho lời cảm ơn các nhà giáo đã có nhiều đóng góp cho sự phát triển của nhà trường. </a:t>
            </a:r>
          </a:p>
          <a:p>
            <a:pPr fontAlgn="base"/>
            <a:r>
              <a:rPr lang="vi-VN" sz="1600" b="1"/>
              <a:t>       Lễ kỷ niệm ngày Nhà giáo Việt Nam 20/11 của thầy và trò trường TH Phúc Đồng diễn ra ngắn gọn nhưng xúc động và đầy ý nghĩa trong không khí đầm ấm và yêu thương. Kết thúc trong niềm vui mừng khó tả nhưng cùng nhiều lắng đọng, lưu luyến, những cái bắt tay, những cái ôm thắm thiết giữa bạn bè, đồng nghiệp, thầy cô và các em học sinh tạo một khí thế mới hứa hẹn một năm học 2020-2021 với nhiều thành công mới.</a:t>
            </a:r>
          </a:p>
        </p:txBody>
      </p:sp>
      <p:pic>
        <p:nvPicPr>
          <p:cNvPr id="22" name="Picture 21" descr="18323720-tác-giả-của-một-con-gà-để-ấp-trứng-trong-một-hòn-đảo-trên-một-nền-trắng.jpg"/>
          <p:cNvPicPr>
            <a:picLocks noChangeAspect="1"/>
          </p:cNvPicPr>
          <p:nvPr/>
        </p:nvPicPr>
        <p:blipFill>
          <a:blip r:embed="rId6">
            <a:clrChange>
              <a:clrFrom>
                <a:srgbClr val="FFFFFF"/>
              </a:clrFrom>
              <a:clrTo>
                <a:srgbClr val="FFFFFF">
                  <a:alpha val="0"/>
                </a:srgbClr>
              </a:clrTo>
            </a:clrChange>
          </a:blip>
          <a:srcRect r="38749"/>
          <a:stretch>
            <a:fillRect/>
          </a:stretch>
        </p:blipFill>
        <p:spPr>
          <a:xfrm>
            <a:off x="-76200" y="-76737"/>
            <a:ext cx="2104352" cy="1570574"/>
          </a:xfrm>
          <a:prstGeom prst="rect">
            <a:avLst/>
          </a:prstGeom>
        </p:spPr>
      </p:pic>
      <p:pic>
        <p:nvPicPr>
          <p:cNvPr id="23" name="图片 37">
            <a:extLst>
              <a:ext uri="{FF2B5EF4-FFF2-40B4-BE49-F238E27FC236}">
                <a16:creationId xmlns:a16="http://schemas.microsoft.com/office/drawing/2014/main" id="{CA51BFDD-7EB2-41C7-B1D2-9A78363AE095}"/>
              </a:ext>
            </a:extLst>
          </p:cNvPr>
          <p:cNvPicPr>
            <a:picLocks noChangeAspect="1"/>
          </p:cNvPicPr>
          <p:nvPr/>
        </p:nvPicPr>
        <p:blipFill>
          <a:blip r:embed="rId7" cstate="print">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360980" y="-255616"/>
            <a:ext cx="1429720" cy="1570574"/>
          </a:xfrm>
          <a:prstGeom prst="rect">
            <a:avLst/>
          </a:prstGeom>
          <a:effectLst>
            <a:outerShdw blurRad="50800" dist="38100" dir="10800000" algn="r" rotWithShape="0">
              <a:prstClr val="black">
                <a:alpha val="40000"/>
              </a:prstClr>
            </a:outerShdw>
          </a:effectLst>
        </p:spPr>
      </p:pic>
      <p:sp>
        <p:nvSpPr>
          <p:cNvPr id="8" name="Rectangle 7"/>
          <p:cNvSpPr/>
          <p:nvPr/>
        </p:nvSpPr>
        <p:spPr>
          <a:xfrm>
            <a:off x="2497989" y="-76737"/>
            <a:ext cx="8310416"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err="1"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Lễ</a:t>
            </a:r>
            <a:r>
              <a:rPr lang="en-US" sz="3200" b="1" cap="all" spc="0" dirty="0"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 </a:t>
            </a:r>
            <a:r>
              <a:rPr lang="en-US" sz="3200" b="1" cap="all" spc="0" dirty="0" err="1"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kỉ</a:t>
            </a:r>
            <a:r>
              <a:rPr lang="en-US" sz="3200" b="1" cap="all" spc="0" dirty="0"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 </a:t>
            </a:r>
            <a:r>
              <a:rPr lang="en-US" sz="3200" b="1" cap="all" spc="0" dirty="0" err="1"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niệm</a:t>
            </a:r>
            <a:endParaRPr lang="en-US" sz="3200" b="1" cap="all" dirty="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endParaRPr>
          </a:p>
          <a:p>
            <a:pPr algn="ctr"/>
            <a:r>
              <a:rPr lang="en-US" sz="3200" b="1" cap="all" spc="0" dirty="0" err="1"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Chào</a:t>
            </a:r>
            <a:r>
              <a:rPr lang="en-US" sz="3200" b="1" cap="all" spc="0" dirty="0"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 </a:t>
            </a:r>
            <a:r>
              <a:rPr lang="en-US" sz="3200" b="1" cap="all" spc="0" dirty="0" err="1"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mừng</a:t>
            </a:r>
            <a:r>
              <a:rPr lang="en-US" sz="3200" b="1" cap="all" spc="0" dirty="0"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 </a:t>
            </a:r>
            <a:r>
              <a:rPr lang="en-US" sz="3200" b="1" cap="all" spc="0" dirty="0" err="1"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ngày</a:t>
            </a:r>
            <a:r>
              <a:rPr lang="en-US" sz="3200" b="1" cap="all" spc="0" dirty="0"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 </a:t>
            </a:r>
            <a:r>
              <a:rPr lang="en-US" sz="3200" b="1" cap="all" spc="0" dirty="0" err="1"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nhà</a:t>
            </a:r>
            <a:r>
              <a:rPr lang="en-US" sz="3200" b="1" cap="all" spc="0" dirty="0"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 </a:t>
            </a:r>
            <a:r>
              <a:rPr lang="en-US" sz="3200" b="1" cap="all" spc="0" dirty="0" err="1"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giáo</a:t>
            </a:r>
            <a:r>
              <a:rPr lang="en-US" sz="3200" b="1" cap="all" spc="0" dirty="0"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 </a:t>
            </a:r>
            <a:r>
              <a:rPr lang="en-US" sz="3200" b="1" cap="all" spc="0" dirty="0" err="1"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việt</a:t>
            </a:r>
            <a:r>
              <a:rPr lang="en-US" sz="3200" b="1" cap="all" spc="0" dirty="0" smtClean="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rPr>
              <a:t> Nam 20/11</a:t>
            </a:r>
            <a:endParaRPr lang="en-US" sz="3200" b="1" cap="all" spc="0" dirty="0">
              <a:ln w="0">
                <a:solidFill>
                  <a:srgbClr val="FF0000"/>
                </a:solidFill>
              </a:ln>
              <a:solidFill>
                <a:srgbClr val="FF0000"/>
              </a:solidFill>
              <a:effectLst>
                <a:reflection blurRad="6350" stA="55000" endA="300" endPos="45500" dir="5400000" sy="-100000" algn="bl" rotWithShape="0"/>
              </a:effectLst>
              <a:latin typeface="iCiel Cadena" panose="02000503000000020004" pitchFamily="2" charset="0"/>
            </a:endParaRPr>
          </a:p>
        </p:txBody>
      </p:sp>
    </p:spTree>
    <p:extLst>
      <p:ext uri="{BB962C8B-B14F-4D97-AF65-F5344CB8AC3E}">
        <p14:creationId xmlns:p14="http://schemas.microsoft.com/office/powerpoint/2010/main" val="1503005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000" fill="hold"/>
                                        <p:tgtEl>
                                          <p:spTgt spid="23"/>
                                        </p:tgtEl>
                                        <p:attrNameLst>
                                          <p:attrName>ppt_x</p:attrName>
                                        </p:attrNameLst>
                                      </p:cBhvr>
                                      <p:tavLst>
                                        <p:tav tm="0">
                                          <p:val>
                                            <p:strVal val="0-#ppt_w/2"/>
                                          </p:val>
                                        </p:tav>
                                        <p:tav tm="100000">
                                          <p:val>
                                            <p:strVal val="#ppt_x"/>
                                          </p:val>
                                        </p:tav>
                                      </p:tavLst>
                                    </p:anim>
                                    <p:anim calcmode="lin" valueType="num">
                                      <p:cBhvr additive="base">
                                        <p:cTn id="8" dur="2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0-#ppt_w/2"/>
                                          </p:val>
                                        </p:tav>
                                        <p:tav tm="100000">
                                          <p:val>
                                            <p:strVal val="#ppt_x"/>
                                          </p:val>
                                        </p:tav>
                                      </p:tavLst>
                                    </p:anim>
                                    <p:anim calcmode="lin" valueType="num">
                                      <p:cBhvr additive="base">
                                        <p:cTn id="12"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56" t="43269" r="20942" b="27163"/>
          <a:stretch/>
        </p:blipFill>
        <p:spPr bwMode="auto">
          <a:xfrm>
            <a:off x="374802" y="3048000"/>
            <a:ext cx="13264998"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85900" y="1001077"/>
            <a:ext cx="11772900" cy="785505"/>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200" dirty="0" err="1" smtClean="0"/>
              <a:t>Nói</a:t>
            </a:r>
            <a:r>
              <a:rPr lang="en-US" sz="3200" dirty="0" smtClean="0"/>
              <a:t> </a:t>
            </a:r>
            <a:r>
              <a:rPr lang="en-US" sz="3200" dirty="0" err="1" smtClean="0"/>
              <a:t>với</a:t>
            </a:r>
            <a:r>
              <a:rPr lang="en-US" sz="3200" dirty="0" smtClean="0"/>
              <a:t> </a:t>
            </a:r>
            <a:r>
              <a:rPr lang="en-US" sz="3200" dirty="0" err="1" smtClean="0"/>
              <a:t>bạn</a:t>
            </a:r>
            <a:r>
              <a:rPr lang="en-US" sz="3200" dirty="0" smtClean="0"/>
              <a:t> </a:t>
            </a:r>
            <a:r>
              <a:rPr lang="en-US" sz="3200" dirty="0" err="1" smtClean="0"/>
              <a:t>về</a:t>
            </a:r>
            <a:r>
              <a:rPr lang="en-US" sz="3200" dirty="0" smtClean="0"/>
              <a:t> </a:t>
            </a:r>
            <a:r>
              <a:rPr lang="en-US" sz="3200" dirty="0" err="1" smtClean="0"/>
              <a:t>hoạt</a:t>
            </a:r>
            <a:r>
              <a:rPr lang="en-US" sz="3200" dirty="0" smtClean="0"/>
              <a:t> </a:t>
            </a:r>
            <a:r>
              <a:rPr lang="en-US" sz="3200" dirty="0" err="1" smtClean="0"/>
              <a:t>động</a:t>
            </a:r>
            <a:r>
              <a:rPr lang="en-US" sz="3200" dirty="0" smtClean="0"/>
              <a:t> </a:t>
            </a:r>
            <a:r>
              <a:rPr lang="en-US" sz="3200" dirty="0" err="1" smtClean="0"/>
              <a:t>em</a:t>
            </a:r>
            <a:r>
              <a:rPr lang="en-US" sz="3200" dirty="0" smtClean="0"/>
              <a:t> </a:t>
            </a:r>
            <a:r>
              <a:rPr lang="en-US" sz="3200" dirty="0" err="1" smtClean="0"/>
              <a:t>yêu</a:t>
            </a:r>
            <a:r>
              <a:rPr lang="en-US" sz="3200" dirty="0" smtClean="0"/>
              <a:t> </a:t>
            </a:r>
            <a:r>
              <a:rPr lang="en-US" sz="3200" dirty="0" err="1" smtClean="0"/>
              <a:t>thích</a:t>
            </a:r>
            <a:r>
              <a:rPr lang="en-US" sz="3200" dirty="0" smtClean="0"/>
              <a:t>.</a:t>
            </a:r>
            <a:endParaRPr lang="en-US" sz="3200" dirty="0"/>
          </a:p>
        </p:txBody>
      </p:sp>
      <p:sp>
        <p:nvSpPr>
          <p:cNvPr id="5" name="Oval 4"/>
          <p:cNvSpPr/>
          <p:nvPr/>
        </p:nvSpPr>
        <p:spPr>
          <a:xfrm>
            <a:off x="342900" y="914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2</a:t>
            </a:r>
          </a:p>
        </p:txBody>
      </p:sp>
      <p:grpSp>
        <p:nvGrpSpPr>
          <p:cNvPr id="6" name="Group 5">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Tree>
    <p:extLst>
      <p:ext uri="{BB962C8B-B14F-4D97-AF65-F5344CB8AC3E}">
        <p14:creationId xmlns:p14="http://schemas.microsoft.com/office/powerpoint/2010/main" val="642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7239000" cy="8839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183561"/>
            <a:ext cx="6324600" cy="8826700"/>
          </a:xfrm>
          <a:prstGeom prst="rect">
            <a:avLst/>
          </a:prstGeom>
        </p:spPr>
      </p:pic>
    </p:spTree>
    <p:extLst>
      <p:ext uri="{BB962C8B-B14F-4D97-AF65-F5344CB8AC3E}">
        <p14:creationId xmlns:p14="http://schemas.microsoft.com/office/powerpoint/2010/main" val="192243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5"/>
            <a:ext cx="13716000" cy="992953"/>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130434"/>
            <a:ext cx="13716000" cy="491068"/>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052909" y="1515734"/>
            <a:ext cx="6114336" cy="849463"/>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a:solidFill>
                  <a:srgbClr val="FF0000"/>
                </a:solidFill>
                <a:effectLst>
                  <a:reflection blurRad="6350" stA="55000" endA="300" endPos="45500" dir="5400000" sy="-100000" algn="bl" rotWithShape="0"/>
                </a:effectLst>
                <a:latin typeface="iCiel Crocante" panose="02000000000000000000" pitchFamily="2" charset="0"/>
              </a:rPr>
              <a:t> </a:t>
            </a:r>
            <a:r>
              <a:rPr lang="en-US" sz="4800" smtClean="0">
                <a:solidFill>
                  <a:srgbClr val="FF0000"/>
                </a:solidFill>
                <a:effectLst>
                  <a:reflection blurRad="6350" stA="55000" endA="300" endPos="45500" dir="5400000" sy="-100000" algn="bl" rotWithShape="0"/>
                </a:effectLst>
                <a:latin typeface="iCiel Crocante" panose="02000000000000000000" pitchFamily="2" charset="0"/>
              </a:rPr>
              <a:t>Hoạt động nối tiếp</a:t>
            </a:r>
            <a:endParaRPr lang="en-US" sz="48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2006936" y="3505200"/>
            <a:ext cx="9537366" cy="2742289"/>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dẫn</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tổ</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chức</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trò</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hoặc</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hoạt</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thể</a:t>
            </a:r>
            <a:r>
              <a:rPr lang="en-US" sz="3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548640" indent="-548640">
              <a:lnSpc>
                <a:spcPct val="150000"/>
              </a:lnSpc>
              <a:buFontTx/>
              <a:buChar char="-"/>
            </a:pP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8864" y="2518948"/>
            <a:ext cx="2379101" cy="216099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 y="6502236"/>
            <a:ext cx="2634258" cy="2641764"/>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4680" y="565148"/>
            <a:ext cx="1498413" cy="2884420"/>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925" y="5053192"/>
            <a:ext cx="1498413" cy="2865652"/>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80697" y="6711144"/>
            <a:ext cx="1251830" cy="219545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18319" y="6104643"/>
            <a:ext cx="13714413" cy="3020307"/>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894" y="568636"/>
            <a:ext cx="702039" cy="1284667"/>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91572"/>
            <a:ext cx="492020" cy="894495"/>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447178" y="2462169"/>
            <a:ext cx="9363822" cy="1957431"/>
          </a:xfrm>
          <a:prstGeom prst="rect">
            <a:avLst/>
          </a:prstGeom>
          <a:noFill/>
        </p:spPr>
        <p:txBody>
          <a:bodyPr wrap="square" lIns="109698" tIns="54850" rIns="109698" bIns="54850" rtlCol="0">
            <a:spAutoFit/>
          </a:bodyPr>
          <a:lstStyle/>
          <a:p>
            <a:pPr algn="ctr" defTabSz="1096986">
              <a:lnSpc>
                <a:spcPct val="150000"/>
              </a:lnSpc>
            </a:pPr>
            <a:r>
              <a:rPr lang="en-US" sz="4000" dirty="0" err="1">
                <a:solidFill>
                  <a:srgbClr val="FF0000"/>
                </a:solidFill>
                <a:latin typeface="iCiel Crocante" panose="02000000000000000000" pitchFamily="2" charset="0"/>
              </a:rPr>
              <a:t>Tạm</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biệt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và</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hẹn</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gặp</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lại</a:t>
            </a:r>
            <a:r>
              <a:rPr lang="en-US" sz="4000" dirty="0">
                <a:solidFill>
                  <a:srgbClr val="FF0000"/>
                </a:solidFill>
                <a:latin typeface="iCiel Crocante" panose="02000000000000000000" pitchFamily="2" charset="0"/>
              </a:rPr>
              <a:t> </a:t>
            </a:r>
          </a:p>
          <a:p>
            <a:pPr algn="ctr" defTabSz="1096986">
              <a:lnSpc>
                <a:spcPct val="150000"/>
              </a:lnSpc>
            </a:pPr>
            <a:r>
              <a:rPr lang="en-US" sz="4000" dirty="0" err="1">
                <a:solidFill>
                  <a:srgbClr val="FF0000"/>
                </a:solidFill>
                <a:latin typeface="iCiel Crocante" panose="02000000000000000000" pitchFamily="2" charset="0"/>
              </a:rPr>
              <a:t>các</a:t>
            </a:r>
            <a:r>
              <a:rPr lang="en-US" sz="4000" dirty="0">
                <a:solidFill>
                  <a:srgbClr val="FF0000"/>
                </a:solidFill>
                <a:latin typeface="iCiel Crocante" panose="02000000000000000000" pitchFamily="2" charset="0"/>
              </a:rPr>
              <a:t> con </a:t>
            </a:r>
            <a:r>
              <a:rPr lang="en-US" sz="4000" dirty="0" err="1">
                <a:solidFill>
                  <a:srgbClr val="FF0000"/>
                </a:solidFill>
                <a:latin typeface="iCiel Crocante" panose="02000000000000000000" pitchFamily="2" charset="0"/>
              </a:rPr>
              <a:t>vào</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những</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tiết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học</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sau</a:t>
            </a:r>
            <a:r>
              <a:rPr lang="en-US" sz="4000" dirty="0">
                <a:solidFill>
                  <a:srgbClr val="FF0000"/>
                </a:solidFill>
                <a:latin typeface="iCiel Crocante" panose="02000000000000000000" pitchFamily="2"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29323"/>
            <a:ext cx="13869862" cy="3723678"/>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63400" y="2606679"/>
            <a:ext cx="941675" cy="1111922"/>
          </a:xfrm>
          <a:prstGeom prst="rect">
            <a:avLst/>
          </a:prstGeom>
        </p:spPr>
      </p:pic>
      <p:pic>
        <p:nvPicPr>
          <p:cNvPr id="15"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61728" y="2057400"/>
            <a:ext cx="1772023" cy="3171922"/>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2187</TotalTime>
  <Words>126</Words>
  <Application>Microsoft Office PowerPoint</Application>
  <PresentationFormat>Custom</PresentationFormat>
  <Paragraphs>33</Paragraphs>
  <Slides>8</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vt:i4>
      </vt:variant>
    </vt:vector>
  </HeadingPairs>
  <TitlesOfParts>
    <vt:vector size="21" baseType="lpstr">
      <vt:lpstr>Arial</vt:lpstr>
      <vt:lpstr>Arial Rounded MT Bold</vt:lpstr>
      <vt:lpstr>Arial-Rounded</vt:lpstr>
      <vt:lpstr>Calibri</vt:lpstr>
      <vt:lpstr>Calibri Light</vt:lpstr>
      <vt:lpstr>HP001 4 hàng</vt:lpstr>
      <vt:lpstr>HP001 4H</vt:lpstr>
      <vt:lpstr>iCiel Cadena</vt:lpstr>
      <vt:lpstr>iCiel Crocante</vt:lpstr>
      <vt:lpstr>iCiel Pony</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10 PRO</cp:lastModifiedBy>
  <cp:revision>593</cp:revision>
  <dcterms:created xsi:type="dcterms:W3CDTF">2020-12-08T15:48:47Z</dcterms:created>
  <dcterms:modified xsi:type="dcterms:W3CDTF">2021-11-17T01:10:53Z</dcterms:modified>
</cp:coreProperties>
</file>