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4" r:id="rId4"/>
    <p:sldId id="287" r:id="rId5"/>
    <p:sldId id="282" r:id="rId6"/>
    <p:sldId id="266" r:id="rId7"/>
    <p:sldId id="289" r:id="rId8"/>
    <p:sldId id="283" r:id="rId9"/>
    <p:sldId id="258" r:id="rId10"/>
    <p:sldId id="284" r:id="rId11"/>
    <p:sldId id="291" r:id="rId12"/>
    <p:sldId id="293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14" autoAdjust="0"/>
  </p:normalViewPr>
  <p:slideViewPr>
    <p:cSldViewPr snapToGrid="0">
      <p:cViewPr>
        <p:scale>
          <a:sx n="50" d="100"/>
          <a:sy n="50" d="100"/>
        </p:scale>
        <p:origin x="-153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con </a:t>
            </a:r>
            <a:r>
              <a:rPr lang="en-US" altLang="zh-CN" baseline="0" dirty="0" err="1" smtClean="0"/>
              <a:t>tàu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5.png"/><Relationship Id="rId3" Type="http://schemas.openxmlformats.org/officeDocument/2006/relationships/tags" Target="../tags/tag2.xml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27.gif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jpeg"/><Relationship Id="rId11" Type="http://schemas.openxmlformats.org/officeDocument/2006/relationships/image" Target="../media/image13.emf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007198" y="2685649"/>
            <a:ext cx="1091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0086" y="378531"/>
            <a:ext cx="754872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0875" y="100423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03" y="1650539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tập (tr. 78)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353" y="2254736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9303" y="2864336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3464" y="3544733"/>
            <a:ext cx="2957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58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12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3 =</a:t>
            </a:r>
          </a:p>
          <a:p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             =</a:t>
            </a:r>
            <a:endParaRPr lang="en-US" sz="3200" b="1" smtClean="0">
              <a:latin typeface="HP001 5 hàng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0989" y="4798678"/>
            <a:ext cx="2911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69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11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4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             =</a:t>
            </a:r>
            <a:endParaRPr lang="en-US" sz="3200" b="1" smtClean="0">
              <a:latin typeface="HP001 5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0086" y="378531"/>
            <a:ext cx="754872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0875" y="100423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03" y="1650539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tập (tr. 78)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3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6848" y="576621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20902" y="1428456"/>
              <a:ext cx="3225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0086" y="378531"/>
            <a:ext cx="754872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0875" y="100423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03" y="1650539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tập (tr. 78)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8353" y="2254736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1996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63198" y="283155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57064" y="3259184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24471" y="344989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236984" y="4083185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2757" y="433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25734" y="28189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90175" y="324729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65866" y="34383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084782" y="4083185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761311" y="4317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991" y="282621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65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43086" y="326946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68993" y="343984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28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7086831" y="4087532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789865" y="4343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22668" y="281790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28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07667" y="326946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91948" y="343478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65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8707667" y="4081906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=""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=""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=""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3131475" y="1124648"/>
            <a:ext cx="5781495" cy="361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5132"/>
            <a:ext cx="4762500" cy="3571875"/>
          </a:xfrm>
          <a:prstGeom prst="rect">
            <a:avLst/>
          </a:prstGeom>
        </p:spPr>
      </p:pic>
      <p:pic>
        <p:nvPicPr>
          <p:cNvPr id="3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96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4063 0.5777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8438 0.37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3333 L 0.1875 0.2694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556 L 0.50625 0.5527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2791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  <p:bldP spid="27" grpId="0"/>
      <p:bldP spid="27" grpId="1"/>
      <p:bldP spid="2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445469" y="2343150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94898" flipH="1">
            <a:off x="4890608" y="1576153"/>
            <a:ext cx="3914317" cy="1687797"/>
            <a:chOff x="4768453" y="1602189"/>
            <a:chExt cx="3914317" cy="1687797"/>
          </a:xfrm>
        </p:grpSpPr>
        <p:sp>
          <p:nvSpPr>
            <p:cNvPr id="3" name="Cloud Callout 2"/>
            <p:cNvSpPr/>
            <p:nvPr/>
          </p:nvSpPr>
          <p:spPr>
            <a:xfrm>
              <a:off x="4768453" y="1602189"/>
              <a:ext cx="3914317" cy="1687797"/>
            </a:xfrm>
            <a:prstGeom prst="cloudCallout">
              <a:avLst>
                <a:gd name="adj1" fmla="val 8819"/>
                <a:gd name="adj2" fmla="val 740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500915">
              <a:off x="5077996" y="1788306"/>
              <a:ext cx="3249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48cm + 32cm = 80cm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34cm + 34cm = 64cm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32cm + 48cm = 80cm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163" y="1943100"/>
            <a:ext cx="3566160" cy="1333500"/>
            <a:chOff x="1316163" y="1524000"/>
            <a:chExt cx="3566160" cy="1333500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1587" y="1680546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35475" y="4176325"/>
            <a:ext cx="3566160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986" y="1671904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30202" y="1943100"/>
            <a:ext cx="3566160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441" y="3912652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5662" y="1965352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44390" y="4200465"/>
            <a:ext cx="3566160" cy="1333500"/>
            <a:chOff x="1344390" y="3781365"/>
            <a:chExt cx="3566160" cy="1333500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1586" y="3900755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8354" y="4147245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87432" y="4199570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92307" y="1981200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+ 3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0086" y="378531"/>
            <a:ext cx="754872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0875" y="100423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03" y="1650539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tập (tr. 78)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353" y="2254736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9303" y="2864336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3464" y="3544733"/>
            <a:ext cx="2957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23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27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1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             =</a:t>
            </a:r>
            <a:endParaRPr lang="en-US" sz="3200" b="1" smtClean="0">
              <a:latin typeface="HP001 5 hàng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0989" y="4798678"/>
            <a:ext cx="3063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45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45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2 =</a:t>
            </a:r>
          </a:p>
          <a:p>
            <a:r>
              <a:rPr lang="en-US" sz="3200" b="1"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HP001 5 hàng" pitchFamily="34" charset="0"/>
                <a:cs typeface="Arial" panose="020B0604020202020204" pitchFamily="34" charset="0"/>
              </a:rPr>
              <a:t>              =</a:t>
            </a:r>
            <a:endParaRPr lang="en-US" sz="3200" b="1" smtClean="0">
              <a:latin typeface="HP001 5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427</Words>
  <Application>Microsoft Office PowerPoint</Application>
  <PresentationFormat>Custom</PresentationFormat>
  <Paragraphs>130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341</cp:revision>
  <dcterms:created xsi:type="dcterms:W3CDTF">2021-05-26T03:43:33Z</dcterms:created>
  <dcterms:modified xsi:type="dcterms:W3CDTF">2021-11-14T09:47:22Z</dcterms:modified>
</cp:coreProperties>
</file>