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7" r:id="rId6"/>
    <p:sldMasterId id="2147483732" r:id="rId7"/>
  </p:sldMasterIdLst>
  <p:notesMasterIdLst>
    <p:notesMasterId r:id="rId25"/>
  </p:notesMasterIdLst>
  <p:sldIdLst>
    <p:sldId id="264" r:id="rId8"/>
    <p:sldId id="322" r:id="rId9"/>
    <p:sldId id="282" r:id="rId10"/>
    <p:sldId id="297" r:id="rId11"/>
    <p:sldId id="283" r:id="rId12"/>
    <p:sldId id="258" r:id="rId13"/>
    <p:sldId id="284" r:id="rId14"/>
    <p:sldId id="321" r:id="rId15"/>
    <p:sldId id="285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1281" autoAdjust="0"/>
  </p:normalViewPr>
  <p:slideViewPr>
    <p:cSldViewPr snapToGrid="0">
      <p:cViewPr varScale="1">
        <p:scale>
          <a:sx n="63" d="100"/>
          <a:sy n="63" d="100"/>
        </p:scale>
        <p:origin x="2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4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0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1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6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3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6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06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1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745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0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56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0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8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52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450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426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1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995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917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620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7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65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84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900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3021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03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7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11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46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3639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957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090994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904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2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9.jpeg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image" Target="../media/image46.jpe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slide" Target="slide11.xml"/><Relationship Id="rId5" Type="http://schemas.openxmlformats.org/officeDocument/2006/relationships/audio" Target="../media/audio3.wav"/><Relationship Id="rId1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audio" Target="../media/audio2.wav"/><Relationship Id="rId9" Type="http://schemas.openxmlformats.org/officeDocument/2006/relationships/image" Target="../media/image54.png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5" Type="http://schemas.microsoft.com/office/2007/relationships/hdphoto" Target="../media/hdphoto7.wdp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5" Type="http://schemas.microsoft.com/office/2007/relationships/hdphoto" Target="../media/hdphoto8.wdp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1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61.png"/><Relationship Id="rId7" Type="http://schemas.openxmlformats.org/officeDocument/2006/relationships/image" Target="../media/image57.jpe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5.png"/><Relationship Id="rId5" Type="http://schemas.openxmlformats.org/officeDocument/2006/relationships/image" Target="../media/image51.png"/><Relationship Id="rId10" Type="http://schemas.openxmlformats.org/officeDocument/2006/relationships/slide" Target="slide11.xml"/><Relationship Id="rId4" Type="http://schemas.openxmlformats.org/officeDocument/2006/relationships/image" Target="../media/image50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10" Type="http://schemas.openxmlformats.org/officeDocument/2006/relationships/image" Target="../media/image32.emf"/><Relationship Id="rId4" Type="http://schemas.openxmlformats.org/officeDocument/2006/relationships/image" Target="../media/image29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microsoft.com/office/2007/relationships/hdphoto" Target="../media/hdphoto4.wdp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97037" y="2654911"/>
            <a:ext cx="11236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730483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+ 12 = 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21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23 + 17 = ?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bi, Minh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vi?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13" y="261879"/>
            <a:ext cx="82990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76953" y="1277401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6" y="155943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8969" y="524336"/>
            <a:ext cx="68582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hai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0252" y="107521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6990" y="1610426"/>
            <a:ext cx="7562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Phép cộng có nhớ số có hai chữ số với số có một chữ số (tiết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36488"/>
      </p:ext>
    </p:extLst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cộng có nhớ số có hai chữ số với số có một chữ số hoặc số có hai chữ số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4127851"/>
            <a:ext cx="546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Giải được các bài toán thực tế liên quan đến phép cộng đã học.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286134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3482" y="360638"/>
            <a:ext cx="856343" cy="827314"/>
          </a:xfrm>
          <a:prstGeom prst="ellipse">
            <a:avLst/>
          </a:prstGeom>
          <a:solidFill>
            <a:srgbClr val="00C85A"/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852" y="496421"/>
            <a:ext cx="982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 tính rồi tính.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5950" y="1454841"/>
            <a:ext cx="1010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38 + 52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67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17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72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+ 19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9" y="1544745"/>
            <a:ext cx="388667" cy="37759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65" y="1544745"/>
            <a:ext cx="388667" cy="377594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59" y="1585640"/>
            <a:ext cx="388667" cy="377594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83" y="1558431"/>
            <a:ext cx="388667" cy="377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6" y="2607490"/>
            <a:ext cx="11232903" cy="31892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4385" y="3650343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259" y="3658849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9871" y="4443869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9773" y="4443869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5950" y="4055612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20797" y="5149848"/>
            <a:ext cx="845336" cy="0"/>
          </a:xfrm>
          <a:prstGeom prst="line">
            <a:avLst/>
          </a:prstGeom>
          <a:ln w="28575">
            <a:solidFill>
              <a:srgbClr val="7A3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91985" y="3658849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8346" y="366735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20950" y="4454873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72859" y="445237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3550" y="4064118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08397" y="5158354"/>
            <a:ext cx="845336" cy="0"/>
          </a:xfrm>
          <a:prstGeom prst="line">
            <a:avLst/>
          </a:prstGeom>
          <a:ln w="28575">
            <a:solidFill>
              <a:srgbClr val="7A3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50558" y="3658849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31432" y="3652841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013" y="4437861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91484" y="445237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42123" y="4049604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66970" y="5143840"/>
            <a:ext cx="845336" cy="0"/>
          </a:xfrm>
          <a:prstGeom prst="line">
            <a:avLst/>
          </a:prstGeom>
          <a:ln w="28575">
            <a:solidFill>
              <a:srgbClr val="7A3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538158" y="3658849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19032" y="3652841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74378" y="4452375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33546" y="4437861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9723" y="4049604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454570" y="5143840"/>
            <a:ext cx="845336" cy="0"/>
          </a:xfrm>
          <a:prstGeom prst="line">
            <a:avLst/>
          </a:prstGeom>
          <a:ln w="28575">
            <a:solidFill>
              <a:srgbClr val="7A3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404385" y="5237395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78033" y="523739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70183" y="5231387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72859" y="5231387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5009" y="5231387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38657" y="5231387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0871" y="5228889"/>
            <a:ext cx="325190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33546" y="5228889"/>
            <a:ext cx="32519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loud Callout 49"/>
          <p:cNvSpPr/>
          <p:nvPr/>
        </p:nvSpPr>
        <p:spPr>
          <a:xfrm>
            <a:off x="8706233" y="1845859"/>
            <a:ext cx="3364953" cy="1785108"/>
          </a:xfrm>
          <a:prstGeom prst="cloudCallout">
            <a:avLst>
              <a:gd name="adj1" fmla="val 32811"/>
              <a:gd name="adj2" fmla="val 7143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đặt tính, em lưu ý điều gì?</a:t>
            </a:r>
          </a:p>
        </p:txBody>
      </p:sp>
      <p:sp>
        <p:nvSpPr>
          <p:cNvPr id="51" name="Cloud Callout 50"/>
          <p:cNvSpPr/>
          <p:nvPr/>
        </p:nvSpPr>
        <p:spPr>
          <a:xfrm>
            <a:off x="8690804" y="1866484"/>
            <a:ext cx="3364953" cy="1785108"/>
          </a:xfrm>
          <a:prstGeom prst="cloudCallout">
            <a:avLst>
              <a:gd name="adj1" fmla="val 32811"/>
              <a:gd name="adj2" fmla="val 7143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nêu lại cách cộng?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04AE0C-89F4-4155-8A52-153DFCBF2D70}"/>
              </a:ext>
            </a:extLst>
          </p:cNvPr>
          <p:cNvSpPr/>
          <p:nvPr/>
        </p:nvSpPr>
        <p:spPr>
          <a:xfrm>
            <a:off x="2409371" y="2960914"/>
            <a:ext cx="290286" cy="468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60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642879" cy="566914"/>
            <a:chOff x="97654" y="1454784"/>
            <a:chExt cx="6642879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814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78150" y="610410"/>
            <a:ext cx="8521479" cy="566914"/>
            <a:chOff x="97654" y="1454784"/>
            <a:chExt cx="8521479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84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1" y="3117193"/>
            <a:ext cx="6478825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29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31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3C7C6D-F09A-4061-87A2-187A68342F3B}"/>
              </a:ext>
            </a:extLst>
          </p:cNvPr>
          <p:cNvCxnSpPr/>
          <p:nvPr/>
        </p:nvCxnSpPr>
        <p:spPr>
          <a:xfrm>
            <a:off x="3992880" y="1905388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C1CF89-CAF8-4232-969B-B10542150416}"/>
              </a:ext>
            </a:extLst>
          </p:cNvPr>
          <p:cNvCxnSpPr>
            <a:cxnSpLocks/>
          </p:cNvCxnSpPr>
          <p:nvPr/>
        </p:nvCxnSpPr>
        <p:spPr>
          <a:xfrm>
            <a:off x="2088535" y="1905388"/>
            <a:ext cx="14214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13" y="261879"/>
            <a:ext cx="82990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76953" y="1277401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6" y="155943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8969" y="524336"/>
            <a:ext cx="68582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0252" y="107521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6990" y="1610426"/>
            <a:ext cx="7562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Phép cộng có nhớ số có hai chữ số với số có một chữ số (tiết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3802" y="2807033"/>
            <a:ext cx="51359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1: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3802" y="3389013"/>
            <a:ext cx="51359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Bài 4: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43D148-62AB-4C42-B0B8-22EFB76183B8}"/>
              </a:ext>
            </a:extLst>
          </p:cNvPr>
          <p:cNvSpPr txBox="1"/>
          <p:nvPr/>
        </p:nvSpPr>
        <p:spPr>
          <a:xfrm>
            <a:off x="5202639" y="3989083"/>
            <a:ext cx="513593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13970"/>
      </p:ext>
    </p:extLst>
  </p:cSld>
  <p:clrMapOvr>
    <a:masterClrMapping/>
  </p:clrMapOvr>
  <p:transition spd="slow" advTm="2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86462" cy="597184"/>
            <a:chOff x="238537" y="208174"/>
            <a:chExt cx="1786462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99232" y="2406774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1132" y="2387724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0756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796</Words>
  <Application>Microsoft Office PowerPoint</Application>
  <PresentationFormat>Widescreen</PresentationFormat>
  <Paragraphs>144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HP001</vt:lpstr>
      <vt:lpstr>HP001 4 hàng</vt:lpstr>
      <vt:lpstr>HP001 4H</vt:lpstr>
      <vt:lpstr>iCiel Crocante</vt:lpstr>
      <vt:lpstr>iCiel Mijas</vt:lpstr>
      <vt:lpstr>iCiel Pony</vt:lpstr>
      <vt:lpstr>Tahoma</vt:lpstr>
      <vt:lpstr>Times New Roman</vt:lpstr>
      <vt:lpstr>UTM Cookies</vt:lpstr>
      <vt:lpstr>Office Theme</vt:lpstr>
      <vt:lpstr>1_Office Theme</vt:lpstr>
      <vt:lpstr>Office 主题​​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Vip855</cp:lastModifiedBy>
  <cp:revision>147</cp:revision>
  <dcterms:created xsi:type="dcterms:W3CDTF">2021-05-26T03:43:33Z</dcterms:created>
  <dcterms:modified xsi:type="dcterms:W3CDTF">2021-11-14T08:24:02Z</dcterms:modified>
</cp:coreProperties>
</file>