
<file path=[Content_Types].xml><?xml version="1.0" encoding="utf-8"?>
<Types xmlns="http://schemas.openxmlformats.org/package/2006/content-types">
  <Default Extension="mp3" ContentType="audio/mpeg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2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6" r:id="rId2"/>
    <p:sldMasterId id="2147483714" r:id="rId3"/>
  </p:sldMasterIdLst>
  <p:notesMasterIdLst>
    <p:notesMasterId r:id="rId16"/>
  </p:notesMasterIdLst>
  <p:sldIdLst>
    <p:sldId id="384" r:id="rId4"/>
    <p:sldId id="256" r:id="rId5"/>
    <p:sldId id="289" r:id="rId6"/>
    <p:sldId id="259" r:id="rId7"/>
    <p:sldId id="277" r:id="rId8"/>
    <p:sldId id="416" r:id="rId9"/>
    <p:sldId id="414" r:id="rId10"/>
    <p:sldId id="278" r:id="rId11"/>
    <p:sldId id="279" r:id="rId12"/>
    <p:sldId id="412" r:id="rId13"/>
    <p:sldId id="415" r:id="rId14"/>
    <p:sldId id="417" r:id="rId15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68" d="100"/>
          <a:sy n="68" d="100"/>
        </p:scale>
        <p:origin x="180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10" Type="http://schemas.openxmlformats.org/officeDocument/2006/relationships/slide" Target="slides/slide7.xml"/><Relationship Id="rId19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B3A879F-BB87-446F-A14F-C83771B4854C}" type="datetimeFigureOut">
              <a:rPr lang="vi-VN" smtClean="0"/>
              <a:t>15/11/2022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17AF5A-B257-4FFB-8974-595FE66FE685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763961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CD6A86-94E1-4EDB-A4E9-C9B1DB95CE4F}" type="slidenum">
              <a:rPr kumimoji="0" lang="vi-V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67465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57311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890600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49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78608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2695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14476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85505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361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56782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16352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64863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6376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585356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4515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07717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11791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57298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4610089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26147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91660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4003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62126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821190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8073021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3345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35725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15983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693031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6385457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35483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46875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62319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834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3530800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09464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4895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15634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67583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80324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008467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239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46401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24430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52152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469125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791821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274D81-BE9C-4C9D-8371-8BC208C7A872}" type="datetimeFigureOut">
              <a:rPr lang="zh-CN" altLang="en-US" smtClean="0"/>
              <a:t>2022/11/15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D5F6FF-76A1-4CE1-A727-BAA53E4938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930086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39959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63623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1932437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3035065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7287202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0168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29527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83182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9257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527175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9012304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9488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24907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72561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0513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308394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8991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36351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4220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68729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43063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1326088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9542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86314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20037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92225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7218551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DD9E3F-6A52-4C3A-800F-22722CE2B863}" type="datetimeFigureOut">
              <a:rPr lang="en-US" smtClean="0"/>
              <a:t>11/15/2022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28DE67-25C9-49B8-935F-CB3B60057FC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289319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DD9E3F-6A52-4C3A-800F-22722CE2B863}" type="datetimeFigureOut">
              <a:rPr lang="en-US" smtClean="0"/>
              <a:t>11/15/2022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28DE67-25C9-49B8-935F-CB3B60057FC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181855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77649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46453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857506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746325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34112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704" r:id="rId18"/>
    <p:sldLayoutId id="2147483705" r:id="rId19"/>
    <p:sldLayoutId id="2147483706" r:id="rId20"/>
    <p:sldLayoutId id="2147483707" r:id="rId21"/>
    <p:sldLayoutId id="2147483708" r:id="rId22"/>
    <p:sldLayoutId id="2147483709" r:id="rId23"/>
    <p:sldLayoutId id="2147483710" r:id="rId24"/>
    <p:sldLayoutId id="2147483711" r:id="rId25"/>
    <p:sldLayoutId id="2147483712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116988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  <p:sldLayoutId id="2147483742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GIF"/><Relationship Id="rId3" Type="http://schemas.openxmlformats.org/officeDocument/2006/relationships/audio" Target="../media/media1.mp3"/><Relationship Id="rId7" Type="http://schemas.openxmlformats.org/officeDocument/2006/relationships/image" Target="../media/image2.png"/><Relationship Id="rId2" Type="http://schemas.microsoft.com/office/2007/relationships/media" Target="../media/media1.mp3"/><Relationship Id="rId1" Type="http://schemas.openxmlformats.org/officeDocument/2006/relationships/tags" Target="../tags/tag1.xml"/><Relationship Id="rId6" Type="http://schemas.openxmlformats.org/officeDocument/2006/relationships/image" Target="../media/image1.jpeg"/><Relationship Id="rId11" Type="http://schemas.openxmlformats.org/officeDocument/2006/relationships/image" Target="../media/image6.png"/><Relationship Id="rId5" Type="http://schemas.openxmlformats.org/officeDocument/2006/relationships/notesSlide" Target="../notesSlides/notesSlide1.xml"/><Relationship Id="rId10" Type="http://schemas.openxmlformats.org/officeDocument/2006/relationships/image" Target="../media/image5.png"/><Relationship Id="rId4" Type="http://schemas.openxmlformats.org/officeDocument/2006/relationships/slideLayout" Target="../slideLayouts/slideLayout51.xml"/><Relationship Id="rId9" Type="http://schemas.openxmlformats.org/officeDocument/2006/relationships/image" Target="../media/image4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microsoft.com/office/2007/relationships/hdphoto" Target="../media/hdphoto3.wdp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9.png"/><Relationship Id="rId4" Type="http://schemas.openxmlformats.org/officeDocument/2006/relationships/audio" Target="../media/audio3.wav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7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audio" Target="../media/audio2.wav"/><Relationship Id="rId7" Type="http://schemas.openxmlformats.org/officeDocument/2006/relationships/image" Target="../media/image1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5" Type="http://schemas.openxmlformats.org/officeDocument/2006/relationships/audio" Target="../media/audio3.wav"/><Relationship Id="rId4" Type="http://schemas.openxmlformats.org/officeDocument/2006/relationships/audio" Target="../media/audio4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microsoft.com/office/2007/relationships/hdphoto" Target="../media/hdphoto2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5" Type="http://schemas.openxmlformats.org/officeDocument/2006/relationships/image" Target="../media/image9.png"/><Relationship Id="rId4" Type="http://schemas.openxmlformats.org/officeDocument/2006/relationships/audio" Target="../media/audio3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4589" y="1583179"/>
            <a:ext cx="8809795" cy="193574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32267" y="4155870"/>
            <a:ext cx="11654438" cy="830997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457200" marR="0" lvl="1" indent="0" algn="ctr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1200" cap="none" spc="0" normalizeH="0" baseline="0" noProof="0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UTM Cookies"/>
                <a:ea typeface="字魂17号-萌趣果冻体"/>
                <a:cs typeface="+mj-lt"/>
                <a:sym typeface="+mn-ea"/>
              </a:rPr>
              <a:t>Chào mừng các em đến với tiết Toán</a:t>
            </a:r>
            <a:endParaRPr kumimoji="0" lang="en-US" altLang="zh-CN" sz="4800" b="1" i="1" u="none" strike="noStrike" kern="1200" cap="none" spc="0" normalizeH="0" baseline="0" noProof="0" dirty="0">
              <a:ln w="12700">
                <a:solidFill>
                  <a:srgbClr val="4F81BD"/>
                </a:solidFill>
                <a:prstDash val="solid"/>
              </a:ln>
              <a:solidFill>
                <a:srgbClr val="FF0000"/>
              </a:solidFill>
              <a:effectLst>
                <a:outerShdw dist="38100" dir="2640000" algn="bl" rotWithShape="0">
                  <a:srgbClr val="4F81BD"/>
                </a:outerShdw>
              </a:effectLst>
              <a:uLnTx/>
              <a:uFillTx/>
              <a:latin typeface="UTM Cookies"/>
              <a:ea typeface="字魂17号-萌趣果冻体"/>
              <a:cs typeface="+mj-lt"/>
              <a:sym typeface="+mn-ea"/>
            </a:endParaRPr>
          </a:p>
        </p:txBody>
      </p:sp>
      <p:pic>
        <p:nvPicPr>
          <p:cNvPr id="9" name="Picture 158" descr="200712419435657_1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-1392767" y="4650317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159" descr="10004015438746072987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 rot="21401862" flipH="1">
            <a:off x="12496801" y="5925277"/>
            <a:ext cx="1322916" cy="1322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60" descr="200712419435657_1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 flipH="1">
            <a:off x="13819717" y="3124200"/>
            <a:ext cx="711200" cy="71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00603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35759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158" descr="200712419435657_1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-1182727" y="555172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58" descr="200712419435657_1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-699748" y="221450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Tieng-chuong-reo-vao-lop-www_nhacchuongvui_com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667871" y="273423"/>
            <a:ext cx="609600" cy="609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78763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Click="0" advTm="127949">
        <p15:prstTrans prst="curtains"/>
      </p:transition>
    </mc:Choice>
    <mc:Fallback xmlns="">
      <p:transition spd="slow" advClick="0" advTm="12794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3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20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017 2.59259E-6 C -0.02673 -0.01605 -0.10139 -0.0784 -0.15885 -0.0963 C -0.21632 -0.1142 -0.27083 -0.10926 -0.34375 -0.10741 C -0.41684 -0.10556 -0.51319 -0.11389 -0.59635 -0.08519 C -0.67934 -0.05648 -0.73211 0.04074 -0.84323 0.06543 C -0.95434 0.09012 -1.17534 0.06358 -1.26267 0.06296 " pathEditMode="relative" rAng="0" ptsTypes="aaaaaa">
                                      <p:cBhvr>
                                        <p:cTn id="22" dur="49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125" y="-120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3.33333E-6 4.81481E-6 C -0.02066 -0.00093 -0.08525 -0.00031 -0.12361 -0.00463 C -0.16198 -0.00896 -0.16268 0.02283 -0.23073 -0.02624 C -0.29879 -0.07531 -0.4375 -0.19538 -0.53229 -0.29908 C -0.62726 -0.40278 -0.72934 -0.52717 -0.80104 -0.64908 C -0.87275 -0.77099 -0.92882 -0.95124 -0.9625 -1.03056 " pathEditMode="relative" rAng="0" ptsTypes="aaaaaa">
                                      <p:cBhvr>
                                        <p:cTn id="24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25" y="-5040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8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decel="50000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-8.33333E-7 -4.19753E-6 C 0.0191 -0.00092 0.03837 0.00154 0.05729 -0.0037 C 0.0599 -0.00432 0.06198 -0.00833 0.06459 -0.00926 C 0.07118 -0.01142 0.07778 -0.01173 0.08438 -0.01296 C 0.10538 -0.02222 0.1257 -0.03518 0.14688 -0.04259 C 0.15452 -0.04846 0.16163 -0.05185 0.16875 -0.05926 C 0.17222 -0.06296 0.17917 -0.07037 0.17917 -0.07037 C 0.18195 -0.10895 0.18941 -0.11636 0.20417 -0.14259 C 0.21702 -0.16543 0.23212 -0.18271 0.24584 -0.2037 C 0.25278 -0.21451 0.26163 -0.22099 0.26875 -0.23148 C 0.27934 -0.24722 0.29358 -0.26204 0.30729 -0.26667 C 0.32031 -0.28055 0.33386 -0.29413 0.34792 -0.3037 C 0.35382 -0.30802 0.35643 -0.31265 0.3625 -0.31512 C 0.38212 -0.33858 0.40886 -0.35988 0.43229 -0.36667 C 0.4382 -0.37222 0.4434 -0.37438 0.45 -0.37623 C 0.46788 -0.38796 0.4875 -0.3963 0.50625 -0.40185 C 0.51997 -0.4142 0.53594 -0.41759 0.55104 -0.42253 C 0.56077 -0.43086 0.57205 -0.43333 0.58229 -0.44074 C 0.59254 -0.44784 0.60174 -0.46111 0.6125 -0.46481 C 0.62327 -0.47623 0.6408 -0.49815 0.64896 -0.51667 C 0.65399 -0.52809 0.65886 -0.53981 0.66459 -0.55 C 0.66684 -0.56234 0.66389 -0.54907 0.66875 -0.56111 C 0.67379 -0.57376 0.67899 -0.6037 0.68542 -0.61111 C 0.6875 -0.62037 0.6882 -0.62438 0.69271 -0.62963 C 0.69757 -0.65586 0.71511 -0.68518 0.72604 -0.70185 C 0.73195 -0.7108 0.73403 -0.71883 0.74167 -0.72407 C 0.75104 -0.74599 0.73872 -0.72037 0.74896 -0.73333 C 0.75035 -0.73518 0.7507 -0.73858 0.75209 -0.74074 C 0.75486 -0.74537 0.75868 -0.74784 0.76146 -0.75185 C 0.76771 -0.76142 0.77344 -0.77284 0.78021 -0.78148 C 0.78715 -0.79012 0.79011 -0.78951 0.79688 -0.7963 C 0.80278 -0.80216 0.80834 -0.80926 0.81459 -0.81481 C 0.81684 -0.82099 0.82292 -0.83148 0.82292 -0.83148 C 0.82639 -0.85 0.8316 -0.84753 0.83542 -0.86111 " pathEditMode="relative" ptsTypes="fffffffffffffffffffffffffffffffffA">
                                      <p:cBhvr>
                                        <p:cTn id="31" dur="5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15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38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40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519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/>
      <p:bldP spid="7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EF633E6E-8D03-40DE-85EB-9F84C7839F43}"/>
              </a:ext>
            </a:extLst>
          </p:cNvPr>
          <p:cNvSpPr/>
          <p:nvPr/>
        </p:nvSpPr>
        <p:spPr>
          <a:xfrm>
            <a:off x="1011581" y="430509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F1009EC-380E-4B35-AD04-97B2B66BCF5C}"/>
              </a:ext>
            </a:extLst>
          </p:cNvPr>
          <p:cNvSpPr txBox="1"/>
          <p:nvPr/>
        </p:nvSpPr>
        <p:spPr>
          <a:xfrm>
            <a:off x="1448903" y="430509"/>
            <a:ext cx="97315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Nam có 57 viên bi. Mai cho Nam thêm 15 viên bi. Hỏi lúc này </a:t>
            </a: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Nam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bao nhiêu viên bi?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C0C8121-FC25-42C5-A8E0-38C66D369BE0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05969" y="1698867"/>
            <a:ext cx="4632586" cy="315858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1F22B7E-6916-42A3-8D68-D0C139E0800F}"/>
              </a:ext>
            </a:extLst>
          </p:cNvPr>
          <p:cNvSpPr txBox="1"/>
          <p:nvPr/>
        </p:nvSpPr>
        <p:spPr>
          <a:xfrm>
            <a:off x="2757796" y="3820803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 giải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7674248-FE7A-4F36-93AE-16163E2C72BC}"/>
              </a:ext>
            </a:extLst>
          </p:cNvPr>
          <p:cNvSpPr txBox="1"/>
          <p:nvPr/>
        </p:nvSpPr>
        <p:spPr>
          <a:xfrm>
            <a:off x="824744" y="4299234"/>
            <a:ext cx="53835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Lúc này Nam có số viên bi là: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756133B-08A2-4283-BEF7-72792170BEE0}"/>
              </a:ext>
            </a:extLst>
          </p:cNvPr>
          <p:cNvSpPr txBox="1"/>
          <p:nvPr/>
        </p:nvSpPr>
        <p:spPr>
          <a:xfrm>
            <a:off x="1128022" y="4805482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57 + 15 = 72 (viên bi)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90E6B02-DC13-4181-96ED-174384BBECE4}"/>
              </a:ext>
            </a:extLst>
          </p:cNvPr>
          <p:cNvSpPr txBox="1"/>
          <p:nvPr/>
        </p:nvSpPr>
        <p:spPr>
          <a:xfrm>
            <a:off x="2248907" y="5311730"/>
            <a:ext cx="368839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 </a:t>
            </a: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số: 72 viên bi.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7E999BF-1672-4665-A572-E235B6992E18}"/>
              </a:ext>
            </a:extLst>
          </p:cNvPr>
          <p:cNvCxnSpPr>
            <a:cxnSpLocks/>
          </p:cNvCxnSpPr>
          <p:nvPr/>
        </p:nvCxnSpPr>
        <p:spPr>
          <a:xfrm>
            <a:off x="2625725" y="806250"/>
            <a:ext cx="1373944" cy="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23CA2BB-F0D2-4515-B231-8D648DFA6DC4}"/>
              </a:ext>
            </a:extLst>
          </p:cNvPr>
          <p:cNvCxnSpPr>
            <a:cxnSpLocks/>
          </p:cNvCxnSpPr>
          <p:nvPr/>
        </p:nvCxnSpPr>
        <p:spPr>
          <a:xfrm flipV="1">
            <a:off x="6074341" y="819941"/>
            <a:ext cx="531628" cy="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E6D054B-19B5-40E9-A2A3-380C6183E4C1}"/>
              </a:ext>
            </a:extLst>
          </p:cNvPr>
          <p:cNvCxnSpPr>
            <a:cxnSpLocks/>
          </p:cNvCxnSpPr>
          <p:nvPr/>
        </p:nvCxnSpPr>
        <p:spPr>
          <a:xfrm>
            <a:off x="6804752" y="819502"/>
            <a:ext cx="1318831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D108FFB-F541-4262-886F-5C60C78750E8}"/>
              </a:ext>
            </a:extLst>
          </p:cNvPr>
          <p:cNvCxnSpPr>
            <a:cxnSpLocks/>
          </p:cNvCxnSpPr>
          <p:nvPr/>
        </p:nvCxnSpPr>
        <p:spPr>
          <a:xfrm>
            <a:off x="2275411" y="806250"/>
            <a:ext cx="274738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25F399B1-9213-45AB-961C-E954E0B49DF8}"/>
              </a:ext>
            </a:extLst>
          </p:cNvPr>
          <p:cNvCxnSpPr>
            <a:cxnSpLocks/>
          </p:cNvCxnSpPr>
          <p:nvPr/>
        </p:nvCxnSpPr>
        <p:spPr>
          <a:xfrm>
            <a:off x="1475407" y="1177818"/>
            <a:ext cx="437322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8FD37F68-2FC7-4C38-825F-E8321A03A010}"/>
              </a:ext>
            </a:extLst>
          </p:cNvPr>
          <p:cNvSpPr/>
          <p:nvPr/>
        </p:nvSpPr>
        <p:spPr>
          <a:xfrm>
            <a:off x="3312697" y="823223"/>
            <a:ext cx="1140033" cy="472304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4CA6A1E-4E2A-45BB-AE20-5ED9D87F6F85}"/>
              </a:ext>
            </a:extLst>
          </p:cNvPr>
          <p:cNvSpPr txBox="1"/>
          <p:nvPr/>
        </p:nvSpPr>
        <p:spPr>
          <a:xfrm>
            <a:off x="2220305" y="1675592"/>
            <a:ext cx="2880917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      </a:t>
            </a:r>
            <a:r>
              <a:rPr lang="vi-VN" sz="2800" dirty="0">
                <a:solidFill>
                  <a:srgbClr val="002060"/>
                </a:solidFill>
              </a:rPr>
              <a:t>Tóm tắt</a:t>
            </a:r>
          </a:p>
          <a:p>
            <a:r>
              <a:rPr lang="vi-VN" sz="2800" dirty="0">
                <a:solidFill>
                  <a:srgbClr val="002060"/>
                </a:solidFill>
              </a:rPr>
              <a:t>Có     : 57 viên bi</a:t>
            </a:r>
          </a:p>
          <a:p>
            <a:r>
              <a:rPr lang="vi-VN" sz="2800" dirty="0">
                <a:solidFill>
                  <a:srgbClr val="002060"/>
                </a:solidFill>
              </a:rPr>
              <a:t>Thêm: 15 viên bi</a:t>
            </a:r>
          </a:p>
          <a:p>
            <a:r>
              <a:rPr lang="vi-VN" sz="2800" dirty="0">
                <a:solidFill>
                  <a:srgbClr val="002060"/>
                </a:solidFill>
              </a:rPr>
              <a:t>Có     :... viên bi?</a:t>
            </a:r>
          </a:p>
        </p:txBody>
      </p:sp>
    </p:spTree>
    <p:extLst>
      <p:ext uri="{BB962C8B-B14F-4D97-AF65-F5344CB8AC3E}">
        <p14:creationId xmlns:p14="http://schemas.microsoft.com/office/powerpoint/2010/main" val="2834173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5" grpId="0"/>
      <p:bldP spid="6" grpId="0"/>
      <p:bldP spid="7" grpId="0"/>
      <p:bldP spid="8" grpId="0"/>
      <p:bldP spid="14" grpId="0" animBg="1"/>
      <p:bldP spid="2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391957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1800" b="1">
                <a:latin typeface="HP001 4 hàng" panose="020B0603050302020204" pitchFamily="34" charset="0"/>
              </a:rPr>
              <a:t>Có     :... viên bi?</a:t>
            </a:r>
            <a:endParaRPr lang="vi-VN" sz="1800" b="1" dirty="0">
              <a:latin typeface="HP001 4 hàng" panose="020B06030503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131524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8" y="-267309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711754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852857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/>
          <p:nvPr/>
        </p:nvSpPr>
        <p:spPr>
          <a:xfrm>
            <a:off x="5779610" y="27884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81819" y="342688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022215" y="670019"/>
            <a:ext cx="3899843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(tr79)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121904C-E328-48D1-A237-29426B994108}"/>
              </a:ext>
            </a:extLst>
          </p:cNvPr>
          <p:cNvSpPr txBox="1"/>
          <p:nvPr/>
        </p:nvSpPr>
        <p:spPr>
          <a:xfrm>
            <a:off x="3190447" y="1405179"/>
            <a:ext cx="3039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1 ( tr 79)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57AFF57-0895-41D5-84EB-E3320A1C44CD}"/>
              </a:ext>
            </a:extLst>
          </p:cNvPr>
          <p:cNvSpPr txBox="1"/>
          <p:nvPr/>
        </p:nvSpPr>
        <p:spPr>
          <a:xfrm>
            <a:off x="3208448" y="2010183"/>
            <a:ext cx="34586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3</a:t>
            </a:r>
            <a:r>
              <a:rPr kumimoji="0" lang="vi-VN" sz="3200" b="1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BA9336A-73F0-4328-BA31-68F690E3A399}"/>
              </a:ext>
            </a:extLst>
          </p:cNvPr>
          <p:cNvSpPr txBox="1"/>
          <p:nvPr/>
        </p:nvSpPr>
        <p:spPr>
          <a:xfrm>
            <a:off x="5904076" y="2653010"/>
            <a:ext cx="668238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giải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A623ACC-875E-4A7B-ABD9-178CFC63D22C}"/>
              </a:ext>
            </a:extLst>
          </p:cNvPr>
          <p:cNvSpPr txBox="1"/>
          <p:nvPr/>
        </p:nvSpPr>
        <p:spPr>
          <a:xfrm>
            <a:off x="3218979" y="5108923"/>
            <a:ext cx="97619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lang="en-US" sz="3200" b="1" noProof="0" dirty="0" err="1">
                <a:latin typeface="HP001 4 hàng" panose="020B0603050302020204" pitchFamily="34" charset="0"/>
              </a:rPr>
              <a:t>viên</a:t>
            </a:r>
            <a:r>
              <a:rPr lang="en-US" sz="3200" b="1" noProof="0" dirty="0">
                <a:latin typeface="HP001 4 hàng" panose="020B0603050302020204" pitchFamily="34" charset="0"/>
              </a:rPr>
              <a:t> bi </a:t>
            </a:r>
            <a:r>
              <a:rPr lang="en-US" sz="3200" b="1" noProof="0" dirty="0" err="1">
                <a:latin typeface="HP001 4 hàng" panose="020B0603050302020204" pitchFamily="34" charset="0"/>
              </a:rPr>
              <a:t>lúc</a:t>
            </a:r>
            <a:r>
              <a:rPr lang="en-US" sz="3200" b="1" noProof="0" dirty="0">
                <a:latin typeface="HP001 4 hàng" panose="020B0603050302020204" pitchFamily="34" charset="0"/>
              </a:rPr>
              <a:t> </a:t>
            </a:r>
            <a:r>
              <a:rPr lang="en-US" sz="3200" b="1" noProof="0" dirty="0" err="1">
                <a:latin typeface="HP001 4 hàng" panose="020B0603050302020204" pitchFamily="34" charset="0"/>
              </a:rPr>
              <a:t>này</a:t>
            </a:r>
            <a:r>
              <a:rPr lang="en-US" sz="3200" b="1" noProof="0" dirty="0">
                <a:latin typeface="HP001 4 hàng" panose="020B0603050302020204" pitchFamily="34" charset="0"/>
              </a:rPr>
              <a:t> Nam </a:t>
            </a:r>
            <a:r>
              <a:rPr lang="en-US" sz="3200" b="1" noProof="0" dirty="0" err="1">
                <a:latin typeface="HP001 4 hàng" panose="020B0603050302020204" pitchFamily="34" charset="0"/>
              </a:rPr>
              <a:t>có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E57C9A3-767C-47F5-B7B1-3E0BE5267478}"/>
              </a:ext>
            </a:extLst>
          </p:cNvPr>
          <p:cNvSpPr txBox="1"/>
          <p:nvPr/>
        </p:nvSpPr>
        <p:spPr>
          <a:xfrm>
            <a:off x="4518229" y="5575853"/>
            <a:ext cx="517523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latin typeface="HP001 4 hàng" panose="020B0603050302020204" pitchFamily="34" charset="0"/>
              </a:rPr>
              <a:t>….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+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lang="en-US" sz="3200" b="1" dirty="0">
                <a:latin typeface="HP001 4 hàng" panose="020B0603050302020204" pitchFamily="34" charset="0"/>
              </a:rPr>
              <a:t>…..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=  </a:t>
            </a:r>
            <a:r>
              <a:rPr lang="en-US" sz="3200" b="1" dirty="0">
                <a:latin typeface="HP001 4 hàng" panose="020B0603050302020204" pitchFamily="34" charset="0"/>
              </a:rPr>
              <a:t>…..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( </a:t>
            </a:r>
            <a:r>
              <a:rPr lang="en-US" sz="3200" b="1" dirty="0" err="1">
                <a:latin typeface="HP001 4 hàng" panose="020B0603050302020204" pitchFamily="34" charset="0"/>
              </a:rPr>
              <a:t>viên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)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7596DFD-CE42-4FF2-A7C5-E389CBAE6477}"/>
              </a:ext>
            </a:extLst>
          </p:cNvPr>
          <p:cNvSpPr txBox="1"/>
          <p:nvPr/>
        </p:nvSpPr>
        <p:spPr>
          <a:xfrm>
            <a:off x="5881248" y="6345937"/>
            <a:ext cx="42297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Đáp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 </a:t>
            </a:r>
            <a:r>
              <a:rPr lang="en-US" sz="3200" b="1">
                <a:latin typeface="HP001 4 hàng" panose="020B0603050302020204" pitchFamily="34" charset="0"/>
              </a:rPr>
              <a:t>…... </a:t>
            </a:r>
            <a:r>
              <a:rPr lang="en-US" sz="3200" b="1" dirty="0" err="1">
                <a:latin typeface="HP001 4 hàng" panose="020B0603050302020204" pitchFamily="34" charset="0"/>
              </a:rPr>
              <a:t>viên</a:t>
            </a:r>
            <a:r>
              <a:rPr lang="en-US" sz="3200" b="1" dirty="0">
                <a:latin typeface="HP001 4 hàng" panose="020B0603050302020204" pitchFamily="34" charset="0"/>
              </a:rPr>
              <a:t> bi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4638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01299" y="0"/>
            <a:ext cx="14299746" cy="7315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204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4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72735" y="317237"/>
            <a:ext cx="70342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PHÉP CỘNG, PHÉP TRỪ (CÓ NHỚ) TRONG PHẠM VI 100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3042472" y="1670922"/>
            <a:ext cx="6107056" cy="357880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BÀI 20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PHÉP CỘNG (CÓ NHỚ)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SỐ CÓ HAI CHỮ SỐ VỚI 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SỐ CÓ HAI CHỮ SỐ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8" y="70055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723426" y="363522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tư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16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11 </a:t>
            </a:r>
            <a:r>
              <a:rPr kumimoji="0" lang="en-US" sz="3200" b="1" i="0" u="none" strike="noStrike" kern="1200" cap="none" spc="0" normalizeH="0" baseline="0" noProof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779610" y="960054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81819" y="43590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022215" y="1602189"/>
            <a:ext cx="3899843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(tr79)</a:t>
            </a:r>
          </a:p>
        </p:txBody>
      </p:sp>
    </p:spTree>
    <p:extLst>
      <p:ext uri="{BB962C8B-B14F-4D97-AF65-F5344CB8AC3E}">
        <p14:creationId xmlns:p14="http://schemas.microsoft.com/office/powerpoint/2010/main" val="1940445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9E2A655-A653-47D0-9258-CBB91E4A7BFD}"/>
              </a:ext>
            </a:extLst>
          </p:cNvPr>
          <p:cNvSpPr/>
          <p:nvPr/>
        </p:nvSpPr>
        <p:spPr>
          <a:xfrm>
            <a:off x="4134678" y="1709530"/>
            <a:ext cx="3843131" cy="3405809"/>
          </a:xfrm>
          <a:prstGeom prst="rect">
            <a:avLst/>
          </a:prstGeom>
          <a:solidFill>
            <a:srgbClr val="B7DEE8"/>
          </a:solidFill>
          <a:ln>
            <a:solidFill>
              <a:srgbClr val="B7DEE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4495981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974416" y="146499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505102" y="1433335"/>
            <a:ext cx="274145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Đặt tính rồi tính.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090579-792D-46A4-91E2-E9DBCD7176DD}"/>
              </a:ext>
            </a:extLst>
          </p:cNvPr>
          <p:cNvGrpSpPr/>
          <p:nvPr/>
        </p:nvGrpSpPr>
        <p:grpSpPr>
          <a:xfrm>
            <a:off x="2103784" y="2157228"/>
            <a:ext cx="7625667" cy="658838"/>
            <a:chOff x="1824226" y="3918823"/>
            <a:chExt cx="7625667" cy="658838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076DBC77-473A-4151-AC9F-B0B4F294C0B8}"/>
                </a:ext>
              </a:extLst>
            </p:cNvPr>
            <p:cNvSpPr/>
            <p:nvPr/>
          </p:nvSpPr>
          <p:spPr>
            <a:xfrm>
              <a:off x="1824226" y="3918826"/>
              <a:ext cx="1394934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38 + 52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4FFD7E61-25D5-4713-B340-9D2E01FE5C45}"/>
                </a:ext>
              </a:extLst>
            </p:cNvPr>
            <p:cNvSpPr/>
            <p:nvPr/>
          </p:nvSpPr>
          <p:spPr>
            <a:xfrm>
              <a:off x="3901137" y="3918825"/>
              <a:ext cx="1394934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 + 15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733D48B-AB44-46AE-B348-90A00A2844F7}"/>
                </a:ext>
              </a:extLst>
            </p:cNvPr>
            <p:cNvSpPr/>
            <p:nvPr/>
          </p:nvSpPr>
          <p:spPr>
            <a:xfrm>
              <a:off x="5978048" y="3918824"/>
              <a:ext cx="1394934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67 + 17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2E43E5D-BFE9-4AD8-91EF-2CF8A424DE14}"/>
                </a:ext>
              </a:extLst>
            </p:cNvPr>
            <p:cNvSpPr/>
            <p:nvPr/>
          </p:nvSpPr>
          <p:spPr>
            <a:xfrm>
              <a:off x="8054959" y="3918823"/>
              <a:ext cx="1394934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72 + 19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3E843FC-FEA4-4920-8794-1CECC53A473E}"/>
              </a:ext>
            </a:extLst>
          </p:cNvPr>
          <p:cNvGrpSpPr/>
          <p:nvPr/>
        </p:nvGrpSpPr>
        <p:grpSpPr>
          <a:xfrm>
            <a:off x="2256339" y="2845436"/>
            <a:ext cx="837249" cy="1312215"/>
            <a:chOff x="1933616" y="4498692"/>
            <a:chExt cx="837249" cy="131221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E65129B-7FEC-4771-B773-D3E5118FE097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38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52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4DC7A6D-6497-4FE4-B801-7754E0F6918C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DFD27662-6378-4712-B559-0D2EE6623139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7A02F537-5E9B-46DC-911D-421C03342FCC}"/>
              </a:ext>
            </a:extLst>
          </p:cNvPr>
          <p:cNvGrpSpPr/>
          <p:nvPr/>
        </p:nvGrpSpPr>
        <p:grpSpPr>
          <a:xfrm>
            <a:off x="4339180" y="2838386"/>
            <a:ext cx="837249" cy="1312215"/>
            <a:chOff x="1933616" y="4498692"/>
            <a:chExt cx="837249" cy="1312215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40353F3-38CA-4884-9797-06D513575702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35A991A-FFBC-42F3-98CE-8F28E3A7C049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AC584229-F2D6-4872-AB0F-DC3FB94C39D3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29A6198-D524-4C61-9234-A00361B44319}"/>
              </a:ext>
            </a:extLst>
          </p:cNvPr>
          <p:cNvGrpSpPr/>
          <p:nvPr/>
        </p:nvGrpSpPr>
        <p:grpSpPr>
          <a:xfrm>
            <a:off x="6422021" y="2845436"/>
            <a:ext cx="837249" cy="1312215"/>
            <a:chOff x="1933616" y="4498692"/>
            <a:chExt cx="837249" cy="1312215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23282818-12AA-478C-9B89-8B8DD0C7A5B5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67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17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C24C73D-AC53-44BB-9FAB-CD6648DFD8A9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7B6C13E-3AF8-43C7-A61E-986C274A911B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E527694-7480-44EE-AE97-C1D6990897F3}"/>
              </a:ext>
            </a:extLst>
          </p:cNvPr>
          <p:cNvGrpSpPr/>
          <p:nvPr/>
        </p:nvGrpSpPr>
        <p:grpSpPr>
          <a:xfrm>
            <a:off x="8504862" y="2838386"/>
            <a:ext cx="837249" cy="1312215"/>
            <a:chOff x="1933616" y="4498692"/>
            <a:chExt cx="837249" cy="131221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57DFEC3-50A3-46C7-BF5A-F53F39D24C7E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72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19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21C8703-564D-4DB9-AA09-A54703CFFA95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93BE1E78-BF51-4A44-BC01-941E522216B9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355D2EB-2B08-4837-B688-548526876E80}"/>
              </a:ext>
            </a:extLst>
          </p:cNvPr>
          <p:cNvSpPr txBox="1"/>
          <p:nvPr/>
        </p:nvSpPr>
        <p:spPr>
          <a:xfrm>
            <a:off x="2453669" y="4186528"/>
            <a:ext cx="6399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90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765C4E-0F2E-4917-AAE0-BA3781C943E6}"/>
              </a:ext>
            </a:extLst>
          </p:cNvPr>
          <p:cNvSpPr txBox="1"/>
          <p:nvPr/>
        </p:nvSpPr>
        <p:spPr>
          <a:xfrm>
            <a:off x="4536510" y="4155650"/>
            <a:ext cx="6399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5DA11E0-6AD8-4C03-A91D-0F76329DA32F}"/>
              </a:ext>
            </a:extLst>
          </p:cNvPr>
          <p:cNvSpPr txBox="1"/>
          <p:nvPr/>
        </p:nvSpPr>
        <p:spPr>
          <a:xfrm>
            <a:off x="6619351" y="4186526"/>
            <a:ext cx="6399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84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D5B7C1E-F19F-43F4-969D-2659B2DD78FA}"/>
              </a:ext>
            </a:extLst>
          </p:cNvPr>
          <p:cNvSpPr txBox="1"/>
          <p:nvPr/>
        </p:nvSpPr>
        <p:spPr>
          <a:xfrm>
            <a:off x="8702192" y="4186527"/>
            <a:ext cx="6399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91</a:t>
            </a:r>
          </a:p>
        </p:txBody>
      </p:sp>
      <p:pic>
        <p:nvPicPr>
          <p:cNvPr id="61" name="Picture 60" descr="C:\Users\TUAN\Downloads\Luyện tập 1.png">
            <a:extLst>
              <a:ext uri="{FF2B5EF4-FFF2-40B4-BE49-F238E27FC236}">
                <a16:creationId xmlns:a16="http://schemas.microsoft.com/office/drawing/2014/main" id="{3C466207-BCE1-4610-B150-1A172EB3F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A7E999BF-1672-4665-A572-E235B6992E18}"/>
              </a:ext>
            </a:extLst>
          </p:cNvPr>
          <p:cNvCxnSpPr>
            <a:cxnSpLocks/>
          </p:cNvCxnSpPr>
          <p:nvPr/>
        </p:nvCxnSpPr>
        <p:spPr>
          <a:xfrm>
            <a:off x="1569367" y="1908680"/>
            <a:ext cx="1373944" cy="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A7E999BF-1672-4665-A572-E235B6992E18}"/>
              </a:ext>
            </a:extLst>
          </p:cNvPr>
          <p:cNvCxnSpPr>
            <a:cxnSpLocks/>
          </p:cNvCxnSpPr>
          <p:nvPr/>
        </p:nvCxnSpPr>
        <p:spPr>
          <a:xfrm>
            <a:off x="3412916" y="1902318"/>
            <a:ext cx="767779" cy="636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3936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57" grpId="0"/>
      <p:bldP spid="58" grpId="0"/>
      <p:bldP spid="59" grpId="0"/>
      <p:bldP spid="6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259874" y="-228600"/>
            <a:ext cx="14861449" cy="7315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6077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8" y="70055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723426" y="363522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tư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16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11 </a:t>
            </a:r>
            <a:r>
              <a:rPr kumimoji="0" lang="en-US" sz="3200" b="1" i="0" u="none" strike="noStrike" kern="1200" cap="none" spc="0" normalizeH="0" baseline="0" noProof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779610" y="960054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81819" y="43590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022215" y="1602189"/>
            <a:ext cx="3899843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(tr79)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90B568A-8440-4354-B932-50313AD49750}"/>
              </a:ext>
            </a:extLst>
          </p:cNvPr>
          <p:cNvSpPr txBox="1"/>
          <p:nvPr/>
        </p:nvSpPr>
        <p:spPr>
          <a:xfrm>
            <a:off x="3190447" y="2355105"/>
            <a:ext cx="3039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Bài 1 ( tr 79)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A15F867-1265-43E9-B352-4439CB852B3B}"/>
              </a:ext>
            </a:extLst>
          </p:cNvPr>
          <p:cNvSpPr txBox="1"/>
          <p:nvPr/>
        </p:nvSpPr>
        <p:spPr>
          <a:xfrm>
            <a:off x="3431307" y="2991335"/>
            <a:ext cx="9541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dirty="0">
                <a:latin typeface="HP001 4 hàng" panose="020B0603050302020204" pitchFamily="34" charset="0"/>
              </a:rPr>
              <a:t>38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BC9959A-0692-40BE-AEB4-99A6681DE2F4}"/>
              </a:ext>
            </a:extLst>
          </p:cNvPr>
          <p:cNvSpPr txBox="1"/>
          <p:nvPr/>
        </p:nvSpPr>
        <p:spPr>
          <a:xfrm>
            <a:off x="3392484" y="3581113"/>
            <a:ext cx="9685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dirty="0">
                <a:latin typeface="HP001 4 hàng" panose="020B0603050302020204" pitchFamily="34" charset="0"/>
              </a:rPr>
              <a:t>52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E864D67-5439-41C2-9927-0F420FC060CB}"/>
              </a:ext>
            </a:extLst>
          </p:cNvPr>
          <p:cNvSpPr txBox="1"/>
          <p:nvPr/>
        </p:nvSpPr>
        <p:spPr>
          <a:xfrm>
            <a:off x="3096454" y="3233507"/>
            <a:ext cx="5168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+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5F9D610-8F4C-4EF6-84E1-4D575EF22B16}"/>
              </a:ext>
            </a:extLst>
          </p:cNvPr>
          <p:cNvCxnSpPr>
            <a:cxnSpLocks/>
          </p:cNvCxnSpPr>
          <p:nvPr/>
        </p:nvCxnSpPr>
        <p:spPr>
          <a:xfrm>
            <a:off x="3254119" y="4092904"/>
            <a:ext cx="728869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886EAD79-ADC0-4881-B2C9-53AA9C057362}"/>
              </a:ext>
            </a:extLst>
          </p:cNvPr>
          <p:cNvSpPr txBox="1"/>
          <p:nvPr/>
        </p:nvSpPr>
        <p:spPr>
          <a:xfrm>
            <a:off x="3412067" y="4205753"/>
            <a:ext cx="7818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90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58BC7AF-0EFF-423A-BA51-174C3D2A56FC}"/>
              </a:ext>
            </a:extLst>
          </p:cNvPr>
          <p:cNvSpPr txBox="1"/>
          <p:nvPr/>
        </p:nvSpPr>
        <p:spPr>
          <a:xfrm>
            <a:off x="5519022" y="2970931"/>
            <a:ext cx="9541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>
                <a:latin typeface="HP001 4 hàng" panose="020B0603050302020204" pitchFamily="34" charset="0"/>
              </a:rPr>
              <a:t>15</a:t>
            </a:r>
            <a:endParaRPr kumimoji="0" lang="vi-VN" sz="32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HP001 4 hàng" panose="020B06030503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02D8ADE-3E72-481B-B9E4-55E7B9A5A279}"/>
              </a:ext>
            </a:extLst>
          </p:cNvPr>
          <p:cNvSpPr txBox="1"/>
          <p:nvPr/>
        </p:nvSpPr>
        <p:spPr>
          <a:xfrm>
            <a:off x="5511502" y="3600329"/>
            <a:ext cx="9253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dirty="0">
                <a:latin typeface="HP001 4 hàng" panose="020B0603050302020204" pitchFamily="34" charset="0"/>
              </a:rPr>
              <a:t>15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51D779C-CC8B-4626-AC86-718E9D407F11}"/>
              </a:ext>
            </a:extLst>
          </p:cNvPr>
          <p:cNvSpPr txBox="1"/>
          <p:nvPr/>
        </p:nvSpPr>
        <p:spPr>
          <a:xfrm>
            <a:off x="5082160" y="3293401"/>
            <a:ext cx="5168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+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482F2E0-84E2-4FDF-9358-D8ECBB3F3D83}"/>
              </a:ext>
            </a:extLst>
          </p:cNvPr>
          <p:cNvCxnSpPr>
            <a:cxnSpLocks/>
          </p:cNvCxnSpPr>
          <p:nvPr/>
        </p:nvCxnSpPr>
        <p:spPr>
          <a:xfrm flipV="1">
            <a:off x="5275465" y="4100861"/>
            <a:ext cx="728869" cy="754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3B3D36FC-1D20-4A9A-B7E4-AD99F0EA20B1}"/>
              </a:ext>
            </a:extLst>
          </p:cNvPr>
          <p:cNvSpPr txBox="1"/>
          <p:nvPr/>
        </p:nvSpPr>
        <p:spPr>
          <a:xfrm>
            <a:off x="5435291" y="4229727"/>
            <a:ext cx="7818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dirty="0">
                <a:latin typeface="HP001 4 hàng" panose="020B0603050302020204" pitchFamily="34" charset="0"/>
              </a:rPr>
              <a:t>3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BFE3C7B-EED6-40F0-8205-44A21BEFA82D}"/>
              </a:ext>
            </a:extLst>
          </p:cNvPr>
          <p:cNvSpPr txBox="1"/>
          <p:nvPr/>
        </p:nvSpPr>
        <p:spPr>
          <a:xfrm>
            <a:off x="7442101" y="2981593"/>
            <a:ext cx="9541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67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0F5952F-DECC-40B1-888C-88308A5C53BD}"/>
              </a:ext>
            </a:extLst>
          </p:cNvPr>
          <p:cNvSpPr txBox="1"/>
          <p:nvPr/>
        </p:nvSpPr>
        <p:spPr>
          <a:xfrm>
            <a:off x="7501314" y="3585223"/>
            <a:ext cx="7951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dirty="0">
                <a:latin typeface="HP001 4 hàng" panose="020B0603050302020204" pitchFamily="34" charset="0"/>
              </a:rPr>
              <a:t>17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FD297C4-EC62-4359-A769-6456BA707549}"/>
              </a:ext>
            </a:extLst>
          </p:cNvPr>
          <p:cNvSpPr txBox="1"/>
          <p:nvPr/>
        </p:nvSpPr>
        <p:spPr>
          <a:xfrm>
            <a:off x="7165389" y="3251265"/>
            <a:ext cx="5168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+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9B842129-BA8B-401E-9CA7-F23B793E511A}"/>
              </a:ext>
            </a:extLst>
          </p:cNvPr>
          <p:cNvCxnSpPr>
            <a:cxnSpLocks/>
          </p:cNvCxnSpPr>
          <p:nvPr/>
        </p:nvCxnSpPr>
        <p:spPr>
          <a:xfrm flipV="1">
            <a:off x="7367440" y="4109739"/>
            <a:ext cx="609601" cy="924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3101BD14-D9C3-4C7F-9641-6C367C05D6BB}"/>
              </a:ext>
            </a:extLst>
          </p:cNvPr>
          <p:cNvSpPr txBox="1"/>
          <p:nvPr/>
        </p:nvSpPr>
        <p:spPr>
          <a:xfrm>
            <a:off x="7423805" y="4206007"/>
            <a:ext cx="7818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dirty="0">
                <a:latin typeface="HP001 4 hàng" panose="020B0603050302020204" pitchFamily="34" charset="0"/>
              </a:rPr>
              <a:t>84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7CE6DE3-A7A6-4179-BBDF-9A3E3652A057}"/>
              </a:ext>
            </a:extLst>
          </p:cNvPr>
          <p:cNvSpPr txBox="1"/>
          <p:nvPr/>
        </p:nvSpPr>
        <p:spPr>
          <a:xfrm>
            <a:off x="9452589" y="2970933"/>
            <a:ext cx="9541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dirty="0">
                <a:latin typeface="HP001 4 hàng" panose="020B0603050302020204" pitchFamily="34" charset="0"/>
              </a:rPr>
              <a:t>72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CA081EF-94E4-44E9-A140-64B363F5B9B0}"/>
              </a:ext>
            </a:extLst>
          </p:cNvPr>
          <p:cNvSpPr txBox="1"/>
          <p:nvPr/>
        </p:nvSpPr>
        <p:spPr>
          <a:xfrm>
            <a:off x="9531928" y="3591453"/>
            <a:ext cx="8105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dirty="0">
                <a:latin typeface="HP001 4 hàng" panose="020B0603050302020204" pitchFamily="34" charset="0"/>
              </a:rPr>
              <a:t>19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HP001 4 hàng" panose="020B06030503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8AF3DED-56B0-40EF-9530-D116FBA59F4E}"/>
              </a:ext>
            </a:extLst>
          </p:cNvPr>
          <p:cNvSpPr txBox="1"/>
          <p:nvPr/>
        </p:nvSpPr>
        <p:spPr>
          <a:xfrm>
            <a:off x="9129087" y="3293403"/>
            <a:ext cx="5168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+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A95736EF-148E-4986-BB09-B41128CD500C}"/>
              </a:ext>
            </a:extLst>
          </p:cNvPr>
          <p:cNvCxnSpPr>
            <a:cxnSpLocks/>
          </p:cNvCxnSpPr>
          <p:nvPr/>
        </p:nvCxnSpPr>
        <p:spPr>
          <a:xfrm flipV="1">
            <a:off x="9388522" y="4107487"/>
            <a:ext cx="609601" cy="924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1D0B1999-533C-4CC2-9638-765379DF9364}"/>
              </a:ext>
            </a:extLst>
          </p:cNvPr>
          <p:cNvSpPr txBox="1"/>
          <p:nvPr/>
        </p:nvSpPr>
        <p:spPr>
          <a:xfrm>
            <a:off x="9518357" y="4200648"/>
            <a:ext cx="7818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91</a:t>
            </a:r>
          </a:p>
        </p:txBody>
      </p:sp>
    </p:spTree>
    <p:extLst>
      <p:ext uri="{BB962C8B-B14F-4D97-AF65-F5344CB8AC3E}">
        <p14:creationId xmlns:p14="http://schemas.microsoft.com/office/powerpoint/2010/main" val="601281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9" grpId="0"/>
      <p:bldP spid="34" grpId="0"/>
      <p:bldP spid="3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2314DE86-F82B-4B6F-B908-435BEBA3BF65}"/>
              </a:ext>
            </a:extLst>
          </p:cNvPr>
          <p:cNvSpPr/>
          <p:nvPr/>
        </p:nvSpPr>
        <p:spPr>
          <a:xfrm>
            <a:off x="3580081" y="703055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Arial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864F7F-AB97-4775-8004-A1971236D647}"/>
              </a:ext>
            </a:extLst>
          </p:cNvPr>
          <p:cNvGrpSpPr/>
          <p:nvPr/>
        </p:nvGrpSpPr>
        <p:grpSpPr>
          <a:xfrm>
            <a:off x="4156869" y="656913"/>
            <a:ext cx="1312505" cy="530502"/>
            <a:chOff x="1870518" y="1366927"/>
            <a:chExt cx="1312505" cy="53050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323CA06-E61F-4593-82C4-EB52C97467C6}"/>
                </a:ext>
              </a:extLst>
            </p:cNvPr>
            <p:cNvGrpSpPr/>
            <p:nvPr/>
          </p:nvGrpSpPr>
          <p:grpSpPr>
            <a:xfrm>
              <a:off x="1870518" y="1366927"/>
              <a:ext cx="1049467" cy="523220"/>
              <a:chOff x="1870518" y="1366927"/>
              <a:chExt cx="1049467" cy="523220"/>
            </a:xfrm>
          </p:grpSpPr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91E65B3C-436D-4018-B9AF-F4F2F83E3F54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88109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B9E323D3-F5EA-4E77-A888-F0DA8F7F912C}"/>
                  </a:ext>
                </a:extLst>
              </p:cNvPr>
              <p:cNvSpPr txBox="1"/>
              <p:nvPr/>
            </p:nvSpPr>
            <p:spPr>
              <a:xfrm>
                <a:off x="1919770" y="1366927"/>
                <a:ext cx="1000215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Đ, S</a:t>
                </a:r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33429EA-C18C-4C32-B2FC-4C4AF924C693}"/>
                </a:ext>
              </a:extLst>
            </p:cNvPr>
            <p:cNvSpPr txBox="1"/>
            <p:nvPr/>
          </p:nvSpPr>
          <p:spPr>
            <a:xfrm>
              <a:off x="2713023" y="1374209"/>
              <a:ext cx="47000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8" name="Picture 7" descr="C:\Users\TUAN\Downloads\Luyện tập 1.png">
            <a:extLst>
              <a:ext uri="{FF2B5EF4-FFF2-40B4-BE49-F238E27FC236}">
                <a16:creationId xmlns:a16="http://schemas.microsoft.com/office/drawing/2014/main" id="{03196DE4-C71D-4217-AAD9-A5B955066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2DF88CB-28CD-4841-9B64-B0D35C949D98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15420" y="1224632"/>
            <a:ext cx="8761160" cy="4928152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8EDCC48-E1B1-4D1E-B955-83B6AC511D1D}"/>
              </a:ext>
            </a:extLst>
          </p:cNvPr>
          <p:cNvSpPr/>
          <p:nvPr/>
        </p:nvSpPr>
        <p:spPr>
          <a:xfrm>
            <a:off x="4631526" y="5022361"/>
            <a:ext cx="499274" cy="47729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EED0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3A317976-C02C-42B2-B4D9-E186C45A100B}"/>
              </a:ext>
            </a:extLst>
          </p:cNvPr>
          <p:cNvSpPr/>
          <p:nvPr/>
        </p:nvSpPr>
        <p:spPr>
          <a:xfrm>
            <a:off x="6193626" y="5022360"/>
            <a:ext cx="499274" cy="47729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EED0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8E191C1-F420-47B0-AF4E-149C47647335}"/>
              </a:ext>
            </a:extLst>
          </p:cNvPr>
          <p:cNvSpPr/>
          <p:nvPr/>
        </p:nvSpPr>
        <p:spPr>
          <a:xfrm>
            <a:off x="8322403" y="5022359"/>
            <a:ext cx="499274" cy="47729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EED0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8835BC1-0EAF-4E33-803E-C75F9A2AE533}"/>
              </a:ext>
            </a:extLst>
          </p:cNvPr>
          <p:cNvGrpSpPr/>
          <p:nvPr/>
        </p:nvGrpSpPr>
        <p:grpSpPr>
          <a:xfrm>
            <a:off x="4817663" y="3025880"/>
            <a:ext cx="795737" cy="662828"/>
            <a:chOff x="1750173" y="2926500"/>
            <a:chExt cx="795737" cy="662828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791D968-AE87-40CC-89D8-96A967FC9350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FB8C31D-254D-4E9D-BB82-BCA0125B7011}"/>
                </a:ext>
              </a:extLst>
            </p:cNvPr>
            <p:cNvSpPr txBox="1"/>
            <p:nvPr/>
          </p:nvSpPr>
          <p:spPr>
            <a:xfrm>
              <a:off x="1776676" y="2967336"/>
              <a:ext cx="7692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81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2278E6C-BD6C-4722-AF65-09FB5CCE28E9}"/>
              </a:ext>
            </a:extLst>
          </p:cNvPr>
          <p:cNvGrpSpPr/>
          <p:nvPr/>
        </p:nvGrpSpPr>
        <p:grpSpPr>
          <a:xfrm>
            <a:off x="6925863" y="2286852"/>
            <a:ext cx="795737" cy="662828"/>
            <a:chOff x="1750173" y="2926500"/>
            <a:chExt cx="795737" cy="662828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80384F5-0D1F-4507-B801-2279F6CEC31C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3513CDA-4310-48E1-BB37-3E47BD9EDB48}"/>
                </a:ext>
              </a:extLst>
            </p:cNvPr>
            <p:cNvSpPr txBox="1"/>
            <p:nvPr/>
          </p:nvSpPr>
          <p:spPr>
            <a:xfrm>
              <a:off x="1776676" y="2967336"/>
              <a:ext cx="7692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77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576D2CE-84C9-40F7-AD32-B5C600E0099C}"/>
              </a:ext>
            </a:extLst>
          </p:cNvPr>
          <p:cNvGrpSpPr/>
          <p:nvPr/>
        </p:nvGrpSpPr>
        <p:grpSpPr>
          <a:xfrm>
            <a:off x="9199163" y="2912463"/>
            <a:ext cx="795737" cy="662828"/>
            <a:chOff x="1750173" y="2926500"/>
            <a:chExt cx="795737" cy="662828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B4264C43-0680-48E0-849F-73243F7BD268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0A3EB8C-67FA-4F08-B60A-EE3F300CFF65}"/>
                </a:ext>
              </a:extLst>
            </p:cNvPr>
            <p:cNvSpPr txBox="1"/>
            <p:nvPr/>
          </p:nvSpPr>
          <p:spPr>
            <a:xfrm>
              <a:off x="1776676" y="2967336"/>
              <a:ext cx="7692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97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7E999BF-1672-4665-A572-E235B6992E18}"/>
              </a:ext>
            </a:extLst>
          </p:cNvPr>
          <p:cNvCxnSpPr>
            <a:cxnSpLocks/>
          </p:cNvCxnSpPr>
          <p:nvPr/>
        </p:nvCxnSpPr>
        <p:spPr>
          <a:xfrm>
            <a:off x="4312402" y="1112793"/>
            <a:ext cx="725559" cy="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66341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  <p:bldP spid="11" grpId="0" animBg="1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:\Users\TUAN\Downloads\Luyện tập 1.png">
            <a:extLst>
              <a:ext uri="{FF2B5EF4-FFF2-40B4-BE49-F238E27FC236}">
                <a16:creationId xmlns:a16="http://schemas.microsoft.com/office/drawing/2014/main" id="{03196DE4-C71D-4217-AAD9-A5B955066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25" name="Oval 24">
            <a:extLst>
              <a:ext uri="{FF2B5EF4-FFF2-40B4-BE49-F238E27FC236}">
                <a16:creationId xmlns:a16="http://schemas.microsoft.com/office/drawing/2014/main" id="{68FBECD4-16EF-4300-8DCC-3799294A8ED8}"/>
              </a:ext>
            </a:extLst>
          </p:cNvPr>
          <p:cNvSpPr/>
          <p:nvPr/>
        </p:nvSpPr>
        <p:spPr>
          <a:xfrm>
            <a:off x="966987" y="1429096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3004F76-1959-4CE5-AA5D-D527DCC48584}"/>
              </a:ext>
            </a:extLst>
          </p:cNvPr>
          <p:cNvGrpSpPr/>
          <p:nvPr/>
        </p:nvGrpSpPr>
        <p:grpSpPr>
          <a:xfrm>
            <a:off x="1588369" y="1429096"/>
            <a:ext cx="1116312" cy="523220"/>
            <a:chOff x="1870518" y="1413070"/>
            <a:chExt cx="1116312" cy="523220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15E441CC-902C-475D-9F25-BA801BD09899}"/>
                </a:ext>
              </a:extLst>
            </p:cNvPr>
            <p:cNvGrpSpPr/>
            <p:nvPr/>
          </p:nvGrpSpPr>
          <p:grpSpPr>
            <a:xfrm>
              <a:off x="1870518" y="1413070"/>
              <a:ext cx="758382" cy="523220"/>
              <a:chOff x="1870518" y="1413070"/>
              <a:chExt cx="758382" cy="523220"/>
            </a:xfrm>
          </p:grpSpPr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7FFB6BA8-0043-4AA3-AA9E-D7F85453AC3C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EA7D9431-467D-4260-81DB-C474C0B521CD}"/>
                  </a:ext>
                </a:extLst>
              </p:cNvPr>
              <p:cNvSpPr txBox="1"/>
              <p:nvPr/>
            </p:nvSpPr>
            <p:spPr>
              <a:xfrm>
                <a:off x="1943680" y="1413070"/>
                <a:ext cx="623889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C5C4EF3-91A2-4CDD-81A1-8AC7B50FCE26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AB1E85A-9157-45E4-90AD-D9A0E6C296C5}"/>
              </a:ext>
            </a:extLst>
          </p:cNvPr>
          <p:cNvGrpSpPr/>
          <p:nvPr/>
        </p:nvGrpSpPr>
        <p:grpSpPr>
          <a:xfrm>
            <a:off x="1973457" y="2261360"/>
            <a:ext cx="7556500" cy="2668938"/>
            <a:chOff x="3205907" y="353042"/>
            <a:chExt cx="7556500" cy="2668938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E1E1D4EA-F892-438D-A374-75B08E94FC6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205907" y="353042"/>
              <a:ext cx="7556500" cy="2668938"/>
            </a:xfrm>
            <a:prstGeom prst="rect">
              <a:avLst/>
            </a:prstGeom>
          </p:spPr>
        </p:pic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D78F44E-600A-46C1-9B6B-022265A33920}"/>
                </a:ext>
              </a:extLst>
            </p:cNvPr>
            <p:cNvSpPr/>
            <p:nvPr/>
          </p:nvSpPr>
          <p:spPr>
            <a:xfrm>
              <a:off x="3632888" y="930695"/>
              <a:ext cx="58541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45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7F648CC-CF06-4B6A-B675-249728D5B78A}"/>
                </a:ext>
              </a:extLst>
            </p:cNvPr>
            <p:cNvSpPr/>
            <p:nvPr/>
          </p:nvSpPr>
          <p:spPr>
            <a:xfrm>
              <a:off x="5201203" y="669085"/>
              <a:ext cx="89479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+ 27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C946B91-CB32-4B1A-A454-EE4052A57860}"/>
                </a:ext>
              </a:extLst>
            </p:cNvPr>
            <p:cNvSpPr/>
            <p:nvPr/>
          </p:nvSpPr>
          <p:spPr>
            <a:xfrm>
              <a:off x="7143694" y="930695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000502D1-42F2-4678-8C28-7CE4469D934B}"/>
                </a:ext>
              </a:extLst>
            </p:cNvPr>
            <p:cNvSpPr/>
            <p:nvPr/>
          </p:nvSpPr>
          <p:spPr>
            <a:xfrm>
              <a:off x="9740100" y="930695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E9477EF5-1513-4B1C-9C66-4A8279AF47C2}"/>
                </a:ext>
              </a:extLst>
            </p:cNvPr>
            <p:cNvSpPr/>
            <p:nvPr/>
          </p:nvSpPr>
          <p:spPr>
            <a:xfrm>
              <a:off x="8086726" y="669085"/>
              <a:ext cx="89479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+ 19</a:t>
              </a:r>
              <a:endPara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F0BEECBF-731F-4C65-BB42-5123B0C98BB9}"/>
                </a:ext>
              </a:extLst>
            </p:cNvPr>
            <p:cNvSpPr/>
            <p:nvPr/>
          </p:nvSpPr>
          <p:spPr>
            <a:xfrm>
              <a:off x="3632888" y="2293178"/>
              <a:ext cx="58541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45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15D3A82A-E60A-4E16-A808-F615B38E7C3F}"/>
                </a:ext>
              </a:extLst>
            </p:cNvPr>
            <p:cNvSpPr/>
            <p:nvPr/>
          </p:nvSpPr>
          <p:spPr>
            <a:xfrm>
              <a:off x="4751519" y="2031568"/>
              <a:ext cx="89479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+ 19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43217BF-D86A-4751-8860-D566A3C76DB2}"/>
                </a:ext>
              </a:extLst>
            </p:cNvPr>
            <p:cNvSpPr/>
            <p:nvPr/>
          </p:nvSpPr>
          <p:spPr>
            <a:xfrm>
              <a:off x="6305842" y="2293178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4A401164-29BE-4286-AA34-A9518542D9AC}"/>
                </a:ext>
              </a:extLst>
            </p:cNvPr>
            <p:cNvSpPr/>
            <p:nvPr/>
          </p:nvSpPr>
          <p:spPr>
            <a:xfrm>
              <a:off x="9740100" y="2293178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966B57ED-491C-4545-AAEE-DE1A67AC91DC}"/>
                </a:ext>
              </a:extLst>
            </p:cNvPr>
            <p:cNvSpPr/>
            <p:nvPr/>
          </p:nvSpPr>
          <p:spPr>
            <a:xfrm>
              <a:off x="7768093" y="2031568"/>
              <a:ext cx="89479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+ 27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E4507CBB-BFCA-48D4-B8B0-067FCCDF0C5F}"/>
              </a:ext>
            </a:extLst>
          </p:cNvPr>
          <p:cNvSpPr/>
          <p:nvPr/>
        </p:nvSpPr>
        <p:spPr>
          <a:xfrm>
            <a:off x="5812431" y="2826313"/>
            <a:ext cx="585417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72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28B86AD8-4D3F-446A-A54E-278603418285}"/>
              </a:ext>
            </a:extLst>
          </p:cNvPr>
          <p:cNvSpPr/>
          <p:nvPr/>
        </p:nvSpPr>
        <p:spPr>
          <a:xfrm>
            <a:off x="8414025" y="2839013"/>
            <a:ext cx="585417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91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59A9461-378A-4AA6-B2AF-1C9CC2BC22E8}"/>
              </a:ext>
            </a:extLst>
          </p:cNvPr>
          <p:cNvSpPr/>
          <p:nvPr/>
        </p:nvSpPr>
        <p:spPr>
          <a:xfrm>
            <a:off x="4973204" y="4201496"/>
            <a:ext cx="585417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64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9C683012-854E-4D18-8FF0-761E3B0B364C}"/>
              </a:ext>
            </a:extLst>
          </p:cNvPr>
          <p:cNvSpPr/>
          <p:nvPr/>
        </p:nvSpPr>
        <p:spPr>
          <a:xfrm>
            <a:off x="8414025" y="4201496"/>
            <a:ext cx="585417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91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1FB6A7F-25D8-4900-91A6-06B85B29B358}"/>
              </a:ext>
            </a:extLst>
          </p:cNvPr>
          <p:cNvSpPr txBox="1"/>
          <p:nvPr/>
        </p:nvSpPr>
        <p:spPr>
          <a:xfrm>
            <a:off x="1139716" y="2826313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/>
              <a:t>a)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96A5F62-6A22-4DED-B539-4D69FDDDE9AD}"/>
              </a:ext>
            </a:extLst>
          </p:cNvPr>
          <p:cNvSpPr txBox="1"/>
          <p:nvPr/>
        </p:nvSpPr>
        <p:spPr>
          <a:xfrm>
            <a:off x="1154130" y="4188801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/>
              <a:t>b)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A7E999BF-1672-4665-A572-E235B6992E18}"/>
              </a:ext>
            </a:extLst>
          </p:cNvPr>
          <p:cNvCxnSpPr>
            <a:cxnSpLocks/>
          </p:cNvCxnSpPr>
          <p:nvPr/>
        </p:nvCxnSpPr>
        <p:spPr>
          <a:xfrm>
            <a:off x="1588369" y="1866418"/>
            <a:ext cx="812069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26569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41" grpId="0" animBg="1"/>
      <p:bldP spid="42" grpId="0" animBg="1"/>
      <p:bldP spid="43" grpId="0" animBg="1"/>
      <p:bldP spid="45" grpId="0" animBg="1"/>
      <p:bldP spid="2" grpId="0"/>
      <p:bldP spid="44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47B41CD-F871-4BD0-96EC-544A6B524F0B}:384"/>
  <p:tag name="GENSWF_ADVANCE_TIME" val="127.949"/>
  <p:tag name="ISPRING_CUSTOM_TIMING_USED" val="1"/>
  <p:tag name="ISPRING_SLIDE_INDENT_LEVEL" val="0"/>
  <p:tag name="GENSWF_SLIDE_TITLE" val="Trang mở đầu"/>
  <p:tag name="ISPRING_SLIDE_ID_2" val="{A0B3960A-4DFB-48AC-A109-9266F4C45E58}"/>
</p:tagLst>
</file>

<file path=ppt/theme/theme1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</TotalTime>
  <Words>304</Words>
  <Application>Microsoft Office PowerPoint</Application>
  <PresentationFormat>Widescreen</PresentationFormat>
  <Paragraphs>114</Paragraphs>
  <Slides>12</Slides>
  <Notes>1</Notes>
  <HiddenSlides>0</HiddenSlides>
  <MMClips>1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12</vt:i4>
      </vt:variant>
    </vt:vector>
  </HeadingPairs>
  <TitlesOfParts>
    <vt:vector size="23" baseType="lpstr">
      <vt:lpstr>Arial</vt:lpstr>
      <vt:lpstr>Calibri</vt:lpstr>
      <vt:lpstr>HP001 4 hàng</vt:lpstr>
      <vt:lpstr>HP001 4H</vt:lpstr>
      <vt:lpstr>HP001 5 hàng</vt:lpstr>
      <vt:lpstr>Times New Roman</vt:lpstr>
      <vt:lpstr>UTM Cookies</vt:lpstr>
      <vt:lpstr>字魂17号-萌趣果冻体</vt:lpstr>
      <vt:lpstr>1_Office Theme</vt:lpstr>
      <vt:lpstr>3_Office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Hằng Nguyễn</dc:creator>
  <cp:lastModifiedBy>WINDOWS 10 PRO</cp:lastModifiedBy>
  <cp:revision>15</cp:revision>
  <dcterms:created xsi:type="dcterms:W3CDTF">2021-11-13T04:03:12Z</dcterms:created>
  <dcterms:modified xsi:type="dcterms:W3CDTF">2022-11-15T15:11:48Z</dcterms:modified>
</cp:coreProperties>
</file>