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3" r:id="rId2"/>
    <p:sldMasterId id="2147483705" r:id="rId3"/>
    <p:sldMasterId id="2147483739" r:id="rId4"/>
  </p:sldMasterIdLst>
  <p:notesMasterIdLst>
    <p:notesMasterId r:id="rId30"/>
  </p:notesMasterIdLst>
  <p:sldIdLst>
    <p:sldId id="334" r:id="rId5"/>
    <p:sldId id="335" r:id="rId6"/>
    <p:sldId id="336" r:id="rId7"/>
    <p:sldId id="706" r:id="rId8"/>
    <p:sldId id="301" r:id="rId9"/>
    <p:sldId id="343" r:id="rId10"/>
    <p:sldId id="302" r:id="rId11"/>
    <p:sldId id="337" r:id="rId12"/>
    <p:sldId id="338" r:id="rId13"/>
    <p:sldId id="339" r:id="rId14"/>
    <p:sldId id="321" r:id="rId15"/>
    <p:sldId id="324" r:id="rId16"/>
    <p:sldId id="705" r:id="rId17"/>
    <p:sldId id="708" r:id="rId18"/>
    <p:sldId id="707" r:id="rId19"/>
    <p:sldId id="310" r:id="rId20"/>
    <p:sldId id="312" r:id="rId21"/>
    <p:sldId id="333" r:id="rId22"/>
    <p:sldId id="340" r:id="rId23"/>
    <p:sldId id="329" r:id="rId24"/>
    <p:sldId id="323" r:id="rId25"/>
    <p:sldId id="341" r:id="rId26"/>
    <p:sldId id="315" r:id="rId27"/>
    <p:sldId id="318" r:id="rId28"/>
    <p:sldId id="283" r:id="rId29"/>
  </p:sldIdLst>
  <p:sldSz cx="16256000" cy="9144000"/>
  <p:notesSz cx="6858000" cy="9144000"/>
  <p:custDataLst>
    <p:tags r:id="rId31"/>
  </p:custDataLst>
  <p:defaultTextStyle>
    <a:defPPr>
      <a:defRPr lang="en-US"/>
    </a:defPPr>
    <a:lvl1pPr marL="0" algn="l" defTabSz="122892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4462" algn="l" defTabSz="122892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8924" algn="l" defTabSz="122892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3385" algn="l" defTabSz="122892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7845" algn="l" defTabSz="122892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72307" algn="l" defTabSz="122892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6769" algn="l" defTabSz="122892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01231" algn="l" defTabSz="122892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5692" algn="l" defTabSz="122892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  <a:srgbClr val="FF6600"/>
    <a:srgbClr val="FFFFCC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165" autoAdjust="0"/>
  </p:normalViewPr>
  <p:slideViewPr>
    <p:cSldViewPr snapToGrid="0">
      <p:cViewPr varScale="1">
        <p:scale>
          <a:sx n="47" d="100"/>
          <a:sy n="47" d="100"/>
        </p:scale>
        <p:origin x="936" y="42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4462" algn="l" defTabSz="12289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8924" algn="l" defTabSz="12289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43385" algn="l" defTabSz="12289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57845" algn="l" defTabSz="12289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72307" algn="l" defTabSz="12289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86769" algn="l" defTabSz="12289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01231" algn="l" defTabSz="12289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15692" algn="l" defTabSz="122892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41C3F-E602-4E41-AC4A-210E4F3479EF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42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81128-6269-4A27-B3EA-1F389F14FD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99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1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81128-6269-4A27-B3EA-1F389F14FD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69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5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70" indent="0" algn="ctr">
              <a:buNone/>
              <a:defRPr sz="2700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00"/>
            </a:lvl4pPr>
            <a:lvl5pPr marL="2438278" indent="0" algn="ctr">
              <a:buNone/>
              <a:defRPr sz="2100"/>
            </a:lvl5pPr>
            <a:lvl6pPr marL="3047848" indent="0" algn="ctr">
              <a:buNone/>
              <a:defRPr sz="2100"/>
            </a:lvl6pPr>
            <a:lvl7pPr marL="3657418" indent="0" algn="ctr">
              <a:buNone/>
              <a:defRPr sz="2100"/>
            </a:lvl7pPr>
            <a:lvl8pPr marL="4266987" indent="0" algn="ctr">
              <a:buNone/>
              <a:defRPr sz="2100"/>
            </a:lvl8pPr>
            <a:lvl9pPr marL="4876557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0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95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3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6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6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20" y="2241552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20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2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3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9"/>
            <a:ext cx="8229600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9" y="2743200"/>
            <a:ext cx="5242983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9570" indent="0">
              <a:buNone/>
              <a:defRPr sz="1900"/>
            </a:lvl2pPr>
            <a:lvl3pPr marL="1219140" indent="0">
              <a:buNone/>
              <a:defRPr sz="1600"/>
            </a:lvl3pPr>
            <a:lvl4pPr marL="1828709" indent="0">
              <a:buNone/>
              <a:defRPr sz="1300"/>
            </a:lvl4pPr>
            <a:lvl5pPr marL="2438278" indent="0">
              <a:buNone/>
              <a:defRPr sz="1300"/>
            </a:lvl5pPr>
            <a:lvl6pPr marL="3047848" indent="0">
              <a:buNone/>
              <a:defRPr sz="1300"/>
            </a:lvl6pPr>
            <a:lvl7pPr marL="3657418" indent="0">
              <a:buNone/>
              <a:defRPr sz="1300"/>
            </a:lvl7pPr>
            <a:lvl8pPr marL="4266987" indent="0">
              <a:buNone/>
              <a:defRPr sz="1300"/>
            </a:lvl8pPr>
            <a:lvl9pPr marL="4876557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3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9"/>
            <a:ext cx="8229600" cy="6498167"/>
          </a:xfrm>
        </p:spPr>
        <p:txBody>
          <a:bodyPr anchor="t"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9" y="2743200"/>
            <a:ext cx="5242983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9570" indent="0">
              <a:buNone/>
              <a:defRPr sz="1900"/>
            </a:lvl2pPr>
            <a:lvl3pPr marL="1219140" indent="0">
              <a:buNone/>
              <a:defRPr sz="1600"/>
            </a:lvl3pPr>
            <a:lvl4pPr marL="1828709" indent="0">
              <a:buNone/>
              <a:defRPr sz="1300"/>
            </a:lvl4pPr>
            <a:lvl5pPr marL="2438278" indent="0">
              <a:buNone/>
              <a:defRPr sz="1300"/>
            </a:lvl5pPr>
            <a:lvl6pPr marL="3047848" indent="0">
              <a:buNone/>
              <a:defRPr sz="1300"/>
            </a:lvl6pPr>
            <a:lvl7pPr marL="3657418" indent="0">
              <a:buNone/>
              <a:defRPr sz="1300"/>
            </a:lvl7pPr>
            <a:lvl8pPr marL="4266987" indent="0">
              <a:buNone/>
              <a:defRPr sz="1300"/>
            </a:lvl8pPr>
            <a:lvl9pPr marL="4876557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5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5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6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1" y="2840570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1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38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95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3" y="5875870"/>
            <a:ext cx="13817600" cy="181610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3" y="3875618"/>
            <a:ext cx="13817600" cy="2000249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82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2133604"/>
            <a:ext cx="7179733" cy="603461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4"/>
            <a:ext cx="7179733" cy="603461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22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4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4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12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73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4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99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4067"/>
            <a:ext cx="5348112" cy="154940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70"/>
            <a:ext cx="9087555" cy="7804151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3470"/>
            <a:ext cx="5348112" cy="6254751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1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05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47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8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1" y="366188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62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  <a:prstGeom prst="rect">
            <a:avLst/>
          </a:prstGeom>
        </p:spPr>
        <p:txBody>
          <a:bodyPr lIns="121917" tIns="60958" rIns="121917" bIns="60958"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7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00"/>
            </a:lvl4pPr>
            <a:lvl5pPr marL="2438339" indent="0" algn="ctr">
              <a:buNone/>
              <a:defRPr sz="2100"/>
            </a:lvl5pPr>
            <a:lvl6pPr marL="3047924" indent="0" algn="ctr">
              <a:buNone/>
              <a:defRPr sz="2100"/>
            </a:lvl6pPr>
            <a:lvl7pPr marL="3657509" indent="0" algn="ctr">
              <a:buNone/>
              <a:defRPr sz="2100"/>
            </a:lvl7pPr>
            <a:lvl8pPr marL="4267093" indent="0" algn="ctr">
              <a:buNone/>
              <a:defRPr sz="2100"/>
            </a:lvl8pPr>
            <a:lvl9pPr marL="4876678" indent="0" algn="ctr">
              <a:buNone/>
              <a:defRPr sz="21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03881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3903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55792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47607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01041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4844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01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98044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2100"/>
            </a:lvl1pPr>
            <a:lvl2pPr marL="609585" indent="0">
              <a:buNone/>
              <a:defRPr sz="1900"/>
            </a:lvl2pPr>
            <a:lvl3pPr marL="1219170" indent="0">
              <a:buNone/>
              <a:defRPr sz="1600"/>
            </a:lvl3pPr>
            <a:lvl4pPr marL="1828754" indent="0">
              <a:buNone/>
              <a:defRPr sz="1300"/>
            </a:lvl4pPr>
            <a:lvl5pPr marL="2438339" indent="0">
              <a:buNone/>
              <a:defRPr sz="1300"/>
            </a:lvl5pPr>
            <a:lvl6pPr marL="3047924" indent="0">
              <a:buNone/>
              <a:defRPr sz="1300"/>
            </a:lvl6pPr>
            <a:lvl7pPr marL="3657509" indent="0">
              <a:buNone/>
              <a:defRPr sz="1300"/>
            </a:lvl7pPr>
            <a:lvl8pPr marL="4267093" indent="0">
              <a:buNone/>
              <a:defRPr sz="1300"/>
            </a:lvl8pPr>
            <a:lvl9pPr marL="4876678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1372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  <a:prstGeom prst="rect">
            <a:avLst/>
          </a:prstGeom>
        </p:spPr>
        <p:txBody>
          <a:bodyPr lIns="121917" tIns="60958" rIns="121917" bIns="60958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2100"/>
            </a:lvl1pPr>
            <a:lvl2pPr marL="609585" indent="0">
              <a:buNone/>
              <a:defRPr sz="1900"/>
            </a:lvl2pPr>
            <a:lvl3pPr marL="1219170" indent="0">
              <a:buNone/>
              <a:defRPr sz="1600"/>
            </a:lvl3pPr>
            <a:lvl4pPr marL="1828754" indent="0">
              <a:buNone/>
              <a:defRPr sz="1300"/>
            </a:lvl4pPr>
            <a:lvl5pPr marL="2438339" indent="0">
              <a:buNone/>
              <a:defRPr sz="1300"/>
            </a:lvl5pPr>
            <a:lvl6pPr marL="3047924" indent="0">
              <a:buNone/>
              <a:defRPr sz="1300"/>
            </a:lvl6pPr>
            <a:lvl7pPr marL="3657509" indent="0">
              <a:buNone/>
              <a:defRPr sz="1300"/>
            </a:lvl7pPr>
            <a:lvl8pPr marL="4267093" indent="0">
              <a:buNone/>
              <a:defRPr sz="1300"/>
            </a:lvl8pPr>
            <a:lvl9pPr marL="4876678" indent="0">
              <a:buNone/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56654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43021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2022/11/26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52509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7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56000" cy="91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11875478" y="8795187"/>
            <a:ext cx="5462953" cy="3539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/>
            <a:r>
              <a:rPr lang="en-US" sz="15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5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5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5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366447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21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77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9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96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09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27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447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65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888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620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30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0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108" y="366130"/>
            <a:ext cx="14631784" cy="152425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110" y="2133959"/>
            <a:ext cx="7241295" cy="6034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201061" y="2133959"/>
            <a:ext cx="7242833" cy="29428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201061" y="5223831"/>
            <a:ext cx="7242833" cy="29443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39274031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62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9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8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6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6"/>
            <a:ext cx="14020800" cy="1767417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6"/>
            <a:ext cx="3657600" cy="48683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6"/>
            <a:ext cx="5486400" cy="48683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6"/>
            <a:ext cx="3657600" cy="48683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754" r:id="rId3"/>
    <p:sldLayoutId id="2147483737" r:id="rId4"/>
    <p:sldLayoutId id="2147483736" r:id="rId5"/>
    <p:sldLayoutId id="2147483735" r:id="rId6"/>
    <p:sldLayoutId id="2147483734" r:id="rId7"/>
    <p:sldLayoutId id="2147483733" r:id="rId8"/>
    <p:sldLayoutId id="2147483732" r:id="rId9"/>
    <p:sldLayoutId id="2147483731" r:id="rId10"/>
    <p:sldLayoutId id="214748373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2" r:id="rId21"/>
    <p:sldLayoutId id="2147483738" r:id="rId2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366184"/>
            <a:ext cx="14630400" cy="1524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133604"/>
            <a:ext cx="14630400" cy="6034617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1" y="8475137"/>
            <a:ext cx="3793067" cy="48683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2CC485-AA43-4968-AD01-E15B222FE42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26/11/2022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5" y="8475137"/>
            <a:ext cx="5147733" cy="48683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5" y="8475137"/>
            <a:ext cx="3793067" cy="48683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FB771074-6C3D-4EF4-B741-5BAB2F9C7B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6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12664909" y="4954395"/>
            <a:ext cx="3591091" cy="418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8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36.png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36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8.wdp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3326841" y="443541"/>
            <a:ext cx="10082432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spAutoFit/>
          </a:bodyPr>
          <a:lstStyle/>
          <a:p>
            <a:pPr algn="ctr" defTabSz="1219140"/>
            <a:r>
              <a:rPr lang="en-US" sz="96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96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9600" b="1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5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04701" y="2066699"/>
            <a:ext cx="14063717" cy="4111826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indent="463539" algn="just"/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B, C, D, Đ, E,…</a:t>
            </a:r>
          </a:p>
          <a:p>
            <a:pPr indent="463539" algn="just"/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39" algn="just"/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39">
              <a:lnSpc>
                <a:spcPct val="120000"/>
              </a:lnSpc>
            </a:pPr>
            <a:endParaRPr lang="en-US" sz="36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4701" y="2289318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420142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031209" y="706530"/>
            <a:ext cx="5418667" cy="840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772" y="5842860"/>
            <a:ext cx="4121121" cy="4121121"/>
          </a:xfrm>
          <a:prstGeom prst="rect">
            <a:avLst/>
          </a:prstGeom>
        </p:spPr>
      </p:pic>
      <p:pic>
        <p:nvPicPr>
          <p:cNvPr id="8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337"/>
            <a:ext cx="4176486" cy="417648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7851" y="2044443"/>
            <a:ext cx="14139674" cy="18301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 luôn mơ ước chỉ mình tôi làm ra một cuốn sách.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45293" y="4330326"/>
            <a:ext cx="14542407" cy="18301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395288">
              <a:lnSpc>
                <a:spcPct val="120000"/>
              </a:lnSpc>
            </a:pPr>
            <a:r>
              <a:rPr lang="en-US" sz="44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cuốn sách chỉ toàn chữ A không thể là cuốn sách mà mọi người muốn đọc.</a:t>
            </a:r>
            <a:endParaRPr lang="en-US" sz="4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737701" y="2649362"/>
            <a:ext cx="123986" cy="8537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3415469" y="2610553"/>
            <a:ext cx="123986" cy="8537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3566410" y="2608202"/>
            <a:ext cx="123986" cy="8537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341223" y="4421327"/>
            <a:ext cx="123986" cy="8537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052328" y="5171209"/>
            <a:ext cx="123986" cy="8537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88044" y="5139705"/>
            <a:ext cx="123986" cy="8537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2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649" y="367787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20750" y="7644406"/>
            <a:ext cx="11915492" cy="134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2" y="94703"/>
            <a:ext cx="6535180" cy="4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63042" y="5132803"/>
            <a:ext cx="11602177" cy="1446551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1625478">
              <a:defRPr/>
            </a:pP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8800" b="1" spc="1067" dirty="0">
              <a:solidFill>
                <a:srgbClr val="FF0000"/>
              </a:solidFill>
              <a:latin typeface="iCiel Mijas" panose="02000506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02" y="436347"/>
            <a:ext cx="5497847" cy="8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6" descr="Cheer Up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34" y="1079501"/>
            <a:ext cx="2671233" cy="267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8" descr="Transparent Background Milk Gif Transparent Milk And Mocha Bear Png -  Novocom.to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945">
            <a:off x="12219517" y="1051984"/>
            <a:ext cx="2726267" cy="272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05485" y="-140672"/>
            <a:ext cx="16726317" cy="9442007"/>
          </a:xfrm>
          <a:custGeom>
            <a:avLst/>
            <a:gdLst>
              <a:gd name="connsiteX0" fmla="*/ 680466 w 12193057"/>
              <a:gd name="connsiteY0" fmla="*/ 416936 h 6882981"/>
              <a:gd name="connsiteX1" fmla="*/ 680466 w 12193057"/>
              <a:gd name="connsiteY1" fmla="*/ 6466044 h 6882981"/>
              <a:gd name="connsiteX2" fmla="*/ 11512589 w 12193057"/>
              <a:gd name="connsiteY2" fmla="*/ 6466044 h 6882981"/>
              <a:gd name="connsiteX3" fmla="*/ 11512589 w 12193057"/>
              <a:gd name="connsiteY3" fmla="*/ 416936 h 6882981"/>
              <a:gd name="connsiteX4" fmla="*/ 0 w 12193057"/>
              <a:gd name="connsiteY4" fmla="*/ 0 h 6882981"/>
              <a:gd name="connsiteX5" fmla="*/ 12193057 w 12193057"/>
              <a:gd name="connsiteY5" fmla="*/ 0 h 6882981"/>
              <a:gd name="connsiteX6" fmla="*/ 12193057 w 12193057"/>
              <a:gd name="connsiteY6" fmla="*/ 6882981 h 6882981"/>
              <a:gd name="connsiteX7" fmla="*/ 0 w 12193057"/>
              <a:gd name="connsiteY7" fmla="*/ 6882981 h 68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057" h="6882981">
                <a:moveTo>
                  <a:pt x="680466" y="416936"/>
                </a:moveTo>
                <a:lnTo>
                  <a:pt x="680466" y="6466044"/>
                </a:lnTo>
                <a:lnTo>
                  <a:pt x="11512589" y="6466044"/>
                </a:lnTo>
                <a:lnTo>
                  <a:pt x="11512589" y="416936"/>
                </a:lnTo>
                <a:close/>
                <a:moveTo>
                  <a:pt x="0" y="0"/>
                </a:moveTo>
                <a:lnTo>
                  <a:pt x="12193057" y="0"/>
                </a:lnTo>
                <a:lnTo>
                  <a:pt x="12193057" y="6882981"/>
                </a:lnTo>
                <a:lnTo>
                  <a:pt x="0" y="6882981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3277567" y="4141943"/>
            <a:ext cx="9560213" cy="160043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defTabSz="1219140">
              <a:defRPr/>
            </a:pPr>
            <a:r>
              <a:rPr lang="en-US" sz="9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 ĐỌC NHÓM</a:t>
            </a:r>
          </a:p>
        </p:txBody>
      </p:sp>
    </p:spTree>
    <p:extLst>
      <p:ext uri="{BB962C8B-B14F-4D97-AF65-F5344CB8AC3E}">
        <p14:creationId xmlns:p14="http://schemas.microsoft.com/office/powerpoint/2010/main" val="4252965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2"/>
            <a:ext cx="15732235" cy="677044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marL="0" marR="0" lvl="0" indent="0" algn="ctr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19: CHỮ A VÀ NHỮNG NGƯỜI BẠN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3" y="1476149"/>
            <a:ext cx="15732235" cy="7364003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marL="0" marR="0" lvl="0" indent="463539" algn="just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39" algn="just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39" algn="just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B, C, D, Đ, E,…</a:t>
            </a:r>
          </a:p>
          <a:p>
            <a:pPr marL="0" marR="0" lvl="0" indent="463539" algn="just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39" algn="just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463539" algn="l" defTabSz="12289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55232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92996" y="4899168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1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86" y="4557525"/>
            <a:ext cx="2135716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3" y="7662787"/>
            <a:ext cx="1126067" cy="8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467" y="5659967"/>
            <a:ext cx="1881717" cy="32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87" y="6894648"/>
            <a:ext cx="719667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17" y="8498419"/>
            <a:ext cx="973667" cy="6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文本框 10"/>
          <p:cNvSpPr txBox="1">
            <a:spLocks noChangeArrowheads="1"/>
          </p:cNvSpPr>
          <p:nvPr/>
        </p:nvSpPr>
        <p:spPr bwMode="auto">
          <a:xfrm>
            <a:off x="1826520" y="2960332"/>
            <a:ext cx="135679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TIẾT 2: TÌM HIỂU BÀI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131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21" y="228179"/>
            <a:ext cx="880533" cy="79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618" y="467997"/>
            <a:ext cx="1646767" cy="95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0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8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7" y="518347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89" y="535155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881" y="7709806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7" y="-564787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800" y="7050112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2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>
              <a:latin typeface="+mj-lt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4" y="179508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>
              <a:latin typeface="+mj-lt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024473" y="7379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320" y="7050112"/>
            <a:ext cx="2631539" cy="20228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1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74858" y="116110"/>
            <a:ext cx="7037503" cy="7489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300" b="1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3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3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3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300" b="1" dirty="0">
              <a:solidFill>
                <a:srgbClr val="0070C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9384" y="3913308"/>
            <a:ext cx="15757445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bảng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cái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tiếng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Việt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đứng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ở vị trí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763" y="4964046"/>
            <a:ext cx="12343287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bảng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cái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tiếng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Việt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đứng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đầu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48" t="25863" r="8809" b="8203"/>
          <a:stretch/>
        </p:blipFill>
        <p:spPr bwMode="auto">
          <a:xfrm>
            <a:off x="10833843" y="189005"/>
            <a:ext cx="5422158" cy="202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59383" y="1200422"/>
            <a:ext cx="7460617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0000" y="1207695"/>
            <a:ext cx="3213843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1781" y="2343650"/>
            <a:ext cx="15944219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reo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5167" y="5970708"/>
            <a:ext cx="15757445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bảng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cái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đứng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ở vị trí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7878" y="7112841"/>
            <a:ext cx="15757445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2?</a:t>
            </a:r>
          </a:p>
        </p:txBody>
      </p:sp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3" grpId="0"/>
      <p:bldP spid="20" grpId="0"/>
      <p:bldP spid="21" grpId="0"/>
      <p:bldP spid="2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7" y="8099091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8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10" y="1686425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8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5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7" y="-564787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9" y="-369905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2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>
              <a:latin typeface="+mj-lt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4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>
              <a:latin typeface="+mj-lt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7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5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2" y="676711"/>
            <a:ext cx="14398503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ước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điều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̀?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57300" y="1707630"/>
            <a:ext cx="12580095" cy="10858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ước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một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mình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nó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cuốn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sách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7" y="5411743"/>
            <a:ext cx="4176487" cy="417648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44989" r="2819" b="25781"/>
          <a:stretch/>
        </p:blipFill>
        <p:spPr bwMode="auto">
          <a:xfrm>
            <a:off x="2727159" y="6091124"/>
            <a:ext cx="6798228" cy="281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57301" y="3477061"/>
            <a:ext cx="11772900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A?</a:t>
            </a:r>
          </a:p>
        </p:txBody>
      </p:sp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7" y="8099091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8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10" y="1686425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8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5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7" y="-564787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9" y="-369905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2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>
              <a:latin typeface="+mj-lt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4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>
              <a:latin typeface="+mj-lt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7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5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2" y="676711"/>
            <a:ext cx="14398503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nhận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điều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̀?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80081" y="1714903"/>
            <a:ext cx="13010439" cy="219380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nhận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rằng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nếu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chỉ có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một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mình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chẳng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nói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được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với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điều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̀..</a:t>
            </a: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7" y="5411743"/>
            <a:ext cx="4176487" cy="417648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44989" r="2819" b="25781"/>
          <a:stretch/>
        </p:blipFill>
        <p:spPr bwMode="auto">
          <a:xfrm>
            <a:off x="955121" y="4371975"/>
            <a:ext cx="10837123" cy="281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6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4" y="1098649"/>
            <a:ext cx="5497847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8" y="1188562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Nộidung</a:t>
            </a:r>
            <a:endParaRPr lang="en-US" sz="48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3956" y="2075075"/>
            <a:ext cx="8324850" cy="424731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5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 A là chữ cái đầu tiên trong bảng chữ cái Tiếng Việt và chữ A cùng những người bạn tạo nên những cuốn sách hay.</a:t>
            </a:r>
            <a:endParaRPr lang="en-US" sz="5400" b="1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566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29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1" tIns="81246" rIns="162491" bIns="81246" rtlCol="0" anchor="ctr"/>
          <a:lstStyle/>
          <a:p>
            <a:pPr algn="ctr"/>
            <a:endParaRPr lang="en-US" sz="3200" dirty="0">
              <a:latin typeface="+mj-lt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8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1" tIns="81246" rIns="162491" bIns="81246" rtlCol="0" anchor="ctr"/>
          <a:lstStyle/>
          <a:p>
            <a:pPr algn="ctr"/>
            <a:endParaRPr lang="en-US" sz="43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69" tIns="81235" rIns="162469" bIns="81235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7504" y="3902747"/>
            <a:ext cx="10583941" cy="173358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>
                <a:latin typeface="+mj-lt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8649" y="3823256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+mj-lt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+mj-l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+mj-lt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+mj-lt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+mj-lt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8"/>
            <a:ext cx="3176251" cy="984735"/>
          </a:xfrm>
          <a:prstGeom prst="rect">
            <a:avLst/>
          </a:prstGeom>
          <a:noFill/>
        </p:spPr>
        <p:txBody>
          <a:bodyPr wrap="square" lIns="162469" tIns="81235" rIns="162469" bIns="81235" rtlCol="0">
            <a:spAutoFit/>
          </a:bodyPr>
          <a:lstStyle/>
          <a:p>
            <a:pPr algn="ctr"/>
            <a:r>
              <a:rPr lang="en-US" sz="5300" b="1" dirty="0" err="1">
                <a:solidFill>
                  <a:srgbClr val="00B0F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300" b="1" dirty="0">
                <a:solidFill>
                  <a:srgbClr val="00B0F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937" y="394922"/>
            <a:ext cx="12733867" cy="1805407"/>
          </a:xfrm>
          <a:prstGeom prst="rect">
            <a:avLst/>
          </a:prstGeom>
          <a:noFill/>
        </p:spPr>
        <p:txBody>
          <a:bodyPr wrap="square" lIns="162469" tIns="81235" rIns="162469" bIns="81235" rtlCol="0">
            <a:spAutoFit/>
          </a:bodyPr>
          <a:lstStyle/>
          <a:p>
            <a:pPr algn="ctr"/>
            <a:r>
              <a:rPr lang="en-US" sz="107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107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7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107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114" y="3906336"/>
            <a:ext cx="1761067" cy="1696211"/>
          </a:xfrm>
          <a:prstGeom prst="rect">
            <a:avLst/>
          </a:prstGeom>
          <a:noFill/>
        </p:spPr>
        <p:txBody>
          <a:bodyPr wrap="square" lIns="162469" tIns="81235" rIns="162469" bIns="81235" rtlCol="0">
            <a:spAutoFit/>
          </a:bodyPr>
          <a:lstStyle/>
          <a:p>
            <a:pPr algn="ctr"/>
            <a:r>
              <a:rPr lang="en-US" sz="4300" b="1" dirty="0" err="1">
                <a:solidFill>
                  <a:schemeClr val="bg1"/>
                </a:solidFill>
                <a:latin typeface="+mj-lt"/>
                <a:ea typeface="Arial-Rounded" pitchFamily="34" charset="0"/>
                <a:cs typeface="Arial-Rounded" pitchFamily="34" charset="0"/>
              </a:rPr>
              <a:t>Bài</a:t>
            </a:r>
            <a:endParaRPr lang="en-US" sz="4300" b="1" dirty="0">
              <a:solidFill>
                <a:schemeClr val="bg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700" b="1" dirty="0">
                <a:solidFill>
                  <a:schemeClr val="bg1"/>
                </a:solidFill>
                <a:latin typeface="+mj-lt"/>
                <a:ea typeface="Arial-Rounded" pitchFamily="34" charset="0"/>
                <a:cs typeface="Times New Roman" pitchFamily="18" charset="0"/>
              </a:rPr>
              <a:t>19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26601" y="4201906"/>
            <a:ext cx="8989247" cy="902724"/>
          </a:xfrm>
          <a:prstGeom prst="rect">
            <a:avLst/>
          </a:prstGeom>
          <a:noFill/>
        </p:spPr>
        <p:txBody>
          <a:bodyPr wrap="square" lIns="162469" tIns="81235" rIns="162469" bIns="81235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CHỮ A VÀ NHỮNG NGƯỜI BẠN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906935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69" tIns="81235" rIns="162469" bIns="81235" spcCol="0" rtlCol="0" anchor="ctr"/>
          <a:lstStyle/>
          <a:p>
            <a:pPr algn="ctr"/>
            <a:endParaRPr lang="en-US" sz="320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677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349" y="495300"/>
            <a:ext cx="4058047" cy="8693063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2782550" y="5149543"/>
            <a:ext cx="3600846" cy="43037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7"/>
            <a:ext cx="15766788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muốn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nhắn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nhu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điều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với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49605" y="1266829"/>
            <a:ext cx="10313883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viết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cái</a:t>
            </a:r>
            <a:endParaRPr lang="en-US" sz="44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9605" y="2609854"/>
            <a:ext cx="10313883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đọc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sách</a:t>
            </a:r>
            <a:endParaRPr lang="en-US" sz="44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9605" y="4013067"/>
            <a:ext cx="10313883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xếp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cái</a:t>
            </a:r>
            <a:endParaRPr lang="en-US" sz="44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9277" y="2609854"/>
            <a:ext cx="9980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408" y="5335302"/>
            <a:ext cx="12866175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nhủ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1408" y="6252285"/>
            <a:ext cx="13010439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407" y="7697502"/>
            <a:ext cx="12866175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nhủ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A, con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88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  <p:bldP spid="11" grpId="0" animBg="1"/>
      <p:bldP spid="12" grpId="0" animBg="1"/>
      <p:bldP spid="6" grpId="0" animBg="1"/>
      <p:bldP spid="10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2" y="4449347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8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39" y="-1102451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3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90140" y="3192946"/>
            <a:ext cx="8558144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1625478">
              <a:defRPr/>
            </a:pP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endParaRPr lang="zh-CN" altLang="en-US" sz="7200" b="1" spc="1067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2"/>
            <a:ext cx="15732235" cy="677044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19: CHỮ A VÀ NHỮNG NGƯỜI BẠN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3" y="1476149"/>
            <a:ext cx="15732235" cy="7364003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indent="463539" algn="just"/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39" algn="just"/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39" algn="just"/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B, C, D, Đ, E,…</a:t>
            </a:r>
          </a:p>
          <a:p>
            <a:pPr indent="463539" algn="just"/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39" algn="just"/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39">
              <a:lnSpc>
                <a:spcPct val="120000"/>
              </a:lnSpc>
            </a:pPr>
            <a:endParaRPr lang="en-US" sz="36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55232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92996" y="4899168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8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8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10" y="1686425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8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5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99" y="-12735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3" y="-239322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2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>
              <a:latin typeface="+mj-lt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4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>
              <a:latin typeface="+mj-lt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7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2" y="350589"/>
            <a:ext cx="12409221" cy="7489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Nói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tiếp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lời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của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A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endParaRPr lang="en-US" sz="4300" b="1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2" y="-114040"/>
            <a:ext cx="1314449" cy="161925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060066" y="2408530"/>
            <a:ext cx="13067423" cy="7540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Nhơ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̀ có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chúng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̃ ………….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35619" y="3065183"/>
            <a:ext cx="15060443" cy="7489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làm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cuốn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sách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pic>
        <p:nvPicPr>
          <p:cNvPr id="6146" name="Picture 2" descr="https://i.pinimg.com/564x/74/66/49/746649eb088b4c21a7feacf044bf6d3e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962" y="343967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92495" y="4720086"/>
            <a:ext cx="10694655" cy="14157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5" grpId="0"/>
      <p:bldP spid="5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42864"/>
            <a:ext cx="15621000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00" y="6313025"/>
            <a:ext cx="3340104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113" y="5797297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0" y="1858315"/>
            <a:ext cx="10875149" cy="7489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dưới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chỉ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cảm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xúc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63925" y="2677193"/>
            <a:ext cx="3805683" cy="13542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55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sướng</a:t>
            </a:r>
            <a:endParaRPr lang="en-US" sz="55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8879" y="2735196"/>
            <a:ext cx="4448030" cy="13619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ngạc</a:t>
            </a:r>
            <a:r>
              <a:rPr lang="en-US" sz="55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55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63306" y="2708290"/>
            <a:ext cx="3805683" cy="13542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nổi</a:t>
            </a:r>
            <a:r>
              <a:rPr lang="en-US" sz="55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tiếng</a:t>
            </a:r>
            <a:endParaRPr lang="en-US" sz="55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85383" y="2785398"/>
            <a:ext cx="48842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269608" y="2850497"/>
            <a:ext cx="48842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71700" y="4751680"/>
            <a:ext cx="12245164" cy="14157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Con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3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8" grpId="0" animBg="1"/>
      <p:bldP spid="1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2119" y="5136886"/>
            <a:ext cx="16271348" cy="40059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05" y="1191"/>
            <a:ext cx="13823793" cy="91416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116" y="6277273"/>
            <a:ext cx="16251768" cy="2865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8" y="3793229"/>
            <a:ext cx="1080545" cy="1275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741" y="393945"/>
            <a:ext cx="2033347" cy="36396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69" y="5436710"/>
            <a:ext cx="15915273" cy="37149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57183" y="2861995"/>
            <a:ext cx="10177528" cy="206235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3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3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>
            <a:extLst>
              <a:ext uri="{FF2B5EF4-FFF2-40B4-BE49-F238E27FC236}">
                <a16:creationId xmlns:a16="http://schemas.microsoft.com/office/drawing/2014/main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2"/>
            <a:ext cx="16256003" cy="9144001"/>
          </a:xfrm>
          <a:prstGeom prst="rect">
            <a:avLst/>
          </a:prstGeom>
        </p:spPr>
      </p:pic>
      <p:sp>
        <p:nvSpPr>
          <p:cNvPr id="16" name="任意形状 15">
            <a:extLst>
              <a:ext uri="{FF2B5EF4-FFF2-40B4-BE49-F238E27FC236}">
                <a16:creationId xmlns:a16="http://schemas.microsoft.com/office/drawing/2014/main" id="{3479D7F5-F47E-1A4A-AD44-6D11E1B29F8A}"/>
              </a:ext>
            </a:extLst>
          </p:cNvPr>
          <p:cNvSpPr/>
          <p:nvPr/>
        </p:nvSpPr>
        <p:spPr>
          <a:xfrm>
            <a:off x="690519" y="460775"/>
            <a:ext cx="2058941" cy="2058941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4" tIns="60957" rIns="121914" bIns="60957" rtlCol="0" anchor="ctr">
            <a:noAutofit/>
          </a:bodyPr>
          <a:lstStyle/>
          <a:p>
            <a:pPr algn="ctr" defTabSz="1219140">
              <a:defRPr/>
            </a:pPr>
            <a:endParaRPr kumimoji="1" lang="zh-CN" altLang="en-US" sz="37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44FEAEDB-EA02-C34B-87B8-58D666986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1126619" y="1283504"/>
            <a:ext cx="14002764" cy="69257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586F14-002A-1B44-B9FE-13C82B2B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4239396" y="6650359"/>
            <a:ext cx="803705" cy="23572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80F87A-3838-6E4F-AC3F-8FE0557EB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11607564" y="577971"/>
            <a:ext cx="1295125" cy="1297005"/>
          </a:xfrm>
          <a:prstGeom prst="rect">
            <a:avLst/>
          </a:prstGeom>
        </p:spPr>
      </p:pic>
      <p:pic>
        <p:nvPicPr>
          <p:cNvPr id="10" name="image 102">
            <a:extLst>
              <a:ext uri="{FF2B5EF4-FFF2-40B4-BE49-F238E27FC236}">
                <a16:creationId xmlns:a16="http://schemas.microsoft.com/office/drawing/2014/main" id="{F1DB3569-32AF-4E4D-B971-FE3F5CC7D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14837304" y="354353"/>
            <a:ext cx="1244581" cy="93073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9298FB3-F6F9-EF4E-A813-FBC97D0E8094}"/>
              </a:ext>
            </a:extLst>
          </p:cNvPr>
          <p:cNvGrpSpPr/>
          <p:nvPr/>
        </p:nvGrpSpPr>
        <p:grpSpPr>
          <a:xfrm>
            <a:off x="2051032" y="6955081"/>
            <a:ext cx="1352549" cy="552449"/>
            <a:chOff x="2843213" y="5216309"/>
            <a:chExt cx="1014412" cy="414337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94D270E5-4FE5-CC40-B878-E7C91A762E6A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kumimoji="1" lang="zh-CN" altLang="en-US" sz="37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3545F531-5EEA-2C49-93ED-21BED26DA29E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defRPr/>
              </a:pPr>
              <a:endParaRPr kumimoji="1" lang="zh-CN" altLang="en-US" sz="37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ED528935-BBC1-D243-88F7-DD0B29F48B96}"/>
              </a:ext>
            </a:extLst>
          </p:cNvPr>
          <p:cNvSpPr/>
          <p:nvPr/>
        </p:nvSpPr>
        <p:spPr>
          <a:xfrm>
            <a:off x="3679241" y="7250355"/>
            <a:ext cx="704851" cy="24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>
              <a:defRPr/>
            </a:pPr>
            <a:endParaRPr kumimoji="1" lang="zh-CN" altLang="en-US" sz="37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D4290DB-A768-7F43-8603-B5673EED6CB5}"/>
              </a:ext>
            </a:extLst>
          </p:cNvPr>
          <p:cNvSpPr/>
          <p:nvPr/>
        </p:nvSpPr>
        <p:spPr>
          <a:xfrm>
            <a:off x="459459" y="6310237"/>
            <a:ext cx="763135" cy="763135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>
              <a:defRPr/>
            </a:pPr>
            <a:endParaRPr kumimoji="1" lang="zh-CN" altLang="en-US" sz="37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485970-38CF-7842-AC60-4452A17E6155}"/>
              </a:ext>
            </a:extLst>
          </p:cNvPr>
          <p:cNvSpPr txBox="1"/>
          <p:nvPr/>
        </p:nvSpPr>
        <p:spPr>
          <a:xfrm>
            <a:off x="1887703" y="1800435"/>
            <a:ext cx="4287927" cy="2831544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pPr defTabSz="1219140">
              <a:defRPr/>
            </a:pPr>
            <a:r>
              <a:rPr kumimoji="1" lang="en-US" altLang="zh-CN" sz="8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kumimoji="1" lang="en-US" altLang="zh-CN" sz="8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8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endParaRPr kumimoji="1" lang="en-US" altLang="zh-CN" sz="88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1219140">
              <a:defRPr/>
            </a:pPr>
            <a:r>
              <a:rPr kumimoji="1" lang="en-US" altLang="zh-CN" sz="8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8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1" lang="en-US" altLang="zh-CN" sz="8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8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1" lang="zh-CN" altLang="en-US" sz="88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40AE8E76-BD17-8C4E-B19C-F2F5837D04A3}"/>
              </a:ext>
            </a:extLst>
          </p:cNvPr>
          <p:cNvGrpSpPr/>
          <p:nvPr/>
        </p:nvGrpSpPr>
        <p:grpSpPr>
          <a:xfrm>
            <a:off x="6571859" y="2114815"/>
            <a:ext cx="7796440" cy="4751935"/>
            <a:chOff x="6210719" y="1924172"/>
            <a:chExt cx="5847330" cy="3563951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DDDFFA12-4B1F-794D-8A5B-C9594545AF5E}"/>
                </a:ext>
              </a:extLst>
            </p:cNvPr>
            <p:cNvGrpSpPr/>
            <p:nvPr/>
          </p:nvGrpSpPr>
          <p:grpSpPr>
            <a:xfrm>
              <a:off x="6210719" y="1924172"/>
              <a:ext cx="655949" cy="655949"/>
              <a:chOff x="5787484" y="1889787"/>
              <a:chExt cx="691376" cy="691376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51FA3812-595B-F942-8C7F-5FE1BC98F3A2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kumimoji="1" lang="zh-CN" altLang="en-US" sz="37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id="{7B65BD86-5CC8-C54E-B758-33626C9CD738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>
                <a:extLst>
                  <a:ext uri="{FF2B5EF4-FFF2-40B4-BE49-F238E27FC236}">
                    <a16:creationId xmlns:a16="http://schemas.microsoft.com/office/drawing/2014/main" id="{762304F5-08FD-7E4E-A69E-3880C6B320C4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24">
                <a:extLst>
                  <a:ext uri="{FF2B5EF4-FFF2-40B4-BE49-F238E27FC236}">
                    <a16:creationId xmlns:a16="http://schemas.microsoft.com/office/drawing/2014/main" id="{030A4683-5A36-7A40-B56B-7E299BEE9FBF}"/>
                  </a:ext>
                </a:extLst>
              </p:cNvPr>
              <p:cNvCxnSpPr>
                <a:cxnSpLocks/>
                <a:stCxn id="17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符 26">
                <a:extLst>
                  <a:ext uri="{FF2B5EF4-FFF2-40B4-BE49-F238E27FC236}">
                    <a16:creationId xmlns:a16="http://schemas.microsoft.com/office/drawing/2014/main" id="{34C47B14-8F5B-D84F-BC6B-56B4134BC6DA}"/>
                  </a:ext>
                </a:extLst>
              </p:cNvPr>
              <p:cNvCxnSpPr>
                <a:cxnSpLocks/>
                <a:stCxn id="17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4CD50EE-3A4D-7947-901D-F773E3FFA603}"/>
                </a:ext>
              </a:extLst>
            </p:cNvPr>
            <p:cNvSpPr txBox="1"/>
            <p:nvPr/>
          </p:nvSpPr>
          <p:spPr>
            <a:xfrm>
              <a:off x="6311949" y="1959759"/>
              <a:ext cx="453490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defRPr/>
              </a:pPr>
              <a:r>
                <a:rPr kumimoji="1" lang="en-US" altLang="zh-CN" sz="37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01</a:t>
              </a:r>
              <a:endParaRPr kumimoji="1" lang="zh-CN" altLang="en-US" sz="37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FBD7FDA-C0C1-A64C-88FC-F432A76624F4}"/>
                </a:ext>
              </a:extLst>
            </p:cNvPr>
            <p:cNvSpPr txBox="1"/>
            <p:nvPr/>
          </p:nvSpPr>
          <p:spPr>
            <a:xfrm>
              <a:off x="7088229" y="2021314"/>
              <a:ext cx="4969820" cy="52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07000"/>
                </a:lnSpc>
                <a:spcAft>
                  <a:spcPts val="1067"/>
                </a:spcAft>
              </a:pPr>
              <a:r>
                <a:rPr lang="en-US" sz="37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7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7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37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ràng</a:t>
              </a:r>
              <a:r>
                <a:rPr lang="en-US" sz="37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7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endParaRPr lang="en-US" sz="37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0BA90975-1701-CD4D-A379-6FB91A719A80}"/>
                </a:ext>
              </a:extLst>
            </p:cNvPr>
            <p:cNvGrpSpPr/>
            <p:nvPr/>
          </p:nvGrpSpPr>
          <p:grpSpPr>
            <a:xfrm>
              <a:off x="6210719" y="2893506"/>
              <a:ext cx="655949" cy="655949"/>
              <a:chOff x="5787484" y="1889787"/>
              <a:chExt cx="691376" cy="691376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FDC02356-30C9-0C49-983E-D6C49C3788A4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kumimoji="1" lang="zh-CN" altLang="en-US" sz="37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62" name="直线连接符 61">
                <a:extLst>
                  <a:ext uri="{FF2B5EF4-FFF2-40B4-BE49-F238E27FC236}">
                    <a16:creationId xmlns:a16="http://schemas.microsoft.com/office/drawing/2014/main" id="{82F134D2-924F-9340-907B-3B9038839A12}"/>
                  </a:ext>
                </a:extLst>
              </p:cNvPr>
              <p:cNvCxnSpPr>
                <a:cxnSpLocks/>
                <a:stCxn id="61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线连接符 62">
                <a:extLst>
                  <a:ext uri="{FF2B5EF4-FFF2-40B4-BE49-F238E27FC236}">
                    <a16:creationId xmlns:a16="http://schemas.microsoft.com/office/drawing/2014/main" id="{E18A9858-71C5-9041-AA62-B12019E6368D}"/>
                  </a:ext>
                </a:extLst>
              </p:cNvPr>
              <p:cNvCxnSpPr>
                <a:cxnSpLocks/>
                <a:stCxn id="61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连接符 63">
                <a:extLst>
                  <a:ext uri="{FF2B5EF4-FFF2-40B4-BE49-F238E27FC236}">
                    <a16:creationId xmlns:a16="http://schemas.microsoft.com/office/drawing/2014/main" id="{89D9DD9D-42B6-0E4F-8AFF-11032CACBE0F}"/>
                  </a:ext>
                </a:extLst>
              </p:cNvPr>
              <p:cNvCxnSpPr>
                <a:cxnSpLocks/>
                <a:stCxn id="61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线连接符 64">
                <a:extLst>
                  <a:ext uri="{FF2B5EF4-FFF2-40B4-BE49-F238E27FC236}">
                    <a16:creationId xmlns:a16="http://schemas.microsoft.com/office/drawing/2014/main" id="{4471FF42-8B0A-B640-85F5-D3F85A51D3F7}"/>
                  </a:ext>
                </a:extLst>
              </p:cNvPr>
              <p:cNvCxnSpPr>
                <a:cxnSpLocks/>
                <a:stCxn id="61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CDB5FAA-CEB7-6640-A69D-C98779A533D3}"/>
                </a:ext>
              </a:extLst>
            </p:cNvPr>
            <p:cNvSpPr txBox="1"/>
            <p:nvPr/>
          </p:nvSpPr>
          <p:spPr>
            <a:xfrm>
              <a:off x="6279488" y="2929093"/>
              <a:ext cx="518411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defRPr/>
              </a:pPr>
              <a:r>
                <a:rPr kumimoji="1" lang="en-US" altLang="zh-CN" sz="37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02</a:t>
              </a:r>
              <a:endParaRPr kumimoji="1" lang="zh-CN" altLang="en-US" sz="37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22CC205F-D918-234A-8184-3293F42BC75F}"/>
                </a:ext>
              </a:extLst>
            </p:cNvPr>
            <p:cNvSpPr txBox="1"/>
            <p:nvPr/>
          </p:nvSpPr>
          <p:spPr>
            <a:xfrm>
              <a:off x="7039064" y="2750217"/>
              <a:ext cx="4722513" cy="1014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40">
                <a:lnSpc>
                  <a:spcPct val="107000"/>
                </a:lnSpc>
              </a:pPr>
              <a:r>
                <a:rPr lang="vi-VN" sz="3700" dirty="0">
                  <a:solidFill>
                    <a:prstClr val="white"/>
                  </a:solidFill>
                  <a:latin typeface="Times New Roman"/>
                  <a:ea typeface="Arial-Rounded" panose="020B0500000000000000" pitchFamily="34" charset="0"/>
                  <a:cs typeface="Arial-Rounded" panose="020B0500000000000000" pitchFamily="34" charset="0"/>
                </a:rPr>
                <a:t>Phân biệt lời người kể chuyện với lời của các nhân vật</a:t>
              </a: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6FCB215-A0CF-AD42-A35A-9C6C8C027AA2}"/>
                </a:ext>
              </a:extLst>
            </p:cNvPr>
            <p:cNvGrpSpPr/>
            <p:nvPr/>
          </p:nvGrpSpPr>
          <p:grpSpPr>
            <a:xfrm>
              <a:off x="6210719" y="3862840"/>
              <a:ext cx="655949" cy="655949"/>
              <a:chOff x="5787484" y="1889787"/>
              <a:chExt cx="691376" cy="691376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114FFB4-206F-4D44-8A5B-B3DE1E93DA76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kumimoji="1" lang="zh-CN" altLang="en-US" sz="37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71" name="直线连接符 70">
                <a:extLst>
                  <a:ext uri="{FF2B5EF4-FFF2-40B4-BE49-F238E27FC236}">
                    <a16:creationId xmlns:a16="http://schemas.microsoft.com/office/drawing/2014/main" id="{7D8302D8-C3ED-0745-AECC-FA404AAA4A3D}"/>
                  </a:ext>
                </a:extLst>
              </p:cNvPr>
              <p:cNvCxnSpPr>
                <a:cxnSpLocks/>
                <a:stCxn id="70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线连接符 71">
                <a:extLst>
                  <a:ext uri="{FF2B5EF4-FFF2-40B4-BE49-F238E27FC236}">
                    <a16:creationId xmlns:a16="http://schemas.microsoft.com/office/drawing/2014/main" id="{06A32AE2-CFFE-A14C-97B7-0468541EA907}"/>
                  </a:ext>
                </a:extLst>
              </p:cNvPr>
              <p:cNvCxnSpPr>
                <a:cxnSpLocks/>
                <a:stCxn id="70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线连接符 72">
                <a:extLst>
                  <a:ext uri="{FF2B5EF4-FFF2-40B4-BE49-F238E27FC236}">
                    <a16:creationId xmlns:a16="http://schemas.microsoft.com/office/drawing/2014/main" id="{AFF373F4-5264-5740-A008-A93D0B4636E0}"/>
                  </a:ext>
                </a:extLst>
              </p:cNvPr>
              <p:cNvCxnSpPr>
                <a:cxnSpLocks/>
                <a:stCxn id="70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线连接符 73">
                <a:extLst>
                  <a:ext uri="{FF2B5EF4-FFF2-40B4-BE49-F238E27FC236}">
                    <a16:creationId xmlns:a16="http://schemas.microsoft.com/office/drawing/2014/main" id="{2FA6430C-E4A8-1240-90FC-22833F2DE7B5}"/>
                  </a:ext>
                </a:extLst>
              </p:cNvPr>
              <p:cNvCxnSpPr>
                <a:cxnSpLocks/>
                <a:stCxn id="70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9A90DEAA-E145-EF4E-B597-3AFFDA0D594B}"/>
                </a:ext>
              </a:extLst>
            </p:cNvPr>
            <p:cNvSpPr txBox="1"/>
            <p:nvPr/>
          </p:nvSpPr>
          <p:spPr>
            <a:xfrm>
              <a:off x="6279488" y="3898427"/>
              <a:ext cx="518411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defRPr/>
              </a:pPr>
              <a:r>
                <a:rPr kumimoji="1" lang="en-US" altLang="zh-CN" sz="37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03</a:t>
              </a:r>
              <a:endParaRPr kumimoji="1" lang="zh-CN" altLang="en-US" sz="37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61D6206F-EBC3-B144-9BCE-0A4381B55037}"/>
                </a:ext>
              </a:extLst>
            </p:cNvPr>
            <p:cNvSpPr txBox="1"/>
            <p:nvPr/>
          </p:nvSpPr>
          <p:spPr>
            <a:xfrm>
              <a:off x="7088229" y="3959982"/>
              <a:ext cx="4829045" cy="52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40">
                <a:lnSpc>
                  <a:spcPct val="107000"/>
                </a:lnSpc>
              </a:pPr>
              <a:r>
                <a:rPr lang="vi-VN" sz="3700" dirty="0">
                  <a:solidFill>
                    <a:prstClr val="white"/>
                  </a:solidFill>
                  <a:latin typeface="Times New Roman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được các câu hỏi của bài.</a:t>
              </a: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D3EB46BE-3A2F-6D4F-8DB3-427C2285DC6D}"/>
                </a:ext>
              </a:extLst>
            </p:cNvPr>
            <p:cNvGrpSpPr/>
            <p:nvPr/>
          </p:nvGrpSpPr>
          <p:grpSpPr>
            <a:xfrm>
              <a:off x="6210719" y="4832174"/>
              <a:ext cx="655949" cy="655949"/>
              <a:chOff x="5787484" y="1889787"/>
              <a:chExt cx="691376" cy="691376"/>
            </a:xfrm>
          </p:grpSpPr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2F479D41-63F4-C045-BF85-C007A623C6F3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kumimoji="1" lang="zh-CN" altLang="en-US" sz="370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cxnSp>
            <p:nvCxnSpPr>
              <p:cNvPr id="80" name="直线连接符 79">
                <a:extLst>
                  <a:ext uri="{FF2B5EF4-FFF2-40B4-BE49-F238E27FC236}">
                    <a16:creationId xmlns:a16="http://schemas.microsoft.com/office/drawing/2014/main" id="{FDF0A939-2224-DF41-857F-DD43356A5FE7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线连接符 80">
                <a:extLst>
                  <a:ext uri="{FF2B5EF4-FFF2-40B4-BE49-F238E27FC236}">
                    <a16:creationId xmlns:a16="http://schemas.microsoft.com/office/drawing/2014/main" id="{27B628E9-6A7D-704E-A1ED-1BDA7C03447D}"/>
                  </a:ext>
                </a:extLst>
              </p:cNvPr>
              <p:cNvCxnSpPr>
                <a:cxnSpLocks/>
                <a:stCxn id="79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线连接符 81">
                <a:extLst>
                  <a:ext uri="{FF2B5EF4-FFF2-40B4-BE49-F238E27FC236}">
                    <a16:creationId xmlns:a16="http://schemas.microsoft.com/office/drawing/2014/main" id="{0FFB8AC7-C33E-7A4D-AC2D-2DE871673DF4}"/>
                  </a:ext>
                </a:extLst>
              </p:cNvPr>
              <p:cNvCxnSpPr>
                <a:cxnSpLocks/>
                <a:stCxn id="79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线连接符 82">
                <a:extLst>
                  <a:ext uri="{FF2B5EF4-FFF2-40B4-BE49-F238E27FC236}">
                    <a16:creationId xmlns:a16="http://schemas.microsoft.com/office/drawing/2014/main" id="{1C3A016C-2DA7-B749-A0F2-76E64E3863F5}"/>
                  </a:ext>
                </a:extLst>
              </p:cNvPr>
              <p:cNvCxnSpPr>
                <a:cxnSpLocks/>
                <a:stCxn id="79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AEF74848-15EE-B941-A4E3-891ED333BD84}"/>
                </a:ext>
              </a:extLst>
            </p:cNvPr>
            <p:cNvSpPr txBox="1"/>
            <p:nvPr/>
          </p:nvSpPr>
          <p:spPr>
            <a:xfrm>
              <a:off x="6279488" y="4867761"/>
              <a:ext cx="518411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>
                <a:defRPr/>
              </a:pPr>
              <a:r>
                <a:rPr kumimoji="1" lang="en-US" altLang="zh-CN" sz="37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04</a:t>
              </a:r>
              <a:endParaRPr kumimoji="1" lang="zh-CN" altLang="en-US" sz="37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C8DF64AF-6463-834F-A780-774A0DE8362D}"/>
                </a:ext>
              </a:extLst>
            </p:cNvPr>
            <p:cNvSpPr txBox="1"/>
            <p:nvPr/>
          </p:nvSpPr>
          <p:spPr>
            <a:xfrm>
              <a:off x="7088229" y="4929316"/>
              <a:ext cx="4829045" cy="52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07000"/>
                </a:lnSpc>
                <a:spcAft>
                  <a:spcPts val="1067"/>
                </a:spcAft>
              </a:pPr>
              <a:r>
                <a:rPr lang="en-US" sz="37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37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700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7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endParaRPr lang="en-US" sz="37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椭圆 48">
            <a:extLst>
              <a:ext uri="{FF2B5EF4-FFF2-40B4-BE49-F238E27FC236}">
                <a16:creationId xmlns:a16="http://schemas.microsoft.com/office/drawing/2014/main" id="{6D348A13-B4D1-3648-B68B-0D2F6D29D951}"/>
              </a:ext>
            </a:extLst>
          </p:cNvPr>
          <p:cNvSpPr/>
          <p:nvPr/>
        </p:nvSpPr>
        <p:spPr>
          <a:xfrm>
            <a:off x="15179069" y="3396052"/>
            <a:ext cx="556233" cy="55623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>
              <a:defRPr/>
            </a:pPr>
            <a:endParaRPr kumimoji="1" lang="zh-CN" altLang="en-US" sz="37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D48F0D18-2A22-B349-A68B-23DB20E69F4F}"/>
              </a:ext>
            </a:extLst>
          </p:cNvPr>
          <p:cNvSpPr/>
          <p:nvPr/>
        </p:nvSpPr>
        <p:spPr>
          <a:xfrm>
            <a:off x="4236006" y="8406666"/>
            <a:ext cx="402903" cy="40290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>
              <a:defRPr/>
            </a:pPr>
            <a:endParaRPr kumimoji="1" lang="zh-CN" altLang="en-US" sz="37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94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87" y="4748741"/>
            <a:ext cx="2135716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17" y="7562853"/>
            <a:ext cx="1126067" cy="8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467" y="5659967"/>
            <a:ext cx="1881717" cy="32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6710144"/>
            <a:ext cx="719667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17" y="8498419"/>
            <a:ext cx="973667" cy="6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文本框 10"/>
          <p:cNvSpPr txBox="1">
            <a:spLocks noChangeArrowheads="1"/>
          </p:cNvSpPr>
          <p:nvPr/>
        </p:nvSpPr>
        <p:spPr bwMode="auto">
          <a:xfrm>
            <a:off x="4561416" y="3266923"/>
            <a:ext cx="85433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TIẾT 1: ĐỌC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131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447378"/>
            <a:ext cx="880533" cy="79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469" y="2107778"/>
            <a:ext cx="1646767" cy="95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9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6"/>
            <a:ext cx="16256000" cy="99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0880" y="1411191"/>
            <a:ext cx="12935371" cy="779615"/>
          </a:xfrm>
          <a:prstGeom prst="rect">
            <a:avLst/>
          </a:prstGeom>
          <a:noFill/>
        </p:spPr>
        <p:txBody>
          <a:bodyPr wrap="square" lIns="162469" tIns="81235" rIns="162469" bIns="81235" rtlCol="0">
            <a:spAutoFit/>
          </a:bodyPr>
          <a:lstStyle/>
          <a:p>
            <a:pPr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bài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họa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đoán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nội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bài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đọc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0799" y="642362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3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3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3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31676" y="1613663"/>
            <a:ext cx="1855305" cy="11926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"/>
            <a:ext cx="16256000" cy="601807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48" t="25863" r="8809" b="8203"/>
          <a:stretch/>
        </p:blipFill>
        <p:spPr bwMode="auto">
          <a:xfrm>
            <a:off x="2342547" y="2836313"/>
            <a:ext cx="11653819" cy="53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2"/>
            <a:ext cx="15732235" cy="677044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marL="0" marR="0" lvl="0" indent="0" algn="ctr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19: CHỮ A VÀ NHỮNG NGƯỜI BẠN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3" y="1476149"/>
            <a:ext cx="15732235" cy="7364003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marL="0" marR="0" lvl="0" indent="463539" algn="just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39" algn="just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39" algn="just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B, C, D, Đ, E,…</a:t>
            </a:r>
          </a:p>
          <a:p>
            <a:pPr marL="0" marR="0" lvl="0" indent="463539" algn="just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63539" algn="just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463539" algn="l" defTabSz="12289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27227" y="8303981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295852" y="155232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92996" y="4899168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1228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420142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89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047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2"/>
            <a:ext cx="15732235" cy="677044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19: CHỮ A VÀ NHỮNG NGƯỜI BẠN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3" y="1476149"/>
            <a:ext cx="15732235" cy="7364003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indent="463539" algn="just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39" algn="just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39" algn="just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B, C, D, Đ, E,…</a:t>
            </a:r>
          </a:p>
          <a:p>
            <a:pPr indent="463539" algn="just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39" algn="just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39">
              <a:lnSpc>
                <a:spcPct val="120000"/>
              </a:lnSpc>
            </a:pP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552321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92996" y="4899168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17DBCA-1163-425F-99C4-A65D15CCA607}"/>
              </a:ext>
            </a:extLst>
          </p:cNvPr>
          <p:cNvGrpSpPr/>
          <p:nvPr/>
        </p:nvGrpSpPr>
        <p:grpSpPr>
          <a:xfrm>
            <a:off x="-585519" y="55780"/>
            <a:ext cx="3515831" cy="2309407"/>
            <a:chOff x="546553" y="2413302"/>
            <a:chExt cx="3515831" cy="2309407"/>
          </a:xfrm>
        </p:grpSpPr>
        <p:pic>
          <p:nvPicPr>
            <p:cNvPr id="13" name="Picture 6" descr="꽃 벡터 일러스트와 함께 나무 매달려, 나무 걸려 있다, 교수형, 매달다 PNG 및 벡터 에 대한 무료 다운로드">
              <a:extLst>
                <a:ext uri="{FF2B5EF4-FFF2-40B4-BE49-F238E27FC236}">
                  <a16:creationId xmlns:a16="http://schemas.microsoft.com/office/drawing/2014/main" id="{496941B8-FD76-4BBC-B07C-4F897059F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" b="90000" l="10000" r="90000">
                          <a14:backgroundMark x1="23917" y1="69917" x2="26667" y2="74500"/>
                          <a14:backgroundMark x1="78083" y1="67583" x2="76167" y2="76417"/>
                          <a14:backgroundMark x1="22000" y1="66083" x2="27000" y2="77167"/>
                          <a14:backgroundMark x1="69250" y1="67583" x2="73833" y2="67583"/>
                          <a14:backgroundMark x1="29667" y1="67167" x2="31583" y2="6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53" y="2413302"/>
              <a:ext cx="3515831" cy="230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E12EFE-DF19-4BDF-BA3A-EB3023F011B4}"/>
                </a:ext>
              </a:extLst>
            </p:cNvPr>
            <p:cNvSpPr txBox="1"/>
            <p:nvPr/>
          </p:nvSpPr>
          <p:spPr>
            <a:xfrm>
              <a:off x="1227541" y="3001334"/>
              <a:ext cx="1790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Đọc 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nối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tiếp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4" y="1098649"/>
            <a:ext cx="5497847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8" y="1556761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8486" y="2621470"/>
            <a:ext cx="3869345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nổi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tiếng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52605" y="3591311"/>
            <a:ext cx="4681207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sướng</a:t>
            </a:r>
            <a:endParaRPr lang="en-US" sz="60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998" y="4751349"/>
            <a:ext cx="4681207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sửng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sốt</a:t>
            </a:r>
            <a:endParaRPr lang="en-US" sz="60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6402" y="5805111"/>
            <a:ext cx="4681207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trọng</a:t>
            </a:r>
            <a:endParaRPr lang="en-US" sz="60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2"/>
            <a:ext cx="15732235" cy="677044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err="1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19: CHỮ A VÀ NHỮNG NGƯỜI BẠN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7283" y="1699198"/>
            <a:ext cx="14292317" cy="4111826"/>
          </a:xfrm>
          <a:prstGeom prst="rect">
            <a:avLst/>
          </a:prstGeom>
          <a:noFill/>
        </p:spPr>
        <p:txBody>
          <a:bodyPr wrap="square" lIns="121852" tIns="60926" rIns="121852" bIns="60926" rtlCol="0">
            <a:spAutoFit/>
          </a:bodyPr>
          <a:lstStyle/>
          <a:p>
            <a:pPr indent="463539" algn="just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39" algn="just"/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39">
              <a:lnSpc>
                <a:spcPct val="120000"/>
              </a:lnSpc>
            </a:pP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57283" y="1800366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48248" y="8151047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81130" y="3318962"/>
            <a:ext cx="17567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66813" y="6079920"/>
            <a:ext cx="14840939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sửng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sốt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60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endParaRPr lang="en-US" sz="60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3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233812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3547</TotalTime>
  <Words>1615</Words>
  <Application>Microsoft Office PowerPoint</Application>
  <PresentationFormat>Custom</PresentationFormat>
  <Paragraphs>118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微软雅黑</vt:lpstr>
      <vt:lpstr>#9Slide03 Arima Madurai Black</vt:lpstr>
      <vt:lpstr>Arial</vt:lpstr>
      <vt:lpstr>Arial-Rounded</vt:lpstr>
      <vt:lpstr>Calibri</vt:lpstr>
      <vt:lpstr>Calibri Light</vt:lpstr>
      <vt:lpstr>等线</vt:lpstr>
      <vt:lpstr>等线 Light</vt:lpstr>
      <vt:lpstr>iCiel Cadena</vt:lpstr>
      <vt:lpstr>iCiel Crocante</vt:lpstr>
      <vt:lpstr>iCiel Mijas</vt:lpstr>
      <vt:lpstr>Times New Roman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10 PRO</cp:lastModifiedBy>
  <cp:revision>121</cp:revision>
  <dcterms:created xsi:type="dcterms:W3CDTF">2021-05-31T08:31:14Z</dcterms:created>
  <dcterms:modified xsi:type="dcterms:W3CDTF">2022-11-26T14:02:23Z</dcterms:modified>
</cp:coreProperties>
</file>