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3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700" r:id="rId5"/>
  </p:sldMasterIdLst>
  <p:notesMasterIdLst>
    <p:notesMasterId r:id="rId32"/>
  </p:notesMasterIdLst>
  <p:sldIdLst>
    <p:sldId id="317" r:id="rId6"/>
    <p:sldId id="257" r:id="rId7"/>
    <p:sldId id="258" r:id="rId8"/>
    <p:sldId id="259" r:id="rId9"/>
    <p:sldId id="260" r:id="rId10"/>
    <p:sldId id="261" r:id="rId11"/>
    <p:sldId id="264" r:id="rId12"/>
    <p:sldId id="267" r:id="rId13"/>
    <p:sldId id="307" r:id="rId14"/>
    <p:sldId id="308" r:id="rId15"/>
    <p:sldId id="319" r:id="rId16"/>
    <p:sldId id="268" r:id="rId17"/>
    <p:sldId id="320" r:id="rId18"/>
    <p:sldId id="321" r:id="rId19"/>
    <p:sldId id="322" r:id="rId20"/>
    <p:sldId id="270" r:id="rId21"/>
    <p:sldId id="318" r:id="rId22"/>
    <p:sldId id="309" r:id="rId23"/>
    <p:sldId id="310" r:id="rId24"/>
    <p:sldId id="314" r:id="rId25"/>
    <p:sldId id="315" r:id="rId26"/>
    <p:sldId id="316" r:id="rId27"/>
    <p:sldId id="311" r:id="rId28"/>
    <p:sldId id="277" r:id="rId29"/>
    <p:sldId id="278" r:id="rId30"/>
    <p:sldId id="29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9467" autoAdjust="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43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702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11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043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004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318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12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microsoft.com/office/2007/relationships/hdphoto" Target="../media/hdphoto5.wdp"/><Relationship Id="rId11" Type="http://schemas.openxmlformats.org/officeDocument/2006/relationships/image" Target="../media/image28.jpeg"/><Relationship Id="rId5" Type="http://schemas.openxmlformats.org/officeDocument/2006/relationships/image" Target="../media/image26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12" Type="http://schemas.openxmlformats.org/officeDocument/2006/relationships/image" Target="../media/image1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93472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49871" y="138430"/>
            <a:ext cx="459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515155" y="634301"/>
            <a:ext cx="115265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: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run run:”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					               (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074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49871" y="138430"/>
            <a:ext cx="459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515155" y="634301"/>
            <a:ext cx="115265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: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run run:”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					               (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217236" y="6225126"/>
            <a:ext cx="4389120" cy="649137"/>
            <a:chOff x="708943" y="6110866"/>
            <a:chExt cx="5825836" cy="751358"/>
          </a:xfrm>
        </p:grpSpPr>
        <p:sp>
          <p:nvSpPr>
            <p:cNvPr id="14" name="TextBox 19"/>
            <p:cNvSpPr txBox="1"/>
            <p:nvPr/>
          </p:nvSpPr>
          <p:spPr>
            <a:xfrm>
              <a:off x="708943" y="6110866"/>
              <a:ext cx="5825836" cy="751358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1016461" y="6122577"/>
              <a:ext cx="5167386" cy="6056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nối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tiếp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đoạn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880782" y="607407"/>
            <a:ext cx="524435" cy="5334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880781" y="2355524"/>
            <a:ext cx="524435" cy="5334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880782" y="4507053"/>
            <a:ext cx="524435" cy="5334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7291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49871" y="138430"/>
            <a:ext cx="459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515155" y="634301"/>
            <a:ext cx="115265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: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run run:”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					               (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8313524" y="1060405"/>
            <a:ext cx="1281237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078373" y="2790713"/>
            <a:ext cx="1001220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476558" y="5336191"/>
            <a:ext cx="1344693" cy="0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288317" y="991870"/>
            <a:ext cx="5254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340979" y="1862210"/>
            <a:ext cx="115265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vồn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!”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: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!”,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nấp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								</a:t>
            </a:r>
          </a:p>
        </p:txBody>
      </p:sp>
      <p:sp>
        <p:nvSpPr>
          <p:cNvPr id="2" name="Oval 1"/>
          <p:cNvSpPr/>
          <p:nvPr/>
        </p:nvSpPr>
        <p:spPr>
          <a:xfrm>
            <a:off x="793696" y="1862210"/>
            <a:ext cx="524435" cy="5334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8DEF85EA-A99C-4E9D-99BD-E9569C548C4A}"/>
              </a:ext>
            </a:extLst>
          </p:cNvPr>
          <p:cNvSpPr txBox="1"/>
          <p:nvPr/>
        </p:nvSpPr>
        <p:spPr>
          <a:xfrm>
            <a:off x="5478130" y="2965441"/>
            <a:ext cx="1999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vồn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vã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71B5F2BF-482A-48EB-8797-A44D1FA8FB76}"/>
              </a:ext>
            </a:extLst>
          </p:cNvPr>
          <p:cNvSpPr/>
          <p:nvPr/>
        </p:nvSpPr>
        <p:spPr>
          <a:xfrm>
            <a:off x="2357402" y="4653069"/>
            <a:ext cx="6916420" cy="1675902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B5E37F-C54E-44FB-AB4F-6C1DD397E077}"/>
              </a:ext>
            </a:extLst>
          </p:cNvPr>
          <p:cNvSpPr txBox="1"/>
          <p:nvPr/>
        </p:nvSpPr>
        <p:spPr>
          <a:xfrm>
            <a:off x="2849957" y="4781776"/>
            <a:ext cx="5931309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0" u="none" strike="noStrike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vồn vã</a:t>
            </a:r>
          </a:p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 nở nhiệt tình khi trò chuyện với người khác</a:t>
            </a:r>
            <a:endParaRPr lang="en-US" altLang="vi-VN" sz="28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446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0" grpId="1"/>
      <p:bldP spid="15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/>
          <p:nvPr/>
        </p:nvSpPr>
        <p:spPr>
          <a:xfrm>
            <a:off x="352243" y="1644495"/>
            <a:ext cx="115265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chợt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kéo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hang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run run:”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Xin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”.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buồn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lắm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!”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11" name="Oval 10"/>
          <p:cNvSpPr/>
          <p:nvPr/>
        </p:nvSpPr>
        <p:spPr>
          <a:xfrm>
            <a:off x="730103" y="1644495"/>
            <a:ext cx="524435" cy="5334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Text Box 3">
            <a:extLst>
              <a:ext uri="{FF2B5EF4-FFF2-40B4-BE49-F238E27FC236}">
                <a16:creationId xmlns:a16="http://schemas.microsoft.com/office/drawing/2014/main" id="{958ACC84-C755-4D18-8C46-A44758690F30}"/>
              </a:ext>
            </a:extLst>
          </p:cNvPr>
          <p:cNvSpPr txBox="1"/>
          <p:nvPr/>
        </p:nvSpPr>
        <p:spPr>
          <a:xfrm>
            <a:off x="8482151" y="1653204"/>
            <a:ext cx="1943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trú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ngụ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55062CA9-A71B-4016-8B5F-24B8ABF236AE}"/>
              </a:ext>
            </a:extLst>
          </p:cNvPr>
          <p:cNvSpPr/>
          <p:nvPr/>
        </p:nvSpPr>
        <p:spPr>
          <a:xfrm>
            <a:off x="2330507" y="4915519"/>
            <a:ext cx="6916420" cy="1239368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31890B-A68B-4F44-AFBB-815A52E31F81}"/>
              </a:ext>
            </a:extLst>
          </p:cNvPr>
          <p:cNvSpPr txBox="1"/>
          <p:nvPr/>
        </p:nvSpPr>
        <p:spPr>
          <a:xfrm>
            <a:off x="2823062" y="5044226"/>
            <a:ext cx="59313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trú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ngụ</a:t>
            </a:r>
            <a:endParaRPr lang="en-US" sz="3200" b="0" u="none" strike="noStrike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Sinh</a:t>
            </a:r>
            <a:r>
              <a:rPr lang="en-US" alt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sống</a:t>
            </a:r>
            <a:r>
              <a:rPr lang="en-US" alt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ở </a:t>
            </a:r>
            <a:r>
              <a:rPr lang="en-US" altLang="vi-VN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nơi</a:t>
            </a:r>
            <a:r>
              <a:rPr lang="en-US" alt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vi-VN" sz="2800" dirty="0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vi-VN" sz="2800" dirty="0" err="1">
                <a:solidFill>
                  <a:srgbClr val="231F2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đó</a:t>
            </a:r>
            <a:endParaRPr lang="en-US" altLang="vi-VN" sz="28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38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19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/>
          <p:nvPr/>
        </p:nvSpPr>
        <p:spPr>
          <a:xfrm>
            <a:off x="332705" y="1751964"/>
            <a:ext cx="115265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buồn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”.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hẳn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nhím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vui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						</a:t>
            </a:r>
          </a:p>
        </p:txBody>
      </p:sp>
      <p:sp>
        <p:nvSpPr>
          <p:cNvPr id="13" name="Oval 12"/>
          <p:cNvSpPr/>
          <p:nvPr/>
        </p:nvSpPr>
        <p:spPr>
          <a:xfrm>
            <a:off x="628233" y="1751964"/>
            <a:ext cx="617093" cy="6221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45452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452" y="404313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dài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0452" y="18648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Chúng trải qua những ngày vui vẻ, ấm áp vì không phải sống một mình giữa mùa đông lạnh giá.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761354" y="24321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49871" y="138430"/>
            <a:ext cx="459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515155" y="634301"/>
            <a:ext cx="115265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: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run run:”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					               (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" name="Oval 1"/>
          <p:cNvSpPr/>
          <p:nvPr/>
        </p:nvSpPr>
        <p:spPr>
          <a:xfrm>
            <a:off x="880782" y="607407"/>
            <a:ext cx="524435" cy="5334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/>
          <p:cNvSpPr/>
          <p:nvPr/>
        </p:nvSpPr>
        <p:spPr>
          <a:xfrm>
            <a:off x="880781" y="2355524"/>
            <a:ext cx="524435" cy="5334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880782" y="4507053"/>
            <a:ext cx="524435" cy="53348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680019" y="6241135"/>
            <a:ext cx="4389120" cy="649137"/>
            <a:chOff x="708943" y="6110866"/>
            <a:chExt cx="5825836" cy="751358"/>
          </a:xfrm>
        </p:grpSpPr>
        <p:sp>
          <p:nvSpPr>
            <p:cNvPr id="19" name="TextBox 19"/>
            <p:cNvSpPr txBox="1"/>
            <p:nvPr/>
          </p:nvSpPr>
          <p:spPr>
            <a:xfrm>
              <a:off x="708943" y="6110866"/>
              <a:ext cx="5825836" cy="751358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16461" y="6122577"/>
              <a:ext cx="5167386" cy="6056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nhóm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78839" y="6251253"/>
            <a:ext cx="4389120" cy="649137"/>
            <a:chOff x="708943" y="6110866"/>
            <a:chExt cx="5825836" cy="751358"/>
          </a:xfrm>
        </p:grpSpPr>
        <p:sp>
          <p:nvSpPr>
            <p:cNvPr id="22" name="TextBox 19"/>
            <p:cNvSpPr txBox="1"/>
            <p:nvPr/>
          </p:nvSpPr>
          <p:spPr>
            <a:xfrm>
              <a:off x="708943" y="6110866"/>
              <a:ext cx="5825836" cy="751358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0"/>
            <p:cNvSpPr txBox="1"/>
            <p:nvPr/>
          </p:nvSpPr>
          <p:spPr>
            <a:xfrm>
              <a:off x="1016461" y="6122577"/>
              <a:ext cx="5167386" cy="6056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nhóm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75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49871" y="138430"/>
            <a:ext cx="459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515155" y="634301"/>
            <a:ext cx="115265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: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run run:”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						               (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60481" y="6263548"/>
            <a:ext cx="3513005" cy="649137"/>
            <a:chOff x="708943" y="6110866"/>
            <a:chExt cx="5825836" cy="708850"/>
          </a:xfrm>
        </p:grpSpPr>
        <p:sp>
          <p:nvSpPr>
            <p:cNvPr id="14" name="TextBox 19"/>
            <p:cNvSpPr txBox="1"/>
            <p:nvPr/>
          </p:nvSpPr>
          <p:spPr>
            <a:xfrm>
              <a:off x="708943" y="6110866"/>
              <a:ext cx="5825836" cy="708850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20"/>
            <p:cNvSpPr txBox="1"/>
            <p:nvPr/>
          </p:nvSpPr>
          <p:spPr>
            <a:xfrm>
              <a:off x="1016461" y="6122576"/>
              <a:ext cx="5167386" cy="571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603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681028" y="2854207"/>
            <a:ext cx="1476371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12192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659087" y="2127131"/>
            <a:ext cx="5768772" cy="2131189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2750080" cy="68095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5300" b="1" dirty="0" err="1">
                  <a:solidFill>
                    <a:srgbClr val="0418AC"/>
                  </a:solidFill>
                </a:rPr>
                <a:t>Tìm</a:t>
              </a:r>
              <a:r>
                <a:rPr lang="en-US" sz="5300" b="1" dirty="0">
                  <a:solidFill>
                    <a:srgbClr val="0418AC"/>
                  </a:solidFill>
                </a:rPr>
                <a:t> </a:t>
              </a:r>
              <a:r>
                <a:rPr lang="en-US" sz="5300" b="1" dirty="0" err="1">
                  <a:solidFill>
                    <a:srgbClr val="0418AC"/>
                  </a:solidFill>
                </a:rPr>
                <a:t>hiểu</a:t>
              </a:r>
              <a:r>
                <a:rPr lang="en-US" sz="5300" b="1" dirty="0">
                  <a:solidFill>
                    <a:srgbClr val="0418AC"/>
                  </a:solidFill>
                </a:rPr>
                <a:t> </a:t>
              </a:r>
              <a:r>
                <a:rPr lang="en-US" sz="5300" b="1" dirty="0" err="1">
                  <a:solidFill>
                    <a:srgbClr val="0418AC"/>
                  </a:solidFill>
                </a:rPr>
                <a:t>bài</a:t>
              </a:r>
              <a:endParaRPr lang="en-US" sz="5300" b="1" dirty="0">
                <a:solidFill>
                  <a:srgbClr val="0418AC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6" y="2375984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62" y="4007799"/>
            <a:ext cx="2111697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17" y="3793317"/>
            <a:ext cx="3275483" cy="3064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8" descr="p3012_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6556">
            <a:off x="10947024" y="-84602"/>
            <a:ext cx="14287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455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1"/>
            <a:ext cx="12192000" cy="5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8575" y="0"/>
            <a:ext cx="12192000" cy="140473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hãy giúp những chú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các câu hỏi để chúng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tránh đi mùa đông lạnh giá nhé!</a:t>
            </a:r>
          </a:p>
        </p:txBody>
      </p:sp>
      <p:pic>
        <p:nvPicPr>
          <p:cNvPr id="7" name="Picture 6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368" y="4648200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49871" y="138430"/>
            <a:ext cx="459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515155" y="634301"/>
            <a:ext cx="115265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: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run run:”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788717" y="1922930"/>
            <a:ext cx="2723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781266" y="1922930"/>
            <a:ext cx="1183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050435" y="2339789"/>
            <a:ext cx="21584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85756" y="2353237"/>
            <a:ext cx="26135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077102" y="2339789"/>
            <a:ext cx="793039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1161435" y="3200401"/>
            <a:ext cx="416483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32388" y="3617260"/>
            <a:ext cx="416483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3"/>
          <p:cNvSpPr txBox="1"/>
          <p:nvPr/>
        </p:nvSpPr>
        <p:spPr>
          <a:xfrm>
            <a:off x="2176055" y="4923836"/>
            <a:ext cx="9193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1.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5926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749871" y="138430"/>
            <a:ext cx="4592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"/>
          <p:cNvSpPr txBox="1"/>
          <p:nvPr/>
        </p:nvSpPr>
        <p:spPr>
          <a:xfrm>
            <a:off x="515155" y="634301"/>
            <a:ext cx="115265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nọ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: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trú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chợt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run run:”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!”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057737" y="1519518"/>
            <a:ext cx="54053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3"/>
          <p:cNvSpPr txBox="1"/>
          <p:nvPr/>
        </p:nvSpPr>
        <p:spPr>
          <a:xfrm>
            <a:off x="1344704" y="4810823"/>
            <a:ext cx="10408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2.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9816689" y="1062318"/>
            <a:ext cx="12905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1837" y="1519518"/>
            <a:ext cx="6452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628260" y="2770094"/>
            <a:ext cx="64529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91837" y="3200400"/>
            <a:ext cx="14659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992637" y="3213847"/>
            <a:ext cx="2500986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607037" y="3227294"/>
            <a:ext cx="3228987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478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3"/>
          <p:cNvSpPr txBox="1"/>
          <p:nvPr/>
        </p:nvSpPr>
        <p:spPr>
          <a:xfrm>
            <a:off x="515155" y="634301"/>
            <a:ext cx="115265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hẳn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		</a:t>
            </a:r>
          </a:p>
        </p:txBody>
      </p:sp>
      <p:sp>
        <p:nvSpPr>
          <p:cNvPr id="7" name="Text Box 3"/>
          <p:cNvSpPr txBox="1"/>
          <p:nvPr/>
        </p:nvSpPr>
        <p:spPr>
          <a:xfrm>
            <a:off x="322728" y="3942608"/>
            <a:ext cx="11994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Theo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721560" y="1183341"/>
            <a:ext cx="36169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682218" y="1183341"/>
            <a:ext cx="16536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2343" y="1721223"/>
            <a:ext cx="35627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3"/>
          <p:cNvSpPr txBox="1"/>
          <p:nvPr/>
        </p:nvSpPr>
        <p:spPr>
          <a:xfrm>
            <a:off x="281061" y="3942608"/>
            <a:ext cx="1199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nâu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923264" y="3388659"/>
            <a:ext cx="96412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45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10218418" y="4007799"/>
            <a:ext cx="1188513" cy="254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87214"/>
            <a:ext cx="12192000" cy="666400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756229" y="2109970"/>
            <a:ext cx="9826171" cy="2131189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5482164" cy="680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300" b="1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5300" b="1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300" b="1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5300" b="1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300" b="1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5300" b="1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300" b="1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5300" b="1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300" b="1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5300" b="1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300" b="1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</a:rPr>
                <a:t>đọc</a:t>
              </a:r>
              <a:endParaRPr lang="en-US" sz="5300" b="1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29" y="4490012"/>
            <a:ext cx="1749620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87" y="4490012"/>
            <a:ext cx="2490413" cy="2330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73462" y="2358823"/>
            <a:ext cx="1567716" cy="1633483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" name="Picture 148" descr="p3012_4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6556">
            <a:off x="10947024" y="-84602"/>
            <a:ext cx="142875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44642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95" y="365125"/>
            <a:ext cx="11793855" cy="697193"/>
          </a:xfrm>
        </p:spPr>
        <p:txBody>
          <a:bodyPr>
            <a:normAutofit/>
          </a:bodyPr>
          <a:lstStyle/>
          <a:p>
            <a:r>
              <a:rPr lang="en-US" sz="355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1890" y="1128282"/>
            <a:ext cx="9237121" cy="403071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653989" y="5090609"/>
            <a:ext cx="8861611" cy="75770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653989" y="5821419"/>
            <a:ext cx="8861611" cy="771151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  <p:bldP spid="8" grpId="0" animBg="1"/>
      <p:bldP spid="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29" y="952953"/>
            <a:ext cx="11604812" cy="162504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76517" y="2869065"/>
            <a:ext cx="11456894" cy="144359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968572" y="1709697"/>
            <a:ext cx="45451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00738" y="1707776"/>
            <a:ext cx="4049102" cy="19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343400" y="600981"/>
            <a:ext cx="8385313" cy="3686085"/>
            <a:chOff x="-615991" y="642075"/>
            <a:chExt cx="8385313" cy="36860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785938" y="1730065"/>
              <a:ext cx="5983384" cy="24430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Chữ A đứng ở vị trí nào trong bảng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chữ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40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6553200" y="5029200"/>
            <a:ext cx="3657600" cy="1371600"/>
          </a:xfrm>
          <a:prstGeom prst="wedgeEllipseCallout">
            <a:avLst>
              <a:gd name="adj1" fmla="val -47609"/>
              <a:gd name="adj2" fmla="val -116666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tiên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54063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>
            <a:fillRect/>
          </a:stretch>
        </p:blipFill>
        <p:spPr bwMode="auto">
          <a:xfrm>
            <a:off x="0" y="1"/>
            <a:ext cx="12192000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6248400" y="600981"/>
            <a:ext cx="8077198" cy="3686085"/>
            <a:chOff x="152400" y="642075"/>
            <a:chExt cx="5170262" cy="368608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2301239" y="1706880"/>
              <a:ext cx="3021423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Kiến tha lâu cũng đầy....</a:t>
              </a:r>
            </a:p>
          </p:txBody>
        </p:sp>
      </p:grpSp>
      <p:pic>
        <p:nvPicPr>
          <p:cNvPr id="13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6553200" y="5029200"/>
            <a:ext cx="3657600" cy="1371600"/>
          </a:xfrm>
          <a:prstGeom prst="wedgeEllipseCallout">
            <a:avLst>
              <a:gd name="adj1" fmla="val 18016"/>
              <a:gd name="adj2" fmla="val -119791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888486" y="534811"/>
            <a:ext cx="6593086" cy="3686085"/>
            <a:chOff x="-182990" y="575905"/>
            <a:chExt cx="4850517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82990" y="57590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49031" y="1706880"/>
              <a:ext cx="2818496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Chữ A mơ ước làm ra cái gì?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096000" y="5029200"/>
            <a:ext cx="4114800" cy="1371600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cuốn sách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7309 0.0101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8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6233277" y="450673"/>
            <a:ext cx="8648700" cy="3686085"/>
            <a:chOff x="-262148" y="491767"/>
            <a:chExt cx="6031018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62148" y="491767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52251" y="1641117"/>
              <a:ext cx="3916619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 nhỏ mà có bốn chân.</a:t>
              </a:r>
            </a:p>
            <a:p>
              <a:pPr algn="ctr"/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Lưng đầy tên nhọn, khi cần bắn ngay.</a:t>
              </a:r>
            </a:p>
            <a:p>
              <a:pPr algn="ctr"/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                             </a:t>
              </a:r>
              <a:r>
                <a:rPr lang="en-US" sz="24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solidFill>
                    <a:srgbClr val="FF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gì?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5029200" y="5174982"/>
            <a:ext cx="5487046" cy="1659205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nhím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08" b="9249"/>
          <a:stretch>
            <a:fillRect/>
          </a:stretch>
        </p:blipFill>
        <p:spPr bwMode="auto">
          <a:xfrm>
            <a:off x="0" y="1"/>
            <a:ext cx="124206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10134600" y="600981"/>
            <a:ext cx="9790471" cy="3686085"/>
            <a:chOff x="-724206" y="642075"/>
            <a:chExt cx="5631486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724206" y="642075"/>
              <a:ext cx="4940647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949442" y="1706880"/>
              <a:ext cx="2957838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ơn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4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13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046988" y="1613213"/>
            <a:ext cx="4402824" cy="44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73086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9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86 0.01019 L 1.64753 0.0213 " pathEditMode="relative" rAng="0" ptsTypes="AA">
                                      <p:cBhvr>
                                        <p:cTn id="29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" y="0"/>
            <a:ext cx="1440180" cy="7848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191385" y="254635"/>
            <a:ext cx="8843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Hãy kể tên những đức tính của bạn em?</a:t>
            </a:r>
          </a:p>
        </p:txBody>
      </p:sp>
      <p:pic>
        <p:nvPicPr>
          <p:cNvPr id="9" name="Content Placeholder 8" descr="C:\Users\user\Desktop\Capture.PNGCapture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009265" y="1551305"/>
            <a:ext cx="7398385" cy="382397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2739390" y="5589905"/>
            <a:ext cx="8843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Em muốn học tập đức tính nào của bạn?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709115" y="2318197"/>
            <a:ext cx="9272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39425" y="2318197"/>
            <a:ext cx="8242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156878" y="2073499"/>
            <a:ext cx="528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74" y="243123"/>
            <a:ext cx="10661123" cy="61705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6487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Bar dir="vert"/>
      </p:transition>
    </mc:Choice>
    <mc:Fallback xmlns="">
      <p:transition spd="slow" advClick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547</Words>
  <Application>Microsoft Office PowerPoint</Application>
  <PresentationFormat>Widescreen</PresentationFormat>
  <Paragraphs>118</Paragraphs>
  <Slides>26</Slides>
  <Notes>16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Microsoft YaHei</vt:lpstr>
      <vt:lpstr>宋体</vt:lpstr>
      <vt:lpstr>Arial</vt:lpstr>
      <vt:lpstr>Arial-Rounded</vt:lpstr>
      <vt:lpstr>Calibri</vt:lpstr>
      <vt:lpstr>Calibri Light</vt:lpstr>
      <vt:lpstr>黑体</vt:lpstr>
      <vt:lpstr>Times New Roman</vt:lpstr>
      <vt:lpstr>1_Office Theme</vt:lpstr>
      <vt:lpstr>2_Office Theme</vt:lpstr>
      <vt:lpstr>2_Office 主题​​</vt:lpstr>
      <vt:lpstr>3_Office Theme</vt:lpstr>
      <vt:lpstr>5_Office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Đóng vai Nhím trắng, Nhím nâu trong lần gặp lại để nói tiếp các câu?</vt:lpstr>
      <vt:lpstr>2. Đóng vai Bình và An để nói và đáp lời xin lỗi trong tình huống: Bình vô tình va vào An, làm An ngã.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WINDOWS 10 PRO</cp:lastModifiedBy>
  <cp:revision>28</cp:revision>
  <dcterms:created xsi:type="dcterms:W3CDTF">2021-05-27T04:03:00Z</dcterms:created>
  <dcterms:modified xsi:type="dcterms:W3CDTF">2021-11-16T15:06:08Z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