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</p:sldMasterIdLst>
  <p:notesMasterIdLst>
    <p:notesMasterId r:id="rId41"/>
  </p:notesMasterIdLst>
  <p:sldIdLst>
    <p:sldId id="378" r:id="rId3"/>
    <p:sldId id="363" r:id="rId4"/>
    <p:sldId id="302" r:id="rId5"/>
    <p:sldId id="299" r:id="rId6"/>
    <p:sldId id="300" r:id="rId7"/>
    <p:sldId id="380" r:id="rId8"/>
    <p:sldId id="356" r:id="rId9"/>
    <p:sldId id="311" r:id="rId10"/>
    <p:sldId id="313" r:id="rId11"/>
    <p:sldId id="366" r:id="rId12"/>
    <p:sldId id="365" r:id="rId13"/>
    <p:sldId id="259" r:id="rId14"/>
    <p:sldId id="367" r:id="rId15"/>
    <p:sldId id="369" r:id="rId16"/>
    <p:sldId id="370" r:id="rId17"/>
    <p:sldId id="371" r:id="rId18"/>
    <p:sldId id="372" r:id="rId19"/>
    <p:sldId id="373" r:id="rId20"/>
    <p:sldId id="288" r:id="rId21"/>
    <p:sldId id="368" r:id="rId22"/>
    <p:sldId id="375" r:id="rId23"/>
    <p:sldId id="374" r:id="rId24"/>
    <p:sldId id="327" r:id="rId25"/>
    <p:sldId id="329" r:id="rId26"/>
    <p:sldId id="330" r:id="rId27"/>
    <p:sldId id="265" r:id="rId28"/>
    <p:sldId id="379" r:id="rId29"/>
    <p:sldId id="260" r:id="rId30"/>
    <p:sldId id="261" r:id="rId31"/>
    <p:sldId id="262" r:id="rId32"/>
    <p:sldId id="263" r:id="rId33"/>
    <p:sldId id="376" r:id="rId34"/>
    <p:sldId id="256" r:id="rId35"/>
    <p:sldId id="377" r:id="rId36"/>
    <p:sldId id="268" r:id="rId37"/>
    <p:sldId id="321" r:id="rId38"/>
    <p:sldId id="296" r:id="rId39"/>
    <p:sldId id="286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1C2"/>
    <a:srgbClr val="FFFFFF"/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2" autoAdjust="0"/>
    <p:restoredTop sz="92236" autoAdjust="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5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3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6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18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5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00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86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33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90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5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4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3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12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5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86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47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31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81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08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79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6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4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3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0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9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650" r:id="rId3"/>
    <p:sldLayoutId id="2147483814" r:id="rId4"/>
    <p:sldLayoutId id="2147483813" r:id="rId5"/>
    <p:sldLayoutId id="2147483812" r:id="rId6"/>
    <p:sldLayoutId id="2147483811" r:id="rId7"/>
    <p:sldLayoutId id="2147483810" r:id="rId8"/>
    <p:sldLayoutId id="2147483809" r:id="rId9"/>
    <p:sldLayoutId id="2147483808" r:id="rId10"/>
    <p:sldLayoutId id="2147483807" r:id="rId11"/>
    <p:sldLayoutId id="2147483806" r:id="rId12"/>
    <p:sldLayoutId id="2147483805" r:id="rId13"/>
    <p:sldLayoutId id="2147483803" r:id="rId14"/>
    <p:sldLayoutId id="2147483801" r:id="rId15"/>
    <p:sldLayoutId id="2147483800" r:id="rId16"/>
    <p:sldLayoutId id="2147483651" r:id="rId17"/>
    <p:sldLayoutId id="2147483652" r:id="rId18"/>
    <p:sldLayoutId id="2147483804" r:id="rId19"/>
    <p:sldLayoutId id="214748380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60" r:id="rId28"/>
    <p:sldLayoutId id="2147483661" r:id="rId29"/>
    <p:sldLayoutId id="214748381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6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4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3.wdp"/><Relationship Id="rId18" Type="http://schemas.openxmlformats.org/officeDocument/2006/relationships/image" Target="../media/image48.png"/><Relationship Id="rId26" Type="http://schemas.openxmlformats.org/officeDocument/2006/relationships/slide" Target="slide30.xml"/><Relationship Id="rId3" Type="http://schemas.microsoft.com/office/2007/relationships/hdphoto" Target="../media/hdphoto8.wdp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45.png"/><Relationship Id="rId17" Type="http://schemas.microsoft.com/office/2007/relationships/hdphoto" Target="../media/hdphoto15.wdp"/><Relationship Id="rId25" Type="http://schemas.openxmlformats.org/officeDocument/2006/relationships/slide" Target="slide28.xml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11" Type="http://schemas.microsoft.com/office/2007/relationships/hdphoto" Target="../media/hdphoto12.wdp"/><Relationship Id="rId24" Type="http://schemas.openxmlformats.org/officeDocument/2006/relationships/image" Target="../media/image51.png"/><Relationship Id="rId5" Type="http://schemas.microsoft.com/office/2007/relationships/hdphoto" Target="../media/hdphoto9.wdp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openxmlformats.org/officeDocument/2006/relationships/slide" Target="slide29.xml"/><Relationship Id="rId10" Type="http://schemas.openxmlformats.org/officeDocument/2006/relationships/image" Target="../media/image44.png"/><Relationship Id="rId19" Type="http://schemas.microsoft.com/office/2007/relationships/hdphoto" Target="../media/hdphoto16.wdp"/><Relationship Id="rId31" Type="http://schemas.openxmlformats.org/officeDocument/2006/relationships/slide" Target="slide32.xml"/><Relationship Id="rId4" Type="http://schemas.openxmlformats.org/officeDocument/2006/relationships/image" Target="../media/image41.png"/><Relationship Id="rId9" Type="http://schemas.microsoft.com/office/2007/relationships/hdphoto" Target="../media/hdphoto11.wdp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slide" Target="slide31.xml"/><Relationship Id="rId30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9.wdp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9.wdp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9.wdp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9.wdp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0.wdp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28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57A1EBD-3672-4DC2-9E7A-F4B48F268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84" y="0"/>
            <a:ext cx="9636823" cy="54991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C0B279F-735E-4CBB-90E9-53C3D83C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75" y="1085364"/>
            <a:ext cx="5740040" cy="2002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158EE5-8FA7-49B8-A8D3-1F214CFCFFBA}"/>
              </a:ext>
            </a:extLst>
          </p:cNvPr>
          <p:cNvSpPr txBox="1"/>
          <p:nvPr/>
        </p:nvSpPr>
        <p:spPr>
          <a:xfrm>
            <a:off x="2225084" y="3019185"/>
            <a:ext cx="8811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Chào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mừng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các</a:t>
            </a:r>
            <a:r>
              <a:rPr lang="en-US" sz="7200" b="1" dirty="0">
                <a:solidFill>
                  <a:srgbClr val="FF0000"/>
                </a:solidFill>
              </a:rPr>
              <a:t> con </a:t>
            </a:r>
            <a:r>
              <a:rPr lang="en-US" sz="7200" b="1" dirty="0" err="1">
                <a:solidFill>
                  <a:srgbClr val="FF0000"/>
                </a:solidFill>
              </a:rPr>
              <a:t>đến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với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tiết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Tiếng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Việt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t="-1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7982" y="846221"/>
            <a:ext cx="3976802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29318" y="1674340"/>
            <a:ext cx="3976802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66545" y="3689025"/>
            <a:ext cx="3865335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3180" y="46749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13: YÊU LẮM TRƯỜNG ƠI!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134747" y="304972"/>
            <a:ext cx="3188473" cy="1736479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2058" y="1314342"/>
              <a:ext cx="2527567" cy="515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đoan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07D21-C458-458C-A1E7-141F84B6FDF9}"/>
              </a:ext>
            </a:extLst>
          </p:cNvPr>
          <p:cNvGrpSpPr/>
          <p:nvPr/>
        </p:nvGrpSpPr>
        <p:grpSpPr>
          <a:xfrm>
            <a:off x="536596" y="602610"/>
            <a:ext cx="4042916" cy="2143123"/>
            <a:chOff x="983350" y="2479758"/>
            <a:chExt cx="2225363" cy="10713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F9823F-264B-4B41-AF9B-728174890F72}"/>
                </a:ext>
              </a:extLst>
            </p:cNvPr>
            <p:cNvSpPr/>
            <p:nvPr/>
          </p:nvSpPr>
          <p:spPr>
            <a:xfrm>
              <a:off x="1146125" y="2607489"/>
              <a:ext cx="2062588" cy="9436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EFC27E7-4D58-4F01-BDAC-AD2135ACB27E}"/>
                </a:ext>
              </a:extLst>
            </p:cNvPr>
            <p:cNvSpPr/>
            <p:nvPr/>
          </p:nvSpPr>
          <p:spPr>
            <a:xfrm>
              <a:off x="983350" y="2479758"/>
              <a:ext cx="227835" cy="25546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CA5837-3A28-475C-A2CA-59F92DF363BB}"/>
              </a:ext>
            </a:extLst>
          </p:cNvPr>
          <p:cNvGrpSpPr/>
          <p:nvPr/>
        </p:nvGrpSpPr>
        <p:grpSpPr>
          <a:xfrm>
            <a:off x="469486" y="3062180"/>
            <a:ext cx="4039842" cy="2219174"/>
            <a:chOff x="980786" y="2558887"/>
            <a:chExt cx="2227927" cy="11247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37395B-622D-4831-81DF-F3E51EAEEFEF}"/>
                </a:ext>
              </a:extLst>
            </p:cNvPr>
            <p:cNvSpPr/>
            <p:nvPr/>
          </p:nvSpPr>
          <p:spPr>
            <a:xfrm>
              <a:off x="1146125" y="2714038"/>
              <a:ext cx="2062588" cy="969647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E94846-7E10-420E-8E94-98CEF129D29F}"/>
                </a:ext>
              </a:extLst>
            </p:cNvPr>
            <p:cNvSpPr/>
            <p:nvPr/>
          </p:nvSpPr>
          <p:spPr>
            <a:xfrm>
              <a:off x="980786" y="2558887"/>
              <a:ext cx="222303" cy="26177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58C3ED-CEE7-453C-86AD-AEFB40FEEC28}"/>
              </a:ext>
            </a:extLst>
          </p:cNvPr>
          <p:cNvGrpSpPr/>
          <p:nvPr/>
        </p:nvGrpSpPr>
        <p:grpSpPr>
          <a:xfrm>
            <a:off x="4610893" y="1173211"/>
            <a:ext cx="3325978" cy="2400641"/>
            <a:chOff x="1107820" y="2458555"/>
            <a:chExt cx="2151538" cy="112056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474477-1797-408E-B183-C483E396D621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5FF3976-D12D-4600-AE60-23C410AE2819}"/>
                </a:ext>
              </a:extLst>
            </p:cNvPr>
            <p:cNvSpPr/>
            <p:nvPr/>
          </p:nvSpPr>
          <p:spPr>
            <a:xfrm>
              <a:off x="1107820" y="2458555"/>
              <a:ext cx="267020" cy="282733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BECD73-F1EC-4701-8A68-97DF6DEB7F8A}"/>
              </a:ext>
            </a:extLst>
          </p:cNvPr>
          <p:cNvGrpSpPr/>
          <p:nvPr/>
        </p:nvGrpSpPr>
        <p:grpSpPr>
          <a:xfrm>
            <a:off x="4524942" y="3804887"/>
            <a:ext cx="3854040" cy="2337219"/>
            <a:chOff x="1091001" y="2400011"/>
            <a:chExt cx="2168357" cy="117911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7E2DED-427E-40B2-9E5F-99FAB8DA535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74B53D2-949C-44E5-8A47-8F706A7272C7}"/>
                </a:ext>
              </a:extLst>
            </p:cNvPr>
            <p:cNvSpPr/>
            <p:nvPr/>
          </p:nvSpPr>
          <p:spPr>
            <a:xfrm>
              <a:off x="1091001" y="2400011"/>
              <a:ext cx="267020" cy="282733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8CE509-6E9D-49D9-8947-14F81265789C}"/>
              </a:ext>
            </a:extLst>
          </p:cNvPr>
          <p:cNvGrpSpPr/>
          <p:nvPr/>
        </p:nvGrpSpPr>
        <p:grpSpPr>
          <a:xfrm>
            <a:off x="8363246" y="3304909"/>
            <a:ext cx="3805638" cy="2312614"/>
            <a:chOff x="1056488" y="2412424"/>
            <a:chExt cx="2202870" cy="11667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868CF5-A4BE-426F-8450-74375AB1531A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318ED87-9138-4B7E-9CA4-44D75D4ED712}"/>
                </a:ext>
              </a:extLst>
            </p:cNvPr>
            <p:cNvSpPr/>
            <p:nvPr/>
          </p:nvSpPr>
          <p:spPr>
            <a:xfrm>
              <a:off x="1056488" y="2412424"/>
              <a:ext cx="267020" cy="282733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1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t="-1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17442" y="114481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43134" y="1688509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66545" y="3689025"/>
            <a:ext cx="3865335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3180" y="46749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13: YÊU LẮM TRƯỜNG ƠI!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6726" y="2470363"/>
            <a:ext cx="12354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49962" y="4229753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45678" y="4730258"/>
            <a:ext cx="154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134747" y="304972"/>
            <a:ext cx="3486099" cy="1736479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42805" y="931412"/>
              <a:ext cx="2527567" cy="12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10274129" y="4570170"/>
            <a:ext cx="1611272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88871" y="1144810"/>
            <a:ext cx="384437" cy="3973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108397-4A33-4E0B-98CB-849700B78EAC}"/>
              </a:ext>
            </a:extLst>
          </p:cNvPr>
          <p:cNvSpPr/>
          <p:nvPr/>
        </p:nvSpPr>
        <p:spPr>
          <a:xfrm>
            <a:off x="4623722" y="1739456"/>
            <a:ext cx="424013" cy="3807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4C3EF2-296C-4D80-A756-4E5C2E6231E8}"/>
              </a:ext>
            </a:extLst>
          </p:cNvPr>
          <p:cNvSpPr/>
          <p:nvPr/>
        </p:nvSpPr>
        <p:spPr>
          <a:xfrm>
            <a:off x="688871" y="3232465"/>
            <a:ext cx="384438" cy="3973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EC46AC-1614-4DD2-A835-6DC748153A44}"/>
              </a:ext>
            </a:extLst>
          </p:cNvPr>
          <p:cNvSpPr/>
          <p:nvPr/>
        </p:nvSpPr>
        <p:spPr>
          <a:xfrm>
            <a:off x="4693862" y="3689024"/>
            <a:ext cx="407788" cy="3973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89B7E6-18D4-438E-ABF4-A82B5DD1D3D0}"/>
              </a:ext>
            </a:extLst>
          </p:cNvPr>
          <p:cNvSpPr/>
          <p:nvPr/>
        </p:nvSpPr>
        <p:spPr>
          <a:xfrm>
            <a:off x="8325175" y="3490373"/>
            <a:ext cx="407788" cy="3973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47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663284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3241" y="2462843"/>
            <a:ext cx="2815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3241" y="3086086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t="-1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73014" y="1104348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43134" y="1688509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66545" y="3689025"/>
            <a:ext cx="3865335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3180" y="46749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LẮM TRƯỜNG ƠI!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134747" y="304972"/>
            <a:ext cx="3004739" cy="1736479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10926" y="1220005"/>
              <a:ext cx="2527567" cy="653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772237E-5E7B-4632-9808-FAAEA02D4898}"/>
              </a:ext>
            </a:extLst>
          </p:cNvPr>
          <p:cNvSpPr/>
          <p:nvPr/>
        </p:nvSpPr>
        <p:spPr>
          <a:xfrm>
            <a:off x="688871" y="1144810"/>
            <a:ext cx="384437" cy="3973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9DF65-C84A-486E-8C2F-0B3D88A1B011}"/>
              </a:ext>
            </a:extLst>
          </p:cNvPr>
          <p:cNvSpPr/>
          <p:nvPr/>
        </p:nvSpPr>
        <p:spPr>
          <a:xfrm>
            <a:off x="4623722" y="1739456"/>
            <a:ext cx="424013" cy="3807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D937C-416A-4251-83E0-DF50699F8D4F}"/>
              </a:ext>
            </a:extLst>
          </p:cNvPr>
          <p:cNvSpPr/>
          <p:nvPr/>
        </p:nvSpPr>
        <p:spPr>
          <a:xfrm>
            <a:off x="688871" y="3232465"/>
            <a:ext cx="384438" cy="3973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DED6DB-313F-4762-8A28-441373A51BE2}"/>
              </a:ext>
            </a:extLst>
          </p:cNvPr>
          <p:cNvSpPr/>
          <p:nvPr/>
        </p:nvSpPr>
        <p:spPr>
          <a:xfrm>
            <a:off x="4693862" y="3689024"/>
            <a:ext cx="407788" cy="3973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B12EF0-1211-4E64-958D-24815C72924B}"/>
              </a:ext>
            </a:extLst>
          </p:cNvPr>
          <p:cNvSpPr/>
          <p:nvPr/>
        </p:nvSpPr>
        <p:spPr>
          <a:xfrm>
            <a:off x="8325175" y="3490373"/>
            <a:ext cx="407788" cy="3973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/>
          <p:nvPr/>
        </p:nvCxnSpPr>
        <p:spPr>
          <a:xfrm flipH="1">
            <a:off x="4255249" y="1212848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E57A29-F684-4651-BA91-A3391966F03D}"/>
              </a:ext>
            </a:extLst>
          </p:cNvPr>
          <p:cNvCxnSpPr/>
          <p:nvPr/>
        </p:nvCxnSpPr>
        <p:spPr>
          <a:xfrm flipH="1">
            <a:off x="3844124" y="1620966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C64655-313E-46EE-9333-0488053A350C}"/>
              </a:ext>
            </a:extLst>
          </p:cNvPr>
          <p:cNvCxnSpPr/>
          <p:nvPr/>
        </p:nvCxnSpPr>
        <p:spPr>
          <a:xfrm flipH="1">
            <a:off x="4160097" y="2067893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1C3EA6-44A2-4708-9A52-1D31513D2745}"/>
              </a:ext>
            </a:extLst>
          </p:cNvPr>
          <p:cNvCxnSpPr/>
          <p:nvPr/>
        </p:nvCxnSpPr>
        <p:spPr>
          <a:xfrm flipH="1">
            <a:off x="3525147" y="3306987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76A4A3-5D7F-4712-84AC-C25BF27D6716}"/>
              </a:ext>
            </a:extLst>
          </p:cNvPr>
          <p:cNvCxnSpPr/>
          <p:nvPr/>
        </p:nvCxnSpPr>
        <p:spPr>
          <a:xfrm flipH="1">
            <a:off x="7589984" y="1767513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054522-5B74-420A-A583-57DF81DDAB5C}"/>
              </a:ext>
            </a:extLst>
          </p:cNvPr>
          <p:cNvCxnSpPr/>
          <p:nvPr/>
        </p:nvCxnSpPr>
        <p:spPr>
          <a:xfrm flipH="1">
            <a:off x="7751931" y="2175631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6A3371-58C2-40C1-9AEB-6EFB233479A5}"/>
              </a:ext>
            </a:extLst>
          </p:cNvPr>
          <p:cNvCxnSpPr/>
          <p:nvPr/>
        </p:nvCxnSpPr>
        <p:spPr>
          <a:xfrm flipH="1">
            <a:off x="7194610" y="2675870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CCFC73-5A86-43A1-9460-B567B2A08C1B}"/>
              </a:ext>
            </a:extLst>
          </p:cNvPr>
          <p:cNvCxnSpPr/>
          <p:nvPr/>
        </p:nvCxnSpPr>
        <p:spPr>
          <a:xfrm flipH="1">
            <a:off x="4548367" y="3739793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4F6395-7EC3-4A9D-B7B6-837ABEA1999F}"/>
              </a:ext>
            </a:extLst>
          </p:cNvPr>
          <p:cNvCxnSpPr/>
          <p:nvPr/>
        </p:nvCxnSpPr>
        <p:spPr>
          <a:xfrm flipH="1">
            <a:off x="4528570" y="4204204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CAA002-D131-4675-A72F-FB4972AEDB67}"/>
              </a:ext>
            </a:extLst>
          </p:cNvPr>
          <p:cNvCxnSpPr/>
          <p:nvPr/>
        </p:nvCxnSpPr>
        <p:spPr>
          <a:xfrm flipH="1">
            <a:off x="7751931" y="3921478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634DF0-AF1C-4874-B605-61D5D0F1BB54}"/>
              </a:ext>
            </a:extLst>
          </p:cNvPr>
          <p:cNvCxnSpPr/>
          <p:nvPr/>
        </p:nvCxnSpPr>
        <p:spPr>
          <a:xfrm flipH="1">
            <a:off x="8546266" y="4380429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6FB506-D249-4455-8D50-215FD3B3826E}"/>
              </a:ext>
            </a:extLst>
          </p:cNvPr>
          <p:cNvCxnSpPr/>
          <p:nvPr/>
        </p:nvCxnSpPr>
        <p:spPr>
          <a:xfrm flipH="1">
            <a:off x="8264111" y="4777440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94287A1-8134-4920-918C-DD76FBD614E1}"/>
              </a:ext>
            </a:extLst>
          </p:cNvPr>
          <p:cNvCxnSpPr/>
          <p:nvPr/>
        </p:nvCxnSpPr>
        <p:spPr>
          <a:xfrm flipH="1">
            <a:off x="8079875" y="5195716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8BC7B4-A9BB-44F1-95E4-F06C130FB7A2}"/>
              </a:ext>
            </a:extLst>
          </p:cNvPr>
          <p:cNvCxnSpPr/>
          <p:nvPr/>
        </p:nvCxnSpPr>
        <p:spPr>
          <a:xfrm flipH="1">
            <a:off x="11475065" y="3745639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867A1C0-C3D6-4DD9-983B-63BD3B0217AD}"/>
              </a:ext>
            </a:extLst>
          </p:cNvPr>
          <p:cNvCxnSpPr/>
          <p:nvPr/>
        </p:nvCxnSpPr>
        <p:spPr>
          <a:xfrm flipH="1">
            <a:off x="12075550" y="4218900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74E74C-D4F5-478B-BFB2-8E23A18B14DE}"/>
              </a:ext>
            </a:extLst>
          </p:cNvPr>
          <p:cNvCxnSpPr/>
          <p:nvPr/>
        </p:nvCxnSpPr>
        <p:spPr>
          <a:xfrm flipH="1">
            <a:off x="11218986" y="4660120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0B125D-E766-44B9-A023-1DDDEC3E27CD}"/>
              </a:ext>
            </a:extLst>
          </p:cNvPr>
          <p:cNvCxnSpPr/>
          <p:nvPr/>
        </p:nvCxnSpPr>
        <p:spPr>
          <a:xfrm flipH="1">
            <a:off x="4360073" y="2480353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A8F5435-3078-4ACA-9745-EB465DA055D7}"/>
              </a:ext>
            </a:extLst>
          </p:cNvPr>
          <p:cNvCxnSpPr/>
          <p:nvPr/>
        </p:nvCxnSpPr>
        <p:spPr>
          <a:xfrm flipH="1">
            <a:off x="4430044" y="2480353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7255D6-E6ED-4DC8-AEAE-ED11E84AE7A4}"/>
              </a:ext>
            </a:extLst>
          </p:cNvPr>
          <p:cNvCxnSpPr/>
          <p:nvPr/>
        </p:nvCxnSpPr>
        <p:spPr>
          <a:xfrm flipH="1">
            <a:off x="4092391" y="4620449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73304E2-32E2-4038-9501-21DAE98D6288}"/>
              </a:ext>
            </a:extLst>
          </p:cNvPr>
          <p:cNvCxnSpPr/>
          <p:nvPr/>
        </p:nvCxnSpPr>
        <p:spPr>
          <a:xfrm flipH="1">
            <a:off x="4160097" y="4642919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C844DF-03EF-4B84-B822-A463875A3773}"/>
              </a:ext>
            </a:extLst>
          </p:cNvPr>
          <p:cNvCxnSpPr/>
          <p:nvPr/>
        </p:nvCxnSpPr>
        <p:spPr>
          <a:xfrm flipH="1">
            <a:off x="7847083" y="3104863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D1995F-FBEF-4830-A241-D92F0BCF8A7D}"/>
              </a:ext>
            </a:extLst>
          </p:cNvPr>
          <p:cNvCxnSpPr/>
          <p:nvPr/>
        </p:nvCxnSpPr>
        <p:spPr>
          <a:xfrm flipH="1">
            <a:off x="7906912" y="3104863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D0FBAD9-0A45-4407-9B36-AD97686A4367}"/>
              </a:ext>
            </a:extLst>
          </p:cNvPr>
          <p:cNvCxnSpPr/>
          <p:nvPr/>
        </p:nvCxnSpPr>
        <p:spPr>
          <a:xfrm flipH="1">
            <a:off x="8141174" y="5200058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BE99DD5-A214-42FF-880A-8B45C7D1918E}"/>
              </a:ext>
            </a:extLst>
          </p:cNvPr>
          <p:cNvCxnSpPr/>
          <p:nvPr/>
        </p:nvCxnSpPr>
        <p:spPr>
          <a:xfrm flipH="1">
            <a:off x="11533484" y="5068238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4D940F-A174-47C6-8D73-7861F6BED015}"/>
              </a:ext>
            </a:extLst>
          </p:cNvPr>
          <p:cNvCxnSpPr/>
          <p:nvPr/>
        </p:nvCxnSpPr>
        <p:spPr>
          <a:xfrm flipH="1">
            <a:off x="11597687" y="5068238"/>
            <a:ext cx="95152" cy="408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3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BADDB3-11CC-494A-9710-E53819938B01}"/>
              </a:ext>
            </a:extLst>
          </p:cNvPr>
          <p:cNvSpPr txBox="1"/>
          <p:nvPr/>
        </p:nvSpPr>
        <p:spPr>
          <a:xfrm>
            <a:off x="2495550" y="426591"/>
            <a:ext cx="7200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LẮM TRƯỜNG ƠI!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B4471-D4D7-4E12-B58A-82C29DC5601D}"/>
              </a:ext>
            </a:extLst>
          </p:cNvPr>
          <p:cNvSpPr txBox="1"/>
          <p:nvPr/>
        </p:nvSpPr>
        <p:spPr>
          <a:xfrm>
            <a:off x="2957492" y="1011366"/>
            <a:ext cx="6916757" cy="381636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54A513-518F-4C24-AD2B-3970DEE0E898}"/>
              </a:ext>
            </a:extLst>
          </p:cNvPr>
          <p:cNvSpPr/>
          <p:nvPr/>
        </p:nvSpPr>
        <p:spPr>
          <a:xfrm>
            <a:off x="2109656" y="1045345"/>
            <a:ext cx="771787" cy="7212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CC284F-A36A-49FF-8938-7CD135761956}"/>
              </a:ext>
            </a:extLst>
          </p:cNvPr>
          <p:cNvCxnSpPr>
            <a:cxnSpLocks/>
          </p:cNvCxnSpPr>
          <p:nvPr/>
        </p:nvCxnSpPr>
        <p:spPr>
          <a:xfrm flipH="1">
            <a:off x="7236054" y="1273419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4B3635-CA33-4ECA-9007-6CC123596ED6}"/>
              </a:ext>
            </a:extLst>
          </p:cNvPr>
          <p:cNvCxnSpPr>
            <a:cxnSpLocks/>
          </p:cNvCxnSpPr>
          <p:nvPr/>
        </p:nvCxnSpPr>
        <p:spPr>
          <a:xfrm flipH="1">
            <a:off x="6610807" y="2213207"/>
            <a:ext cx="145188" cy="5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CA7E89-CF82-4C81-8B5D-40C439C14D94}"/>
              </a:ext>
            </a:extLst>
          </p:cNvPr>
          <p:cNvCxnSpPr>
            <a:cxnSpLocks/>
          </p:cNvCxnSpPr>
          <p:nvPr/>
        </p:nvCxnSpPr>
        <p:spPr>
          <a:xfrm flipH="1">
            <a:off x="7168334" y="3188519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817DE2-29A9-4218-BB37-2A17B69AD075}"/>
              </a:ext>
            </a:extLst>
          </p:cNvPr>
          <p:cNvCxnSpPr>
            <a:cxnSpLocks/>
          </p:cNvCxnSpPr>
          <p:nvPr/>
        </p:nvCxnSpPr>
        <p:spPr>
          <a:xfrm flipH="1">
            <a:off x="7640941" y="4018287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6FB8C3-BC5D-47B6-BA8B-29B5E6D792E8}"/>
              </a:ext>
            </a:extLst>
          </p:cNvPr>
          <p:cNvCxnSpPr>
            <a:cxnSpLocks/>
          </p:cNvCxnSpPr>
          <p:nvPr/>
        </p:nvCxnSpPr>
        <p:spPr>
          <a:xfrm flipH="1">
            <a:off x="7507807" y="3995136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A401894-AEB8-4916-9DCA-191448AC0A85}"/>
              </a:ext>
            </a:extLst>
          </p:cNvPr>
          <p:cNvSpPr/>
          <p:nvPr/>
        </p:nvSpPr>
        <p:spPr>
          <a:xfrm>
            <a:off x="2881443" y="2862514"/>
            <a:ext cx="2122357" cy="10490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76BADA-1157-4228-9F68-138CEDAC6923}"/>
              </a:ext>
            </a:extLst>
          </p:cNvPr>
          <p:cNvSpPr/>
          <p:nvPr/>
        </p:nvSpPr>
        <p:spPr>
          <a:xfrm>
            <a:off x="8369300" y="2969761"/>
            <a:ext cx="3616968" cy="8345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2FAE789-11A8-411F-B37E-89454F185CAE}"/>
              </a:ext>
            </a:extLst>
          </p:cNvPr>
          <p:cNvSpPr/>
          <p:nvPr/>
        </p:nvSpPr>
        <p:spPr>
          <a:xfrm>
            <a:off x="2758425" y="4779653"/>
            <a:ext cx="8955259" cy="10578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CC0099-E0C6-4AA9-AEA0-B20215D18EA1}"/>
              </a:ext>
            </a:extLst>
          </p:cNvPr>
          <p:cNvSpPr txBox="1"/>
          <p:nvPr/>
        </p:nvSpPr>
        <p:spPr>
          <a:xfrm>
            <a:off x="2805005" y="5786668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209147-1CB4-4BAC-A65B-374E8DA875BE}"/>
              </a:ext>
            </a:extLst>
          </p:cNvPr>
          <p:cNvSpPr txBox="1"/>
          <p:nvPr/>
        </p:nvSpPr>
        <p:spPr>
          <a:xfrm>
            <a:off x="2758425" y="5908102"/>
            <a:ext cx="884937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69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34" grpId="0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EB4471-D4D7-4E12-B58A-82C29DC5601D}"/>
              </a:ext>
            </a:extLst>
          </p:cNvPr>
          <p:cNvSpPr txBox="1"/>
          <p:nvPr/>
        </p:nvSpPr>
        <p:spPr>
          <a:xfrm>
            <a:off x="2957492" y="1011366"/>
            <a:ext cx="6916757" cy="381636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54A513-518F-4C24-AD2B-3970DEE0E898}"/>
              </a:ext>
            </a:extLst>
          </p:cNvPr>
          <p:cNvSpPr/>
          <p:nvPr/>
        </p:nvSpPr>
        <p:spPr>
          <a:xfrm>
            <a:off x="2109656" y="1045345"/>
            <a:ext cx="771787" cy="7212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CC284F-A36A-49FF-8938-7CD135761956}"/>
              </a:ext>
            </a:extLst>
          </p:cNvPr>
          <p:cNvCxnSpPr>
            <a:cxnSpLocks/>
          </p:cNvCxnSpPr>
          <p:nvPr/>
        </p:nvCxnSpPr>
        <p:spPr>
          <a:xfrm flipH="1">
            <a:off x="6553240" y="1286762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4B3635-CA33-4ECA-9007-6CC123596ED6}"/>
              </a:ext>
            </a:extLst>
          </p:cNvPr>
          <p:cNvCxnSpPr>
            <a:cxnSpLocks/>
          </p:cNvCxnSpPr>
          <p:nvPr/>
        </p:nvCxnSpPr>
        <p:spPr>
          <a:xfrm flipH="1">
            <a:off x="8060240" y="2237680"/>
            <a:ext cx="145188" cy="5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CA7E89-CF82-4C81-8B5D-40C439C14D94}"/>
              </a:ext>
            </a:extLst>
          </p:cNvPr>
          <p:cNvCxnSpPr>
            <a:cxnSpLocks/>
          </p:cNvCxnSpPr>
          <p:nvPr/>
        </p:nvCxnSpPr>
        <p:spPr>
          <a:xfrm flipH="1">
            <a:off x="7933280" y="3147102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817DE2-29A9-4218-BB37-2A17B69AD075}"/>
              </a:ext>
            </a:extLst>
          </p:cNvPr>
          <p:cNvCxnSpPr>
            <a:cxnSpLocks/>
          </p:cNvCxnSpPr>
          <p:nvPr/>
        </p:nvCxnSpPr>
        <p:spPr>
          <a:xfrm flipH="1">
            <a:off x="7429500" y="4010105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6FB8C3-BC5D-47B6-BA8B-29B5E6D792E8}"/>
              </a:ext>
            </a:extLst>
          </p:cNvPr>
          <p:cNvCxnSpPr>
            <a:cxnSpLocks/>
          </p:cNvCxnSpPr>
          <p:nvPr/>
        </p:nvCxnSpPr>
        <p:spPr>
          <a:xfrm flipH="1">
            <a:off x="7543760" y="4010105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A401894-AEB8-4916-9DCA-191448AC0A85}"/>
              </a:ext>
            </a:extLst>
          </p:cNvPr>
          <p:cNvSpPr/>
          <p:nvPr/>
        </p:nvSpPr>
        <p:spPr>
          <a:xfrm>
            <a:off x="5787593" y="1986192"/>
            <a:ext cx="2281127" cy="10490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76BADA-1157-4228-9F68-138CEDAC6923}"/>
              </a:ext>
            </a:extLst>
          </p:cNvPr>
          <p:cNvSpPr/>
          <p:nvPr/>
        </p:nvSpPr>
        <p:spPr>
          <a:xfrm>
            <a:off x="8425025" y="2093439"/>
            <a:ext cx="3695700" cy="8345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2FAE789-11A8-411F-B37E-89454F185CAE}"/>
              </a:ext>
            </a:extLst>
          </p:cNvPr>
          <p:cNvSpPr/>
          <p:nvPr/>
        </p:nvSpPr>
        <p:spPr>
          <a:xfrm>
            <a:off x="2758425" y="4779653"/>
            <a:ext cx="8955259" cy="10578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D1146-19C9-41C6-B42D-BE74FF9E9C65}"/>
              </a:ext>
            </a:extLst>
          </p:cNvPr>
          <p:cNvSpPr txBox="1"/>
          <p:nvPr/>
        </p:nvSpPr>
        <p:spPr>
          <a:xfrm>
            <a:off x="3251200" y="59286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12BD22-21ED-49FB-9C9A-E64DF17C9691}"/>
              </a:ext>
            </a:extLst>
          </p:cNvPr>
          <p:cNvSpPr txBox="1"/>
          <p:nvPr/>
        </p:nvSpPr>
        <p:spPr>
          <a:xfrm>
            <a:off x="2805005" y="5786668"/>
            <a:ext cx="585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2EB5A0-031B-45E0-A4B9-55150FD05EBB}"/>
              </a:ext>
            </a:extLst>
          </p:cNvPr>
          <p:cNvSpPr txBox="1"/>
          <p:nvPr/>
        </p:nvSpPr>
        <p:spPr>
          <a:xfrm>
            <a:off x="2758425" y="5908102"/>
            <a:ext cx="884937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4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17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EB4471-D4D7-4E12-B58A-82C29DC5601D}"/>
              </a:ext>
            </a:extLst>
          </p:cNvPr>
          <p:cNvSpPr txBox="1"/>
          <p:nvPr/>
        </p:nvSpPr>
        <p:spPr>
          <a:xfrm>
            <a:off x="3440092" y="1709866"/>
            <a:ext cx="6916757" cy="370229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54A513-518F-4C24-AD2B-3970DEE0E898}"/>
              </a:ext>
            </a:extLst>
          </p:cNvPr>
          <p:cNvSpPr/>
          <p:nvPr/>
        </p:nvSpPr>
        <p:spPr>
          <a:xfrm>
            <a:off x="2630280" y="1845522"/>
            <a:ext cx="771787" cy="7212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CC284F-A36A-49FF-8938-7CD135761956}"/>
              </a:ext>
            </a:extLst>
          </p:cNvPr>
          <p:cNvCxnSpPr>
            <a:cxnSpLocks/>
          </p:cNvCxnSpPr>
          <p:nvPr/>
        </p:nvCxnSpPr>
        <p:spPr>
          <a:xfrm flipH="1">
            <a:off x="7200940" y="2002972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4B3635-CA33-4ECA-9007-6CC123596ED6}"/>
              </a:ext>
            </a:extLst>
          </p:cNvPr>
          <p:cNvCxnSpPr>
            <a:cxnSpLocks/>
          </p:cNvCxnSpPr>
          <p:nvPr/>
        </p:nvCxnSpPr>
        <p:spPr>
          <a:xfrm flipH="1">
            <a:off x="7459167" y="2925995"/>
            <a:ext cx="145188" cy="5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CA7E89-CF82-4C81-8B5D-40C439C14D94}"/>
              </a:ext>
            </a:extLst>
          </p:cNvPr>
          <p:cNvCxnSpPr>
            <a:cxnSpLocks/>
          </p:cNvCxnSpPr>
          <p:nvPr/>
        </p:nvCxnSpPr>
        <p:spPr>
          <a:xfrm flipH="1">
            <a:off x="6617181" y="3803658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817DE2-29A9-4218-BB37-2A17B69AD075}"/>
              </a:ext>
            </a:extLst>
          </p:cNvPr>
          <p:cNvCxnSpPr>
            <a:cxnSpLocks/>
          </p:cNvCxnSpPr>
          <p:nvPr/>
        </p:nvCxnSpPr>
        <p:spPr>
          <a:xfrm flipH="1">
            <a:off x="7604355" y="4722929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6FB8C3-BC5D-47B6-BA8B-29B5E6D792E8}"/>
              </a:ext>
            </a:extLst>
          </p:cNvPr>
          <p:cNvCxnSpPr>
            <a:cxnSpLocks/>
          </p:cNvCxnSpPr>
          <p:nvPr/>
        </p:nvCxnSpPr>
        <p:spPr>
          <a:xfrm flipH="1">
            <a:off x="7718615" y="4722929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00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EB4471-D4D7-4E12-B58A-82C29DC5601D}"/>
              </a:ext>
            </a:extLst>
          </p:cNvPr>
          <p:cNvSpPr txBox="1"/>
          <p:nvPr/>
        </p:nvSpPr>
        <p:spPr>
          <a:xfrm>
            <a:off x="3655992" y="1684466"/>
            <a:ext cx="6916757" cy="370229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54A513-518F-4C24-AD2B-3970DEE0E898}"/>
              </a:ext>
            </a:extLst>
          </p:cNvPr>
          <p:cNvSpPr/>
          <p:nvPr/>
        </p:nvSpPr>
        <p:spPr>
          <a:xfrm>
            <a:off x="2808156" y="1718445"/>
            <a:ext cx="771787" cy="7212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CC284F-A36A-49FF-8938-7CD135761956}"/>
              </a:ext>
            </a:extLst>
          </p:cNvPr>
          <p:cNvCxnSpPr>
            <a:cxnSpLocks/>
          </p:cNvCxnSpPr>
          <p:nvPr/>
        </p:nvCxnSpPr>
        <p:spPr>
          <a:xfrm flipH="1">
            <a:off x="7684815" y="2062245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4B3635-CA33-4ECA-9007-6CC123596ED6}"/>
              </a:ext>
            </a:extLst>
          </p:cNvPr>
          <p:cNvCxnSpPr>
            <a:cxnSpLocks/>
          </p:cNvCxnSpPr>
          <p:nvPr/>
        </p:nvCxnSpPr>
        <p:spPr>
          <a:xfrm flipH="1">
            <a:off x="8856167" y="2882890"/>
            <a:ext cx="145188" cy="5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CA7E89-CF82-4C81-8B5D-40C439C14D94}"/>
              </a:ext>
            </a:extLst>
          </p:cNvPr>
          <p:cNvCxnSpPr>
            <a:cxnSpLocks/>
          </p:cNvCxnSpPr>
          <p:nvPr/>
        </p:nvCxnSpPr>
        <p:spPr>
          <a:xfrm flipH="1">
            <a:off x="8339760" y="3832902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817DE2-29A9-4218-BB37-2A17B69AD075}"/>
              </a:ext>
            </a:extLst>
          </p:cNvPr>
          <p:cNvCxnSpPr>
            <a:cxnSpLocks/>
          </p:cNvCxnSpPr>
          <p:nvPr/>
        </p:nvCxnSpPr>
        <p:spPr>
          <a:xfrm flipH="1">
            <a:off x="8090060" y="4815774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6FB8C3-BC5D-47B6-BA8B-29B5E6D792E8}"/>
              </a:ext>
            </a:extLst>
          </p:cNvPr>
          <p:cNvCxnSpPr>
            <a:cxnSpLocks/>
          </p:cNvCxnSpPr>
          <p:nvPr/>
        </p:nvCxnSpPr>
        <p:spPr>
          <a:xfrm flipH="1">
            <a:off x="8204320" y="4815774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69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EB4471-D4D7-4E12-B58A-82C29DC5601D}"/>
              </a:ext>
            </a:extLst>
          </p:cNvPr>
          <p:cNvSpPr txBox="1"/>
          <p:nvPr/>
        </p:nvSpPr>
        <p:spPr>
          <a:xfrm>
            <a:off x="2957492" y="1011366"/>
            <a:ext cx="6916757" cy="370229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54A513-518F-4C24-AD2B-3970DEE0E898}"/>
              </a:ext>
            </a:extLst>
          </p:cNvPr>
          <p:cNvSpPr/>
          <p:nvPr/>
        </p:nvSpPr>
        <p:spPr>
          <a:xfrm>
            <a:off x="2109656" y="1045345"/>
            <a:ext cx="771787" cy="7212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CC284F-A36A-49FF-8938-7CD135761956}"/>
              </a:ext>
            </a:extLst>
          </p:cNvPr>
          <p:cNvCxnSpPr>
            <a:cxnSpLocks/>
          </p:cNvCxnSpPr>
          <p:nvPr/>
        </p:nvCxnSpPr>
        <p:spPr>
          <a:xfrm flipH="1">
            <a:off x="7049161" y="1290718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4B3635-CA33-4ECA-9007-6CC123596ED6}"/>
              </a:ext>
            </a:extLst>
          </p:cNvPr>
          <p:cNvCxnSpPr>
            <a:cxnSpLocks/>
          </p:cNvCxnSpPr>
          <p:nvPr/>
        </p:nvCxnSpPr>
        <p:spPr>
          <a:xfrm flipH="1">
            <a:off x="8078237" y="2228480"/>
            <a:ext cx="145188" cy="5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CA7E89-CF82-4C81-8B5D-40C439C14D94}"/>
              </a:ext>
            </a:extLst>
          </p:cNvPr>
          <p:cNvCxnSpPr>
            <a:cxnSpLocks/>
          </p:cNvCxnSpPr>
          <p:nvPr/>
        </p:nvCxnSpPr>
        <p:spPr>
          <a:xfrm flipH="1">
            <a:off x="6748000" y="3147102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817DE2-29A9-4218-BB37-2A17B69AD075}"/>
              </a:ext>
            </a:extLst>
          </p:cNvPr>
          <p:cNvCxnSpPr>
            <a:cxnSpLocks/>
          </p:cNvCxnSpPr>
          <p:nvPr/>
        </p:nvCxnSpPr>
        <p:spPr>
          <a:xfrm flipH="1">
            <a:off x="7184601" y="4010105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6FB8C3-BC5D-47B6-BA8B-29B5E6D792E8}"/>
              </a:ext>
            </a:extLst>
          </p:cNvPr>
          <p:cNvCxnSpPr>
            <a:cxnSpLocks/>
          </p:cNvCxnSpPr>
          <p:nvPr/>
        </p:nvCxnSpPr>
        <p:spPr>
          <a:xfrm flipH="1">
            <a:off x="7298861" y="4010105"/>
            <a:ext cx="135440" cy="56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A401894-AEB8-4916-9DCA-191448AC0A85}"/>
              </a:ext>
            </a:extLst>
          </p:cNvPr>
          <p:cNvSpPr/>
          <p:nvPr/>
        </p:nvSpPr>
        <p:spPr>
          <a:xfrm>
            <a:off x="5504013" y="1976992"/>
            <a:ext cx="2509687" cy="10490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76BADA-1157-4228-9F68-138CEDAC6923}"/>
              </a:ext>
            </a:extLst>
          </p:cNvPr>
          <p:cNvSpPr/>
          <p:nvPr/>
        </p:nvSpPr>
        <p:spPr>
          <a:xfrm>
            <a:off x="8307183" y="2191487"/>
            <a:ext cx="3616968" cy="8345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2FAE789-11A8-411F-B37E-89454F185CAE}"/>
              </a:ext>
            </a:extLst>
          </p:cNvPr>
          <p:cNvSpPr/>
          <p:nvPr/>
        </p:nvSpPr>
        <p:spPr>
          <a:xfrm>
            <a:off x="2758425" y="4779653"/>
            <a:ext cx="8955259" cy="10578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614CE-C8A9-423C-BE71-322C1125B9DD}"/>
              </a:ext>
            </a:extLst>
          </p:cNvPr>
          <p:cNvSpPr txBox="1"/>
          <p:nvPr/>
        </p:nvSpPr>
        <p:spPr>
          <a:xfrm>
            <a:off x="2805005" y="5786668"/>
            <a:ext cx="6088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9A6DC6-589F-4754-8F0C-A7854F6A83C4}"/>
              </a:ext>
            </a:extLst>
          </p:cNvPr>
          <p:cNvSpPr txBox="1"/>
          <p:nvPr/>
        </p:nvSpPr>
        <p:spPr>
          <a:xfrm>
            <a:off x="2758425" y="5908102"/>
            <a:ext cx="884937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0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87" y="-239859"/>
            <a:ext cx="7611613" cy="43099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76833" y="888249"/>
            <a:ext cx="11203016" cy="22788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80" y="4375949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-288754" y="5913102"/>
            <a:ext cx="8396048" cy="946084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" y="1762271"/>
            <a:ext cx="5188354" cy="41117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696187" y="2786579"/>
            <a:ext cx="46599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Yêu</a:t>
            </a:r>
            <a:r>
              <a:rPr lang="zh-CN" alt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altLang="zh-CN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cầu</a:t>
            </a:r>
            <a:endParaRPr lang="zh-CN" altLang="en-US" sz="54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iCiel Cadena" panose="02000503000000020004" pitchFamily="2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-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Phân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công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đọc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theo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đoạn</a:t>
            </a:r>
            <a:endParaRPr lang="zh-CN" altLang="en-U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-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Tất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cả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thành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viên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đều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đọc</a:t>
            </a:r>
            <a:endParaRPr lang="zh-CN" altLang="en-U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-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Giải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nghĩa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từ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cùng</a:t>
            </a:r>
            <a:r>
              <a:rPr lang="zh-CN" alt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  <a:sym typeface="Arial"/>
              </a:rPr>
              <a:t>nhau</a:t>
            </a:r>
            <a:endParaRPr lang="zh-CN" altLang="en-U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83" y="-2822498"/>
            <a:ext cx="10502665" cy="9121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197754" y="1763767"/>
            <a:ext cx="7184576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Khởi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động</a:t>
            </a:r>
            <a:endParaRPr kumimoji="0" lang="zh-CN" alt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019"/>
            <a:ext cx="4564358" cy="39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26" b="62130" l="28750" r="71771">
                        <a14:foregroundMark x1="44531" y1="35556" x2="29271" y2="35648"/>
                        <a14:foregroundMark x1="29271" y1="35648" x2="29427" y2="59074"/>
                        <a14:foregroundMark x1="35521" y1="42593" x2="38333" y2="44537"/>
                        <a14:foregroundMark x1="36198" y1="56389" x2="35521" y2="58241"/>
                        <a14:foregroundMark x1="37031" y1="55556" x2="37292" y2="57407"/>
                        <a14:foregroundMark x1="36198" y1="56296" x2="35625" y2="57963"/>
                        <a14:foregroundMark x1="69948" y1="73426" x2="70625" y2="75000"/>
                        <a14:foregroundMark x1="60521" y1="74167" x2="60365" y2="75185"/>
                        <a14:foregroundMark x1="60365" y1="75278" x2="62604" y2="74815"/>
                        <a14:foregroundMark x1="36927" y1="35370" x2="36667" y2="33426"/>
                        <a14:foregroundMark x1="29583" y1="34074" x2="70781" y2="33426"/>
                        <a14:foregroundMark x1="31875" y1="51111" x2="35208" y2="57685"/>
                        <a14:foregroundMark x1="29688" y1="57130" x2="35104" y2="57130"/>
                        <a14:foregroundMark x1="40469" y1="59352" x2="70573" y2="56574"/>
                        <a14:foregroundMark x1="60365" y1="44352" x2="65104" y2="47407"/>
                        <a14:foregroundMark x1="58125" y1="44815" x2="59688" y2="48056"/>
                        <a14:foregroundMark x1="51875" y1="43981" x2="50938" y2="47963"/>
                        <a14:backgroundMark x1="29010" y1="58426" x2="40104" y2="57593"/>
                        <a14:backgroundMark x1="40104" y1="57593" x2="40260" y2="70556"/>
                        <a14:backgroundMark x1="42760" y1="68611" x2="53594" y2="68056"/>
                        <a14:backgroundMark x1="53542" y1="67963" x2="54167" y2="731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570" t="33609" r="28399" b="40571"/>
          <a:stretch/>
        </p:blipFill>
        <p:spPr>
          <a:xfrm>
            <a:off x="-40105" y="384717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231497" y="2528909"/>
            <a:ext cx="3725686" cy="417539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582" y="266883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99384" y="2523633"/>
            <a:ext cx="3725686" cy="417539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0469" y="2668836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67271" y="3803308"/>
            <a:ext cx="3725686" cy="289571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6722" y="4241330"/>
            <a:ext cx="341782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27030" y="145708"/>
            <a:ext cx="4997514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LẮM TRƯỜNG ƠI !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BCBAB9C7-69F4-4474-9DBE-F057AF25FB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123" y="0"/>
            <a:ext cx="3466378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39897" y="87335"/>
            <a:ext cx="2995503" cy="9540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89749" y="1311788"/>
            <a:ext cx="12371497" cy="113870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AF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AF" panose="02040603050506020204" pitchFamily="18" charset="0"/>
                <a:ea typeface="Arial-Rounded" pitchFamily="34" charset="0"/>
                <a:cs typeface="Arial-Rounded" pitchFamily="34" charset="0"/>
              </a:rPr>
              <a:t> 13: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AF" panose="02040603050506020204" pitchFamily="18" charset="0"/>
                <a:ea typeface="Arial-Rounded" pitchFamily="34" charset="0"/>
                <a:cs typeface="Arial-Rounded" pitchFamily="34" charset="0"/>
              </a:rPr>
              <a:t>YÊU LẮM TRƯỜNG ƠI!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13F9A3-0D40-478A-87D8-C29A3E4D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5600" l="1667" r="96333">
                        <a14:foregroundMark x1="13222" y1="15600" x2="16111" y2="70200"/>
                        <a14:foregroundMark x1="16111" y1="70200" x2="16222" y2="70600"/>
                        <a14:foregroundMark x1="19000" y1="46600" x2="21222" y2="62800"/>
                        <a14:foregroundMark x1="11889" y1="42000" x2="12333" y2="72200"/>
                        <a14:foregroundMark x1="4111" y1="89800" x2="11000" y2="66600"/>
                        <a14:foregroundMark x1="1889" y1="89000" x2="1667" y2="95600"/>
                        <a14:foregroundMark x1="13000" y1="85200" x2="18000" y2="81200"/>
                        <a14:foregroundMark x1="1667" y1="79000" x2="5444" y2="67400"/>
                        <a14:foregroundMark x1="10000" y1="64600" x2="6000" y2="67800"/>
                        <a14:foregroundMark x1="59333" y1="5200" x2="62444" y2="1200"/>
                        <a14:foregroundMark x1="55444" y1="10600" x2="55889" y2="12600"/>
                        <a14:foregroundMark x1="55778" y1="2600" x2="54778" y2="19000"/>
                        <a14:foregroundMark x1="53889" y1="27000" x2="54333" y2="48400"/>
                        <a14:foregroundMark x1="47444" y1="85200" x2="69667" y2="81000"/>
                        <a14:foregroundMark x1="95000" y1="39000" x2="92222" y2="83400"/>
                        <a14:foregroundMark x1="92222" y1="83400" x2="92222" y2="83400"/>
                        <a14:foregroundMark x1="96556" y1="35000" x2="96333" y2="63000"/>
                        <a14:foregroundMark x1="96333" y1="63000" x2="94556" y2="7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889" y="3315522"/>
            <a:ext cx="7391711" cy="41065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CB83FA-1DC4-491A-9956-F1F7B790C1F4}"/>
              </a:ext>
            </a:extLst>
          </p:cNvPr>
          <p:cNvSpPr txBox="1"/>
          <p:nvPr/>
        </p:nvSpPr>
        <p:spPr>
          <a:xfrm>
            <a:off x="4432992" y="2361479"/>
            <a:ext cx="2995503" cy="9540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512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83" y="-2822498"/>
            <a:ext cx="10502665" cy="9121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197754" y="1807625"/>
            <a:ext cx="7184576" cy="10202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Tìm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hiểu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bài</a:t>
            </a:r>
            <a:endParaRPr kumimoji="0" lang="zh-CN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019"/>
            <a:ext cx="4564358" cy="39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667" b="74352" l="31927" r="58958">
                        <a14:foregroundMark x1="34896" y1="55093" x2="56146" y2="70556"/>
                        <a14:foregroundMark x1="50313" y1="37222" x2="57448" y2="37963"/>
                        <a14:foregroundMark x1="57448" y1="37963" x2="57708" y2="52778"/>
                        <a14:foregroundMark x1="52917" y1="57963" x2="54323" y2="68796"/>
                        <a14:foregroundMark x1="56979" y1="64537" x2="50469" y2="65556"/>
                        <a14:foregroundMark x1="56302" y1="57963" x2="56563" y2="61204"/>
                        <a14:foregroundMark x1="55781" y1="64167" x2="54115" y2="68333"/>
                        <a14:foregroundMark x1="52292" y1="59074" x2="53333" y2="61852"/>
                        <a14:foregroundMark x1="43125" y1="64537" x2="45260" y2="66944"/>
                        <a14:foregroundMark x1="38750" y1="61667" x2="39635" y2="63241"/>
                        <a14:foregroundMark x1="34635" y1="51019" x2="35260" y2="52963"/>
                        <a14:foregroundMark x1="33021" y1="38519" x2="34115" y2="4055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782" t="35066" r="41009" b="22971"/>
          <a:stretch/>
        </p:blipFill>
        <p:spPr>
          <a:xfrm>
            <a:off x="538833" y="929269"/>
            <a:ext cx="5557167" cy="534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19" b="58426" l="59375" r="74844">
                        <a14:foregroundMark x1="63385" y1="53056" x2="65469" y2="56852"/>
                        <a14:foregroundMark x1="61510" y1="57130" x2="69740" y2="56852"/>
                        <a14:foregroundMark x1="69635" y1="56852" x2="69219" y2="40278"/>
                        <a14:foregroundMark x1="69427" y1="39074" x2="59740" y2="38611"/>
                        <a14:foregroundMark x1="60208" y1="38611" x2="69583" y2="41944"/>
                        <a14:foregroundMark x1="59792" y1="39074" x2="59740" y2="568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456" t="36100" r="24846" b="40749"/>
          <a:stretch/>
        </p:blipFill>
        <p:spPr>
          <a:xfrm>
            <a:off x="5725932" y="765353"/>
            <a:ext cx="3793376" cy="3147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556" b="79352" l="59531" r="72500">
                        <a14:foregroundMark x1="60469" y1="61019" x2="60885" y2="6287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340" t="60078" r="27055" b="20905"/>
          <a:stretch/>
        </p:blipFill>
        <p:spPr>
          <a:xfrm rot="21438564">
            <a:off x="5683474" y="3621148"/>
            <a:ext cx="3555553" cy="27958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16661" y="970"/>
            <a:ext cx="1301191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0B0D7E-3A36-425B-BB1E-7B5C25C62E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4441510"/>
            <a:ext cx="3086100" cy="229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C867CC63-5B6B-46E2-A5C7-A337B4B0F8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0" y="1774349"/>
            <a:ext cx="3365500" cy="2667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369D8-51F0-4DA5-88BD-925B5DBAE78D}"/>
              </a:ext>
            </a:extLst>
          </p:cNvPr>
          <p:cNvSpPr txBox="1"/>
          <p:nvPr/>
        </p:nvSpPr>
        <p:spPr>
          <a:xfrm>
            <a:off x="8936235" y="2370882"/>
            <a:ext cx="32047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36856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67" b="74352" l="31927" r="58958">
                        <a14:foregroundMark x1="34896" y1="55093" x2="56146" y2="70556"/>
                        <a14:foregroundMark x1="50313" y1="37222" x2="57448" y2="37963"/>
                        <a14:foregroundMark x1="57448" y1="37963" x2="57708" y2="52778"/>
                        <a14:foregroundMark x1="52917" y1="57963" x2="54323" y2="68796"/>
                        <a14:foregroundMark x1="56979" y1="64537" x2="50469" y2="65556"/>
                        <a14:foregroundMark x1="56302" y1="57963" x2="56563" y2="61204"/>
                        <a14:foregroundMark x1="55781" y1="64167" x2="54115" y2="68333"/>
                        <a14:foregroundMark x1="52292" y1="59074" x2="53333" y2="61852"/>
                        <a14:foregroundMark x1="43125" y1="64537" x2="45260" y2="66944"/>
                        <a14:foregroundMark x1="38750" y1="61667" x2="39635" y2="63241"/>
                        <a14:foregroundMark x1="34635" y1="51019" x2="35260" y2="52963"/>
                        <a14:foregroundMark x1="33021" y1="38519" x2="34115" y2="4055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782" t="35066" r="41009" b="22971"/>
          <a:stretch/>
        </p:blipFill>
        <p:spPr>
          <a:xfrm>
            <a:off x="419100" y="259242"/>
            <a:ext cx="7307620" cy="63395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26720" y="2143234"/>
            <a:ext cx="4884380" cy="221592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en-US" sz="3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lang="en-US" sz="3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</a:t>
            </a:r>
            <a:r>
              <a:rPr lang="vi-VN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lang="en-US" sz="3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12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19" b="58426" l="59375" r="74844">
                        <a14:foregroundMark x1="63385" y1="53056" x2="65469" y2="56852"/>
                        <a14:foregroundMark x1="61510" y1="57130" x2="69740" y2="56852"/>
                        <a14:foregroundMark x1="69635" y1="56852" x2="69219" y2="40278"/>
                        <a14:foregroundMark x1="69427" y1="39074" x2="59740" y2="38611"/>
                        <a14:foregroundMark x1="60208" y1="38611" x2="69583" y2="41944"/>
                        <a14:foregroundMark x1="59792" y1="39074" x2="59740" y2="568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456" t="36100" r="24846" b="40749"/>
          <a:stretch/>
        </p:blipFill>
        <p:spPr>
          <a:xfrm>
            <a:off x="828170" y="300264"/>
            <a:ext cx="4341581" cy="3601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92949" y="4287243"/>
            <a:ext cx="3976802" cy="289303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56" b="79352" l="59531" r="72500">
                        <a14:foregroundMark x1="60469" y1="61019" x2="60885" y2="6287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340" t="60078" r="27055" b="20905"/>
          <a:stretch/>
        </p:blipFill>
        <p:spPr>
          <a:xfrm rot="757067">
            <a:off x="6607472" y="2654232"/>
            <a:ext cx="4599818" cy="3616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66701" y="128084"/>
            <a:ext cx="5278838" cy="233903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2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TRỒNG CÂY XANH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/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/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/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/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732" b="98409" l="6120" r="93758">
                        <a14:foregroundMark x1="39290" y1="81763" x2="38923" y2="84578"/>
                        <a14:foregroundMark x1="29009" y1="83109" x2="28886" y2="84578"/>
                        <a14:foregroundMark x1="41710" y1="56294" x2="27051" y2="77622"/>
                        <a14:foregroundMark x1="46976" y1="65677" x2="48777" y2="69806"/>
                        <a14:backgroundMark x1="41616" y1="54345" x2="41616" y2="54957"/>
                        <a14:backgroundMark x1="33415" y1="79315" x2="33293" y2="79927"/>
                        <a14:backgroundMark x1="33537" y1="81273" x2="33170" y2="81885"/>
                        <a14:backgroundMark x1="26071" y1="37454" x2="26805" y2="37087"/>
                        <a14:backgroundMark x1="40392" y1="46634" x2="40636" y2="47124"/>
                        <a14:backgroundMark x1="66340" y1="49327" x2="66340" y2="49327"/>
                        <a14:backgroundMark x1="56181" y1="82987" x2="55692" y2="84088"/>
                        <a14:backgroundMark x1="55202" y1="76989" x2="55814" y2="77111"/>
                        <a14:backgroundMark x1="54625" y1="77098" x2="78360" y2="86713"/>
                        <a14:backgroundMark x1="60209" y1="86189" x2="68761" y2="87238"/>
                        <a14:backgroundMark x1="81675" y1="75350" x2="81675" y2="81119"/>
                        <a14:backgroundMark x1="16754" y1="87238" x2="20768" y2="91783"/>
                        <a14:backgroundMark x1="50087" y1="85664" x2="50087" y2="93007"/>
                        <a14:backgroundMark x1="64221" y1="80000" x2="68340" y2="93935"/>
                        <a14:backgroundMark x1="50708" y1="85419" x2="53024" y2="95742"/>
                        <a14:backgroundMark x1="24196" y1="86710" x2="25997" y2="93032"/>
                        <a14:backgroundMark x1="52124" y1="81806" x2="42214" y2="93032"/>
                        <a14:backgroundMark x1="74003" y1="76516" x2="80309" y2="8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5015" r="6844" b="3942"/>
          <a:stretch/>
        </p:blipFill>
        <p:spPr>
          <a:xfrm>
            <a:off x="6761708" y="3308375"/>
            <a:ext cx="2797951" cy="293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/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/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/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49" r="18485"/>
          <a:stretch/>
        </p:blipFill>
        <p:spPr>
          <a:xfrm flipH="1">
            <a:off x="8308197" y="4382172"/>
            <a:ext cx="2269914" cy="22558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5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26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27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28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935957" y="4081651"/>
            <a:ext cx="1474126" cy="21894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18" y="1679209"/>
            <a:ext cx="411551" cy="2549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4" y="1620711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31" action="ppaction://hlinksldjump"/>
          </p:cNvPr>
          <p:cNvSpPr/>
          <p:nvPr/>
        </p:nvSpPr>
        <p:spPr>
          <a:xfrm>
            <a:off x="11008038" y="6043379"/>
            <a:ext cx="1033119" cy="763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073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685800" y="-304945"/>
            <a:ext cx="10642600" cy="54340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684122" y="5129133"/>
            <a:ext cx="4456067" cy="1587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Hồng hào gương mặt</a:t>
            </a: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Bạn nào cũng xinh.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24" y="4759311"/>
            <a:ext cx="1276375" cy="1021099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86731" y="1681203"/>
            <a:ext cx="6840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Tìm những câu thơ tả các bạn học sinh trong giờ ra chơi?</a:t>
            </a:r>
          </a:p>
        </p:txBody>
      </p:sp>
    </p:spTree>
    <p:extLst>
      <p:ext uri="{BB962C8B-B14F-4D97-AF65-F5344CB8AC3E}">
        <p14:creationId xmlns:p14="http://schemas.microsoft.com/office/powerpoint/2010/main" val="27426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870925" y="-329928"/>
            <a:ext cx="10450149" cy="4633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859212" y="4303286"/>
            <a:ext cx="8473574" cy="2679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490" y="4078411"/>
            <a:ext cx="1172440" cy="937951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07422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EB403A-9068-47CF-BBDB-4C75C5146A9E}"/>
              </a:ext>
            </a:extLst>
          </p:cNvPr>
          <p:cNvSpPr txBox="1"/>
          <p:nvPr/>
        </p:nvSpPr>
        <p:spPr>
          <a:xfrm>
            <a:off x="2841624" y="1827636"/>
            <a:ext cx="65087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7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3539" y="1132739"/>
            <a:ext cx="909077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47632" y="1167707"/>
            <a:ext cx="1391479" cy="894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245386-8DE3-4716-A1A7-B779DC60B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87"/>
          <a:stretch/>
        </p:blipFill>
        <p:spPr>
          <a:xfrm>
            <a:off x="2053845" y="2250016"/>
            <a:ext cx="8084309" cy="4607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092200" y="-169237"/>
            <a:ext cx="10528299" cy="498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651126" y="4813300"/>
            <a:ext cx="5086474" cy="1842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1" y="4446346"/>
            <a:ext cx="1249857" cy="999885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9760071" y="579784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52626" y="2028930"/>
            <a:ext cx="680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673100" y="-235498"/>
            <a:ext cx="10591800" cy="50234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60861" y="4875152"/>
            <a:ext cx="6468839" cy="1792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</a:t>
            </a:r>
            <a:r>
              <a:rPr lang="vi-VN" sz="3200" b="1" dirty="0">
                <a:solidFill>
                  <a:srgbClr val="FF0000"/>
                </a:solidFill>
              </a:rPr>
              <a:t>ình cảm yêu thương và gắn bó của bạn nhỏ dành cho ngôi trường, thầy cô và bạn bè.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97" y="4772566"/>
            <a:ext cx="1072642" cy="858113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9579540" y="601290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5782" y="1470450"/>
            <a:ext cx="6468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Qua </a:t>
            </a:r>
            <a:r>
              <a:rPr lang="en-US" sz="5400" b="1" dirty="0" err="1">
                <a:solidFill>
                  <a:schemeClr val="bg1"/>
                </a:solidFill>
              </a:rPr>
              <a:t>bài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thơ</a:t>
            </a:r>
            <a:r>
              <a:rPr lang="en-US" sz="5400" b="1" dirty="0">
                <a:solidFill>
                  <a:schemeClr val="bg1"/>
                </a:solidFill>
              </a:rPr>
              <a:t>, </a:t>
            </a:r>
            <a:r>
              <a:rPr lang="en-US" sz="5400" b="1" dirty="0" err="1">
                <a:solidFill>
                  <a:schemeClr val="bg1"/>
                </a:solidFill>
              </a:rPr>
              <a:t>em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thấy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tình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cảm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của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bạn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nhỏ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với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ngôi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trường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như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thế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nào</a:t>
            </a:r>
            <a:r>
              <a:rPr lang="en-US" sz="5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387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D9B3-15E8-422F-8A93-1875202B8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350" y="234155"/>
            <a:ext cx="3797300" cy="1325563"/>
          </a:xfrm>
        </p:spPr>
        <p:txBody>
          <a:bodyPr>
            <a:normAutofit/>
          </a:bodyPr>
          <a:lstStyle/>
          <a:p>
            <a:r>
              <a:rPr lang="en-US" sz="7200" b="1" dirty="0" err="1"/>
              <a:t>Nội</a:t>
            </a:r>
            <a:r>
              <a:rPr lang="en-US" sz="7200" b="1" dirty="0"/>
              <a:t> dung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117871-597F-4FA4-B455-F8F1750EC77F}"/>
              </a:ext>
            </a:extLst>
          </p:cNvPr>
          <p:cNvSpPr/>
          <p:nvPr/>
        </p:nvSpPr>
        <p:spPr>
          <a:xfrm>
            <a:off x="2514600" y="1354370"/>
            <a:ext cx="7950200" cy="4401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</a:t>
            </a:r>
            <a:r>
              <a:rPr lang="vi-VN" sz="4800" b="1" dirty="0">
                <a:solidFill>
                  <a:srgbClr val="FF0000"/>
                </a:solidFill>
              </a:rPr>
              <a:t>ình cảm yêu thương và gắn bó của bạn nhỏ dành cho ngôi trường, thầy cô và bạn bè.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1129E-D59C-45C2-A9B4-8A632BBAD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5600" l="1667" r="96333">
                        <a14:foregroundMark x1="13222" y1="15600" x2="16111" y2="70200"/>
                        <a14:foregroundMark x1="16111" y1="70200" x2="16222" y2="70600"/>
                        <a14:foregroundMark x1="19000" y1="46600" x2="21222" y2="62800"/>
                        <a14:foregroundMark x1="11889" y1="42000" x2="12333" y2="72200"/>
                        <a14:foregroundMark x1="4111" y1="89800" x2="11000" y2="66600"/>
                        <a14:foregroundMark x1="1889" y1="89000" x2="1667" y2="95600"/>
                        <a14:foregroundMark x1="13000" y1="85200" x2="18000" y2="81200"/>
                        <a14:foregroundMark x1="1667" y1="79000" x2="5444" y2="67400"/>
                        <a14:foregroundMark x1="10000" y1="64600" x2="6000" y2="67800"/>
                        <a14:foregroundMark x1="59333" y1="5200" x2="62444" y2="1200"/>
                        <a14:foregroundMark x1="55444" y1="10600" x2="55889" y2="12600"/>
                        <a14:foregroundMark x1="55778" y1="2600" x2="54778" y2="19000"/>
                        <a14:foregroundMark x1="53889" y1="27000" x2="54333" y2="48400"/>
                        <a14:foregroundMark x1="47444" y1="85200" x2="69667" y2="81000"/>
                        <a14:foregroundMark x1="95000" y1="39000" x2="92222" y2="83400"/>
                        <a14:foregroundMark x1="92222" y1="83400" x2="92222" y2="83400"/>
                        <a14:foregroundMark x1="96556" y1="35000" x2="96333" y2="63000"/>
                        <a14:foregroundMark x1="96333" y1="63000" x2="94556" y2="7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700" y="4576232"/>
            <a:ext cx="4779531" cy="26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2000" t="-1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21349" y="769204"/>
            <a:ext cx="3976802" cy="586019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96993" y="769204"/>
            <a:ext cx="3976802" cy="586019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29107" y="2385031"/>
            <a:ext cx="3865335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3180" y="46749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13: YÊU LẮM TRƯỜNG ƠI!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134747" y="304972"/>
            <a:ext cx="3004739" cy="1736479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22778" y="1267329"/>
              <a:ext cx="2527567" cy="58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6E67B-1C65-483C-AF3C-1549123194C8}"/>
              </a:ext>
            </a:extLst>
          </p:cNvPr>
          <p:cNvSpPr/>
          <p:nvPr/>
        </p:nvSpPr>
        <p:spPr>
          <a:xfrm>
            <a:off x="921349" y="2222500"/>
            <a:ext cx="3193451" cy="5188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C6F03A-3AFD-400C-ACC5-BA71B995303F}"/>
              </a:ext>
            </a:extLst>
          </p:cNvPr>
          <p:cNvSpPr/>
          <p:nvPr/>
        </p:nvSpPr>
        <p:spPr>
          <a:xfrm>
            <a:off x="987483" y="4794753"/>
            <a:ext cx="3628265" cy="5188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26309E-AAE2-4D60-8072-0364709A0002}"/>
              </a:ext>
            </a:extLst>
          </p:cNvPr>
          <p:cNvSpPr/>
          <p:nvPr/>
        </p:nvSpPr>
        <p:spPr>
          <a:xfrm>
            <a:off x="4840001" y="1544437"/>
            <a:ext cx="3033999" cy="5188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620E66F-5AE1-4653-A1D8-3FCEAABAEA85}"/>
              </a:ext>
            </a:extLst>
          </p:cNvPr>
          <p:cNvSpPr/>
          <p:nvPr/>
        </p:nvSpPr>
        <p:spPr>
          <a:xfrm>
            <a:off x="4812915" y="2910189"/>
            <a:ext cx="3033999" cy="5188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B37F65F-1082-4DE9-BE87-117DBF245B27}"/>
              </a:ext>
            </a:extLst>
          </p:cNvPr>
          <p:cNvSpPr/>
          <p:nvPr/>
        </p:nvSpPr>
        <p:spPr>
          <a:xfrm>
            <a:off x="4955143" y="4794753"/>
            <a:ext cx="3579257" cy="5188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6CB204-AE30-4085-BA57-562A96CA737C}"/>
              </a:ext>
            </a:extLst>
          </p:cNvPr>
          <p:cNvSpPr/>
          <p:nvPr/>
        </p:nvSpPr>
        <p:spPr>
          <a:xfrm>
            <a:off x="4955143" y="6085547"/>
            <a:ext cx="3236357" cy="5188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4B53D3-DF73-48EE-8051-90841A628644}"/>
              </a:ext>
            </a:extLst>
          </p:cNvPr>
          <p:cNvSpPr/>
          <p:nvPr/>
        </p:nvSpPr>
        <p:spPr>
          <a:xfrm>
            <a:off x="8629107" y="3138467"/>
            <a:ext cx="3562893" cy="5188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6A558F-F683-453E-A5F6-7D71B86AFFF7}"/>
              </a:ext>
            </a:extLst>
          </p:cNvPr>
          <p:cNvGrpSpPr/>
          <p:nvPr/>
        </p:nvGrpSpPr>
        <p:grpSpPr>
          <a:xfrm>
            <a:off x="9151723" y="318902"/>
            <a:ext cx="3004739" cy="1736479"/>
            <a:chOff x="92541" y="377373"/>
            <a:chExt cx="3338015" cy="19407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D8337F-93A7-49DF-B5BF-7ADEEF611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92541" y="377373"/>
              <a:ext cx="3338015" cy="19407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375264-70CB-46AD-AEAB-53E616313E82}"/>
                </a:ext>
              </a:extLst>
            </p:cNvPr>
            <p:cNvSpPr txBox="1"/>
            <p:nvPr/>
          </p:nvSpPr>
          <p:spPr>
            <a:xfrm>
              <a:off x="481910" y="985832"/>
              <a:ext cx="2527567" cy="1066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thuộc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lòng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59145FA-B5D3-46AB-BEA4-084887B078C2}"/>
              </a:ext>
            </a:extLst>
          </p:cNvPr>
          <p:cNvSpPr/>
          <p:nvPr/>
        </p:nvSpPr>
        <p:spPr>
          <a:xfrm>
            <a:off x="871778" y="906666"/>
            <a:ext cx="3370022" cy="5188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17EB28-AAC3-4DAE-82D3-E7D0FA71366F}"/>
              </a:ext>
            </a:extLst>
          </p:cNvPr>
          <p:cNvSpPr/>
          <p:nvPr/>
        </p:nvSpPr>
        <p:spPr>
          <a:xfrm>
            <a:off x="1039789" y="6085546"/>
            <a:ext cx="3033999" cy="5188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BA051A-2292-4C3F-AD21-92A26F220979}"/>
              </a:ext>
            </a:extLst>
          </p:cNvPr>
          <p:cNvSpPr/>
          <p:nvPr/>
        </p:nvSpPr>
        <p:spPr>
          <a:xfrm>
            <a:off x="8743425" y="4494760"/>
            <a:ext cx="3033999" cy="5188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5" grpId="0" animBg="1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1073" y="323347"/>
            <a:ext cx="11112809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27816" y="2357732"/>
            <a:ext cx="2619327" cy="2450619"/>
            <a:chOff x="4378373" y="1760689"/>
            <a:chExt cx="3435254" cy="3355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373" y="1760689"/>
              <a:ext cx="3435254" cy="33559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9" b="100000" l="0" r="100000">
                          <a14:foregroundMark x1="41056" y1="32235" x2="44477" y2="50360"/>
                          <a14:foregroundMark x1="57087" y1="39032" x2="61290" y2="419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45" y="2588327"/>
              <a:ext cx="2210422" cy="2098064"/>
            </a:xfrm>
            <a:prstGeom prst="rect">
              <a:avLst/>
            </a:prstGeom>
          </p:spPr>
        </p:pic>
      </p:grpSp>
      <p:sp>
        <p:nvSpPr>
          <p:cNvPr id="29" name="Cloud Callout 28"/>
          <p:cNvSpPr/>
          <p:nvPr/>
        </p:nvSpPr>
        <p:spPr>
          <a:xfrm>
            <a:off x="8292470" y="1622974"/>
            <a:ext cx="3043183" cy="1458239"/>
          </a:xfrm>
          <a:prstGeom prst="cloudCallout">
            <a:avLst>
              <a:gd name="adj1" fmla="val -73910"/>
              <a:gd name="adj2" fmla="val 372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loud Callout 30"/>
          <p:cNvSpPr/>
          <p:nvPr/>
        </p:nvSpPr>
        <p:spPr>
          <a:xfrm>
            <a:off x="8209016" y="4341564"/>
            <a:ext cx="3309884" cy="1458239"/>
          </a:xfrm>
          <a:prstGeom prst="cloudCallout">
            <a:avLst>
              <a:gd name="adj1" fmla="val -80817"/>
              <a:gd name="adj2" fmla="val -4720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60539" y="6187438"/>
            <a:ext cx="12596035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1079191" y="4377069"/>
            <a:ext cx="3309884" cy="1458239"/>
          </a:xfrm>
          <a:prstGeom prst="cloudCallout">
            <a:avLst>
              <a:gd name="adj1" fmla="val 68442"/>
              <a:gd name="adj2" fmla="val -7159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loud Callout 44"/>
          <p:cNvSpPr/>
          <p:nvPr/>
        </p:nvSpPr>
        <p:spPr>
          <a:xfrm>
            <a:off x="460375" y="1706805"/>
            <a:ext cx="3572889" cy="1458239"/>
          </a:xfrm>
          <a:prstGeom prst="cloudCallout">
            <a:avLst>
              <a:gd name="adj1" fmla="val 78136"/>
              <a:gd name="adj2" fmla="val 3901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animBg="1"/>
      <p:bldP spid="31" grpId="0" animBg="1"/>
      <p:bldP spid="32" grpId="0"/>
      <p:bldP spid="44" grpId="0" animBg="1"/>
      <p:bldP spid="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66900" y="528287"/>
            <a:ext cx="12724975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10681784" y="4438078"/>
            <a:ext cx="1510216" cy="267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-289475" y="4285678"/>
            <a:ext cx="1673775" cy="26739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84300" y="2111916"/>
            <a:ext cx="4216400" cy="8852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84300" y="3529710"/>
            <a:ext cx="4216400" cy="8852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84300" y="5021819"/>
            <a:ext cx="4216400" cy="8852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04000" y="2100015"/>
            <a:ext cx="4216400" cy="8852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04000" y="3491701"/>
            <a:ext cx="4216400" cy="8852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50575" y="4977166"/>
            <a:ext cx="4216400" cy="8852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 hào.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stCxn id="7" idx="3"/>
            <a:endCxn id="21" idx="1"/>
          </p:cNvCxnSpPr>
          <p:nvPr/>
        </p:nvCxnSpPr>
        <p:spPr>
          <a:xfrm>
            <a:off x="5600700" y="2554559"/>
            <a:ext cx="949875" cy="2865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20" idx="1"/>
          </p:cNvCxnSpPr>
          <p:nvPr/>
        </p:nvCxnSpPr>
        <p:spPr>
          <a:xfrm flipV="1">
            <a:off x="5600700" y="3934344"/>
            <a:ext cx="1003300" cy="42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8" idx="3"/>
            <a:endCxn id="19" idx="1"/>
          </p:cNvCxnSpPr>
          <p:nvPr/>
        </p:nvCxnSpPr>
        <p:spPr>
          <a:xfrm flipV="1">
            <a:off x="5600700" y="2542658"/>
            <a:ext cx="1003300" cy="2921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318868" y="162544"/>
            <a:ext cx="2995503" cy="9540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89749" y="1311788"/>
            <a:ext cx="12371497" cy="113870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SVN-SAF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SVN-SAF" panose="02040603050506020204" pitchFamily="18" charset="0"/>
                <a:ea typeface="Arial-Rounded" pitchFamily="34" charset="0"/>
                <a:cs typeface="Arial-Rounded" pitchFamily="34" charset="0"/>
              </a:rPr>
              <a:t> 13: </a:t>
            </a:r>
            <a:r>
              <a:rPr lang="en-US" sz="6600" dirty="0">
                <a:solidFill>
                  <a:srgbClr val="FF0000"/>
                </a:solidFill>
                <a:latin typeface="SVN-SAF" panose="02040603050506020204" pitchFamily="18" charset="0"/>
                <a:ea typeface="Arial-Rounded" pitchFamily="34" charset="0"/>
                <a:cs typeface="Arial-Rounded" pitchFamily="34" charset="0"/>
              </a:rPr>
              <a:t>YÊU LẮM TRƯỜNG ƠI!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13F9A3-0D40-478A-87D8-C29A3E4D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5600" l="1667" r="96333">
                        <a14:foregroundMark x1="13222" y1="15600" x2="16111" y2="70200"/>
                        <a14:foregroundMark x1="16111" y1="70200" x2="16222" y2="70600"/>
                        <a14:foregroundMark x1="19000" y1="46600" x2="21222" y2="62800"/>
                        <a14:foregroundMark x1="11889" y1="42000" x2="12333" y2="72200"/>
                        <a14:foregroundMark x1="4111" y1="89800" x2="11000" y2="66600"/>
                        <a14:foregroundMark x1="1889" y1="89000" x2="1667" y2="95600"/>
                        <a14:foregroundMark x1="13000" y1="85200" x2="18000" y2="81200"/>
                        <a14:foregroundMark x1="1667" y1="79000" x2="5444" y2="67400"/>
                        <a14:foregroundMark x1="10000" y1="64600" x2="6000" y2="67800"/>
                        <a14:foregroundMark x1="59333" y1="5200" x2="62444" y2="1200"/>
                        <a14:foregroundMark x1="55444" y1="10600" x2="55889" y2="12600"/>
                        <a14:foregroundMark x1="55778" y1="2600" x2="54778" y2="19000"/>
                        <a14:foregroundMark x1="53889" y1="27000" x2="54333" y2="48400"/>
                        <a14:foregroundMark x1="47444" y1="85200" x2="69667" y2="81000"/>
                        <a14:foregroundMark x1="95000" y1="39000" x2="92222" y2="83400"/>
                        <a14:foregroundMark x1="92222" y1="83400" x2="92222" y2="83400"/>
                        <a14:foregroundMark x1="96556" y1="35000" x2="96333" y2="63000"/>
                        <a14:foregroundMark x1="96333" y1="63000" x2="94556" y2="7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889" y="3315522"/>
            <a:ext cx="7391711" cy="41065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CB83FA-1DC4-491A-9956-F1F7B790C1F4}"/>
              </a:ext>
            </a:extLst>
          </p:cNvPr>
          <p:cNvSpPr txBox="1"/>
          <p:nvPr/>
        </p:nvSpPr>
        <p:spPr>
          <a:xfrm>
            <a:off x="4432992" y="2361479"/>
            <a:ext cx="2995503" cy="9540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29669" y="508275"/>
            <a:ext cx="5316458" cy="2035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9" name="图片 72709" descr="PPT素材-10">
            <a:extLst>
              <a:ext uri="{FF2B5EF4-FFF2-40B4-BE49-F238E27FC236}">
                <a16:creationId xmlns:a16="http://schemas.microsoft.com/office/drawing/2014/main" id="{DD3E84B9-2FC8-455B-95EE-BF5C619D9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91" y="-82456"/>
            <a:ext cx="10656130" cy="64321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4E848F-EB56-4522-A394-4B01F469575B}"/>
              </a:ext>
            </a:extLst>
          </p:cNvPr>
          <p:cNvSpPr txBox="1"/>
          <p:nvPr/>
        </p:nvSpPr>
        <p:spPr>
          <a:xfrm rot="489716">
            <a:off x="6527515" y="1275696"/>
            <a:ext cx="42097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/>
              <a:t>Đọc đúng từ ngữ, đọc rõ ràng bài thơ, ngữ điệu phù hợp với cảm xú</a:t>
            </a:r>
            <a:r>
              <a:rPr lang="en-US" sz="3200" b="1" dirty="0"/>
              <a:t>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57F2A0-BE48-464C-BD50-EA99F83E5F16}"/>
              </a:ext>
            </a:extLst>
          </p:cNvPr>
          <p:cNvSpPr txBox="1"/>
          <p:nvPr/>
        </p:nvSpPr>
        <p:spPr>
          <a:xfrm rot="21210344">
            <a:off x="1941544" y="3583083"/>
            <a:ext cx="34689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/>
              <a:t>Hiểu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vi-VN" sz="2800" b="1" dirty="0"/>
              <a:t> nội dung bài</a:t>
            </a:r>
            <a:r>
              <a:rPr lang="en-US" sz="2800" b="1" dirty="0"/>
              <a:t> </a:t>
            </a:r>
            <a:r>
              <a:rPr lang="en-US" sz="2800" b="1" dirty="0" err="1"/>
              <a:t>đọc</a:t>
            </a:r>
            <a:r>
              <a:rPr lang="en-US" sz="2800" b="1" dirty="0"/>
              <a:t>.</a:t>
            </a:r>
            <a:endParaRPr lang="vi-VN" sz="2800" b="1" dirty="0"/>
          </a:p>
        </p:txBody>
      </p:sp>
      <p:pic>
        <p:nvPicPr>
          <p:cNvPr id="33" name="图片 3092" descr="PPT素材-13">
            <a:extLst>
              <a:ext uri="{FF2B5EF4-FFF2-40B4-BE49-F238E27FC236}">
                <a16:creationId xmlns:a16="http://schemas.microsoft.com/office/drawing/2014/main" id="{12899A3D-A87B-4926-9D99-FD440619D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238" y="2866524"/>
            <a:ext cx="4459875" cy="4248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E41F-A52F-4E4F-B1A7-7E9D710A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CDBD673-6117-4C6C-950B-30D3B29DC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214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8">
            <a:extLst>
              <a:ext uri="{FF2B5EF4-FFF2-40B4-BE49-F238E27FC236}">
                <a16:creationId xmlns:a16="http://schemas.microsoft.com/office/drawing/2014/main" id="{686A33E3-2A5E-4C95-BD63-ACB8DDB8F746}"/>
              </a:ext>
            </a:extLst>
          </p:cNvPr>
          <p:cNvSpPr txBox="1"/>
          <p:nvPr/>
        </p:nvSpPr>
        <p:spPr>
          <a:xfrm>
            <a:off x="3633166" y="3742213"/>
            <a:ext cx="2826581" cy="2389406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iCiel Cadena" panose="02000503000000020004" pitchFamily="2" charset="0"/>
                <a:ea typeface="inpin heiti" charset="-122"/>
                <a:cs typeface="Times New Roman" panose="02020603050405020304" pitchFamily="18" charset="0"/>
              </a:rPr>
              <a:t>MẮT</a:t>
            </a:r>
            <a:r>
              <a:rPr kumimoji="0" lang="en-US" altLang="zh-CN" sz="4800" b="1" i="0" u="none" strike="noStrike" kern="1200" cap="none" spc="0" normalizeH="0" noProof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iCiel Cadena" panose="02000503000000020004" pitchFamily="2" charset="0"/>
                <a:ea typeface="inpin heiti" charset="-122"/>
                <a:cs typeface="Times New Roman" panose="02020603050405020304" pitchFamily="18" charset="0"/>
              </a:rPr>
              <a:t> DÕI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iCiel Cadena" panose="02000503000000020004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16A3BEEF-4591-4EF0-A0CC-BB0769B69C0D}"/>
              </a:ext>
            </a:extLst>
          </p:cNvPr>
          <p:cNvSpPr txBox="1"/>
          <p:nvPr/>
        </p:nvSpPr>
        <p:spPr>
          <a:xfrm>
            <a:off x="5551803" y="1039594"/>
            <a:ext cx="3071201" cy="2389406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iCiel Cadena" panose="02000503000000020004" pitchFamily="2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48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iCiel Cadena" panose="02000503000000020004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36123220-782F-4FDC-815E-88B8CE333A7A}"/>
              </a:ext>
            </a:extLst>
          </p:cNvPr>
          <p:cNvSpPr txBox="1"/>
          <p:nvPr/>
        </p:nvSpPr>
        <p:spPr>
          <a:xfrm>
            <a:off x="1360965" y="1178672"/>
            <a:ext cx="2552822" cy="2389406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iCiel Cadena" panose="02000503000000020004" pitchFamily="2" charset="0"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iCiel Cadena" panose="02000503000000020004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6FB21A29-4BF4-464C-9F54-C903AB784CEA}"/>
              </a:ext>
            </a:extLst>
          </p:cNvPr>
          <p:cNvSpPr/>
          <p:nvPr/>
        </p:nvSpPr>
        <p:spPr>
          <a:xfrm>
            <a:off x="520389" y="531223"/>
            <a:ext cx="11155680" cy="610205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1620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5000" t="-1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92398" y="1121711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85337" y="164176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08748" y="3642276"/>
            <a:ext cx="3865335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khích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5383" y="0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13: YÊU LẮM TRƯỜNG ƠI!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176950" y="258223"/>
            <a:ext cx="3004739" cy="1736479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22738" y="1081672"/>
              <a:ext cx="2527567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Bản ghi Mới 24">
            <a:hlinkClick r:id="" action="ppaction://media"/>
            <a:extLst>
              <a:ext uri="{FF2B5EF4-FFF2-40B4-BE49-F238E27FC236}">
                <a16:creationId xmlns:a16="http://schemas.microsoft.com/office/drawing/2014/main" id="{DB27169B-A659-4156-8918-CF61A6FB0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726" y="61399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0900" y="515544"/>
            <a:ext cx="369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535" y="997404"/>
            <a:ext cx="9525000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1224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3960</TotalTime>
  <Words>1390</Words>
  <Application>Microsoft Office PowerPoint</Application>
  <PresentationFormat>Widescreen</PresentationFormat>
  <Paragraphs>301</Paragraphs>
  <Slides>38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inpin heiti</vt:lpstr>
      <vt:lpstr>SVN-Gretoon</vt:lpstr>
      <vt:lpstr>SVN-SAF</vt:lpstr>
      <vt:lpstr>Times New Roman</vt:lpstr>
      <vt:lpstr>方正粗圆_GBK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TRỒNG CÂY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 PRO</cp:lastModifiedBy>
  <cp:revision>152</cp:revision>
  <dcterms:created xsi:type="dcterms:W3CDTF">2021-06-17T09:40:01Z</dcterms:created>
  <dcterms:modified xsi:type="dcterms:W3CDTF">2022-11-22T14:03:23Z</dcterms:modified>
</cp:coreProperties>
</file>