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304" r:id="rId3"/>
    <p:sldId id="326" r:id="rId4"/>
    <p:sldId id="327" r:id="rId5"/>
    <p:sldId id="328" r:id="rId6"/>
    <p:sldId id="329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62EB-1883-493C-89F6-93C761146E3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F662-108A-4AF6-A30A-C58DAF05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F662-108A-4AF6-A30A-C58DAF058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6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9B402-EB4E-4F1B-ABDA-469B162CF5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86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F662-108A-4AF6-A30A-C58DAF0588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F662-108A-4AF6-A30A-C58DAF0588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2844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475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1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6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578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1397517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837334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48643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76625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5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6672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295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490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257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4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2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2277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7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9535" y="1755036"/>
            <a:ext cx="5272931" cy="202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3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27</a:t>
            </a:r>
          </a:p>
          <a:p>
            <a:pPr marL="0" marR="0" lvl="0" indent="0" algn="ctr" defTabSz="609630" rtl="0" eaLnBrk="1" fontAlgn="auto" latinLnBrk="0" hangingPunct="1">
              <a:lnSpc>
                <a:spcPts val="53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Giảm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55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AD4C995-6C1C-4E47-ACA2-EA716C7B5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3" y="263354"/>
            <a:ext cx="1894658" cy="94733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2A34FFB-5B5F-4729-9E2F-4FFBCF260FB2}"/>
              </a:ext>
            </a:extLst>
          </p:cNvPr>
          <p:cNvGrpSpPr/>
          <p:nvPr/>
        </p:nvGrpSpPr>
        <p:grpSpPr>
          <a:xfrm>
            <a:off x="2511328" y="595132"/>
            <a:ext cx="619044" cy="584775"/>
            <a:chOff x="621568" y="794220"/>
            <a:chExt cx="619044" cy="58477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ADC6550-0B6F-432C-A196-8D5186759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1703BE-86E7-4D3D-9BDB-23E45740D0C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AF954A9-871D-4B0C-AC2A-5A43AE696332}"/>
              </a:ext>
            </a:extLst>
          </p:cNvPr>
          <p:cNvSpPr txBox="1"/>
          <p:nvPr/>
        </p:nvSpPr>
        <p:spPr>
          <a:xfrm>
            <a:off x="3043752" y="56435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5CBB3-7181-4781-BCA5-020BED48C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233" y="1755547"/>
            <a:ext cx="6055471" cy="1610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8419D-588D-44AB-977A-CB9EFA56F9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856" y="3617595"/>
            <a:ext cx="6030596" cy="1610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7CB6E2-445B-4F81-9EB3-678031A02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2528" y="2708899"/>
            <a:ext cx="3697959" cy="3002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369A7F-E901-4FF4-92B2-11BCED7FE52F}"/>
              </a:ext>
            </a:extLst>
          </p:cNvPr>
          <p:cNvSpPr/>
          <p:nvPr/>
        </p:nvSpPr>
        <p:spPr>
          <a:xfrm>
            <a:off x="5049520" y="2225040"/>
            <a:ext cx="863600" cy="8229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B9B417-F820-4D62-BC10-9566AD7A679A}"/>
              </a:ext>
            </a:extLst>
          </p:cNvPr>
          <p:cNvSpPr/>
          <p:nvPr/>
        </p:nvSpPr>
        <p:spPr>
          <a:xfrm>
            <a:off x="7508240" y="2225040"/>
            <a:ext cx="863600" cy="8229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144E78-BCEF-4CE2-B988-5A342501782C}"/>
              </a:ext>
            </a:extLst>
          </p:cNvPr>
          <p:cNvSpPr/>
          <p:nvPr/>
        </p:nvSpPr>
        <p:spPr>
          <a:xfrm>
            <a:off x="5121892" y="4011136"/>
            <a:ext cx="863600" cy="89614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E6F600-D6AC-4CE8-A49F-0445D574376D}"/>
              </a:ext>
            </a:extLst>
          </p:cNvPr>
          <p:cNvSpPr/>
          <p:nvPr/>
        </p:nvSpPr>
        <p:spPr>
          <a:xfrm>
            <a:off x="7508240" y="4011136"/>
            <a:ext cx="863600" cy="89614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93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71A6E-3C35-471B-9A2C-0A61B9DBA66B}"/>
              </a:ext>
            </a:extLst>
          </p:cNvPr>
          <p:cNvGrpSpPr/>
          <p:nvPr/>
        </p:nvGrpSpPr>
        <p:grpSpPr>
          <a:xfrm>
            <a:off x="631728" y="503692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3CE98F-530E-4B07-82D3-715A22A14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CC3D30-51A2-4CD4-8935-34AA9D46D1A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3849E6-ADB1-414F-A5FD-C7B6BBDD3BCB}"/>
              </a:ext>
            </a:extLst>
          </p:cNvPr>
          <p:cNvSpPr txBox="1"/>
          <p:nvPr/>
        </p:nvSpPr>
        <p:spPr>
          <a:xfrm>
            <a:off x="1164152" y="472913"/>
            <a:ext cx="10255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Rô-bốt có 30 đồng vàng. Khi đi qua mỗi ngã rẽ (như hình vẽ), số đồng vàng của Rô-bốt sẽ thay đổi theo phép tính ghi ở con đường Rô-bốt sẽ đi qua. Tìm đường đi để Rô-bốt có 40 đồng vàng.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F555D-0257-43A3-B1C6-A3D9CB83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47" y="2687991"/>
            <a:ext cx="9758297" cy="343852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C1DF11-2EE0-4971-9123-B9BE293C1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71" y="3356994"/>
            <a:ext cx="1350163" cy="17646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042B19-9E67-4EE1-874F-06BB9D3E80E9}"/>
              </a:ext>
            </a:extLst>
          </p:cNvPr>
          <p:cNvSpPr/>
          <p:nvPr/>
        </p:nvSpPr>
        <p:spPr>
          <a:xfrm rot="20421160">
            <a:off x="4942222" y="2665944"/>
            <a:ext cx="811212" cy="5713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1D5921-5366-470B-9642-CB2DE6184D89}"/>
              </a:ext>
            </a:extLst>
          </p:cNvPr>
          <p:cNvSpPr/>
          <p:nvPr/>
        </p:nvSpPr>
        <p:spPr>
          <a:xfrm rot="798150">
            <a:off x="7880867" y="2688115"/>
            <a:ext cx="1235275" cy="5713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7F2224-1B33-4E75-ADBA-7B39E567A0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37" y="2895242"/>
            <a:ext cx="604520" cy="6045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FBC13D-93C2-4219-879B-0A2F540907B3}"/>
              </a:ext>
            </a:extLst>
          </p:cNvPr>
          <p:cNvSpPr/>
          <p:nvPr/>
        </p:nvSpPr>
        <p:spPr>
          <a:xfrm rot="20421160">
            <a:off x="5886390" y="4291544"/>
            <a:ext cx="811212" cy="5713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872F09-5FDF-4285-B8EA-CC349F28BDCD}"/>
              </a:ext>
            </a:extLst>
          </p:cNvPr>
          <p:cNvSpPr/>
          <p:nvPr/>
        </p:nvSpPr>
        <p:spPr>
          <a:xfrm rot="1080236">
            <a:off x="7532310" y="3663744"/>
            <a:ext cx="811212" cy="5713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1B1B80FB-0E3D-437F-8E1C-AC0E65A570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99" y="3356994"/>
            <a:ext cx="937852" cy="79406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025E4C-752A-4FD1-B9F4-08C82189EBB5}"/>
              </a:ext>
            </a:extLst>
          </p:cNvPr>
          <p:cNvSpPr/>
          <p:nvPr/>
        </p:nvSpPr>
        <p:spPr>
          <a:xfrm rot="1734605">
            <a:off x="4962544" y="5268902"/>
            <a:ext cx="811212" cy="5713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52BC6F-C789-4DBC-8B37-3F83621EA01F}"/>
              </a:ext>
            </a:extLst>
          </p:cNvPr>
          <p:cNvSpPr/>
          <p:nvPr/>
        </p:nvSpPr>
        <p:spPr>
          <a:xfrm rot="19720970">
            <a:off x="8673737" y="4814045"/>
            <a:ext cx="811212" cy="5713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0F970B-D3A9-4E8D-9CB3-7C110A0EC4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1" y="4232005"/>
            <a:ext cx="604520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7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7 0.01435 L 0.02357 0.01435 C 0.03919 0.00486 0.04089 0.0037 0.05912 -0.00533 C 0.06185 -0.00649 0.06472 -0.00741 0.06745 -0.00857 C 0.0793 -0.0213 0.0668 -0.0095 0.09479 -0.01667 C 0.09805 -0.01737 0.10078 -0.02084 0.10404 -0.02153 C 0.10977 -0.02292 0.11563 -0.02269 0.12136 -0.02315 C 0.12591 -0.022 0.1306 -0.0213 0.13503 -0.01991 C 0.13607 -0.01968 0.13698 -0.01899 0.13789 -0.01829 C 0.13998 -0.01667 0.14206 -0.01505 0.14427 -0.01343 L 0.21003 -0.01505 C 0.21133 -0.01505 0.21263 -0.01575 0.2138 -0.01667 C 0.21498 -0.0176 0.21615 -0.01875 0.21745 -0.01991 C 0.21797 -0.02107 0.21862 -0.02223 0.21927 -0.02315 C 0.22383 -0.02987 0.2293 -0.03519 0.23477 -0.03936 C 0.2362 -0.04051 0.23789 -0.04051 0.23933 -0.04098 C 0.24688 -0.06088 0.23425 -0.02593 0.24206 -0.05394 C 0.24323 -0.05811 0.24518 -0.06158 0.24662 -0.06528 C 0.24766 -0.06806 0.24857 -0.07061 0.24948 -0.07362 C 0.24987 -0.075 0.24987 -0.07686 0.25039 -0.07848 C 0.25183 -0.0838 0.25326 -0.08936 0.25495 -0.09468 C 0.25664 -0.10024 0.2586 -0.10556 0.26042 -0.11088 C 0.26133 -0.11366 0.26237 -0.11621 0.26315 -0.11899 C 0.26419 -0.12269 0.26641 -0.13079 0.26771 -0.13357 C 0.27058 -0.13936 0.27357 -0.14491 0.27683 -0.14977 C 0.27761 -0.15093 0.27878 -0.1507 0.27956 -0.15139 C 0.28906 -0.15996 0.27865 -0.15348 0.29063 -0.1595 C 0.29883 -0.15903 0.30716 -0.15973 0.31524 -0.15787 C 0.31732 -0.15764 0.31888 -0.1544 0.32071 -0.15301 C 0.3237 -0.15116 0.32696 -0.15 0.32995 -0.14815 C 0.33151 -0.14723 0.33294 -0.14561 0.33451 -0.14491 C 0.33776 -0.14352 0.34115 -0.1426 0.34453 -0.14167 C 0.34883 -0.14051 0.353 -0.13912 0.35729 -0.13843 C 0.3625 -0.1375 0.36771 -0.1375 0.37292 -0.13681 L 0.38568 -0.13519 C 0.39948 -0.12616 0.38659 -0.13403 0.40039 -0.12709 C 0.40222 -0.12616 0.40404 -0.12477 0.40586 -0.12385 C 0.40912 -0.12223 0.4125 -0.12061 0.41589 -0.11899 C 0.42539 -0.1088 0.41524 -0.11806 0.43229 -0.1125 C 0.43516 -0.11158 0.43776 -0.1088 0.44063 -0.10764 C 0.44297 -0.10672 0.44544 -0.10672 0.44792 -0.10602 C 0.45495 -0.10394 0.46198 -0.10255 0.46888 -0.09954 C 0.47891 -0.09514 0.4737 -0.09676 0.48451 -0.09468 C 0.48698 -0.09306 0.48946 -0.09144 0.4918 -0.08982 C 0.4931 -0.08889 0.49414 -0.08704 0.49544 -0.08658 C 0.49909 -0.08496 0.50274 -0.0845 0.50638 -0.08334 C 0.50794 -0.08287 0.50951 -0.08195 0.51107 -0.08172 C 0.51771 -0.07987 0.52448 -0.07848 0.53112 -0.07686 C 0.53268 -0.07639 0.53412 -0.07547 0.53568 -0.07524 C 0.54818 -0.07246 0.54388 -0.07477 0.55495 -0.07176 C 0.55651 -0.07153 0.55794 -0.07084 0.55951 -0.07014 C 0.5668 -0.07084 0.57422 -0.06945 0.58138 -0.07176 C 0.58294 -0.07246 0.58425 -0.07848 0.58425 -0.07848 " pathEditMode="relative" ptsTypes="AAAAAA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71A6E-3C35-471B-9A2C-0A61B9DBA66B}"/>
              </a:ext>
            </a:extLst>
          </p:cNvPr>
          <p:cNvGrpSpPr/>
          <p:nvPr/>
        </p:nvGrpSpPr>
        <p:grpSpPr>
          <a:xfrm>
            <a:off x="631728" y="503692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3CE98F-530E-4B07-82D3-715A22A14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CC3D30-51A2-4CD4-8935-34AA9D46D1A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3849E6-ADB1-414F-A5FD-C7B6BBDD3BCB}"/>
              </a:ext>
            </a:extLst>
          </p:cNvPr>
          <p:cNvSpPr txBox="1"/>
          <p:nvPr/>
        </p:nvSpPr>
        <p:spPr>
          <a:xfrm>
            <a:off x="1164152" y="472913"/>
            <a:ext cx="10255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có 28 cây bút màu. Sau khóa học, số cây bút màu còn lại của Mai so với lúc đầu giảm đi 4 lần. Hỏi Mai còn lại bao nhiêu cây bút màu?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C99F51-FAA1-4FFE-BDDF-B11AEF3B22D4}"/>
              </a:ext>
            </a:extLst>
          </p:cNvPr>
          <p:cNvSpPr txBox="1"/>
          <p:nvPr/>
        </p:nvSpPr>
        <p:spPr>
          <a:xfrm>
            <a:off x="2842612" y="2003296"/>
            <a:ext cx="305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C9FEC9-0E24-4AA8-9A57-9F60180B5189}"/>
              </a:ext>
            </a:extLst>
          </p:cNvPr>
          <p:cNvGrpSpPr/>
          <p:nvPr/>
        </p:nvGrpSpPr>
        <p:grpSpPr>
          <a:xfrm>
            <a:off x="1839754" y="3183644"/>
            <a:ext cx="4360454" cy="1236278"/>
            <a:chOff x="0" y="-15958"/>
            <a:chExt cx="2203427" cy="57951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57DC65C-C0CA-4B2A-952E-12E369BF7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27" y="405442"/>
              <a:ext cx="0" cy="15811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</a:ln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BEE18B-4AE4-4B47-A9F6-F6933E4836DD}"/>
                </a:ext>
              </a:extLst>
            </p:cNvPr>
            <p:cNvGrpSpPr/>
            <p:nvPr/>
          </p:nvGrpSpPr>
          <p:grpSpPr>
            <a:xfrm>
              <a:off x="0" y="-15958"/>
              <a:ext cx="2203427" cy="578460"/>
              <a:chOff x="-17232" y="-15958"/>
              <a:chExt cx="2204022" cy="57846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141E572-A13E-4984-B2AD-FBD9F2EC0F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7232" y="457200"/>
                <a:ext cx="575945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3DF102C-F8CB-47A1-81A1-A0912D9D69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615" y="396815"/>
                <a:ext cx="0" cy="15811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754933F-53F4-4E1B-98E3-FDCC320C6763}"/>
                  </a:ext>
                </a:extLst>
              </p:cNvPr>
              <p:cNvGrpSpPr/>
              <p:nvPr/>
            </p:nvGrpSpPr>
            <p:grpSpPr>
              <a:xfrm>
                <a:off x="-6986" y="-15958"/>
                <a:ext cx="2193776" cy="578460"/>
                <a:chOff x="-6986" y="-15958"/>
                <a:chExt cx="2193776" cy="578460"/>
              </a:xfrm>
            </p:grpSpPr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ECB8DDB-85C4-4A2E-B654-C3FADEB3ADE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17" y="112143"/>
                  <a:ext cx="2181973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17116619-A80B-4B6B-975E-EDBCD0C6BC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17" y="0"/>
                  <a:ext cx="0" cy="21463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D663EC52-9B69-4B9C-A3B6-7BDB3DCCA11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74160" y="0"/>
                  <a:ext cx="0" cy="21463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CB0B44C9-E584-4F21-B11F-DDF4010C2C2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34877" y="25879"/>
                  <a:ext cx="0" cy="19177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</p:cxnSp>
            <p:sp>
              <p:nvSpPr>
                <p:cNvPr id="32" name="Right Brace 31">
                  <a:extLst>
                    <a:ext uri="{FF2B5EF4-FFF2-40B4-BE49-F238E27FC236}">
                      <a16:creationId xmlns:a16="http://schemas.microsoft.com/office/drawing/2014/main" id="{3325AC61-0749-454C-A123-B1CCAFFCB542}"/>
                    </a:ext>
                  </a:extLst>
                </p:cNvPr>
                <p:cNvSpPr/>
                <p:nvPr/>
              </p:nvSpPr>
              <p:spPr bwMode="auto">
                <a:xfrm rot="16200000">
                  <a:off x="1034528" y="-1057472"/>
                  <a:ext cx="98944" cy="2181972"/>
                </a:xfrm>
                <a:prstGeom prst="rightBrace">
                  <a:avLst>
                    <a:gd name="adj1" fmla="val 147126"/>
                    <a:gd name="adj2" fmla="val 50000"/>
                  </a:avLst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ight Brace 32">
                  <a:extLst>
                    <a:ext uri="{FF2B5EF4-FFF2-40B4-BE49-F238E27FC236}">
                      <a16:creationId xmlns:a16="http://schemas.microsoft.com/office/drawing/2014/main" id="{E90F3155-62E0-49B5-8C0A-BF17C52FF495}"/>
                    </a:ext>
                  </a:extLst>
                </p:cNvPr>
                <p:cNvSpPr/>
                <p:nvPr/>
              </p:nvSpPr>
              <p:spPr bwMode="auto">
                <a:xfrm rot="26982861">
                  <a:off x="224790" y="211347"/>
                  <a:ext cx="126365" cy="575945"/>
                </a:xfrm>
                <a:prstGeom prst="rightBrace">
                  <a:avLst>
                    <a:gd name="adj1" fmla="val 37982"/>
                    <a:gd name="adj2" fmla="val 50000"/>
                  </a:avLst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FDB32C1-8ED5-4A7D-96EF-A46D1F1F5D4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73245" y="26588"/>
                  <a:ext cx="0" cy="19177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5DAA299E-CBD5-4AFD-9A91-DC08610BD6B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86790" y="25879"/>
                  <a:ext cx="0" cy="19177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</p:cxnSp>
          </p:grp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F039D46-450A-4138-AD5D-E590F082A14A}"/>
              </a:ext>
            </a:extLst>
          </p:cNvPr>
          <p:cNvSpPr txBox="1"/>
          <p:nvPr/>
        </p:nvSpPr>
        <p:spPr>
          <a:xfrm>
            <a:off x="490262" y="3220585"/>
            <a:ext cx="305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Ban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6634BF-E8B3-47DA-B56C-729397C6CF5E}"/>
              </a:ext>
            </a:extLst>
          </p:cNvPr>
          <p:cNvSpPr txBox="1"/>
          <p:nvPr/>
        </p:nvSpPr>
        <p:spPr>
          <a:xfrm>
            <a:off x="490262" y="4020436"/>
            <a:ext cx="305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DA7A2E-21AC-4C4B-8EF2-0A480654A586}"/>
              </a:ext>
            </a:extLst>
          </p:cNvPr>
          <p:cNvSpPr txBox="1"/>
          <p:nvPr/>
        </p:nvSpPr>
        <p:spPr>
          <a:xfrm>
            <a:off x="1675701" y="4493849"/>
            <a:ext cx="154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?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Bút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màu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645B2B-7539-40D2-893A-CED4FE033B72}"/>
              </a:ext>
            </a:extLst>
          </p:cNvPr>
          <p:cNvSpPr txBox="1"/>
          <p:nvPr/>
        </p:nvSpPr>
        <p:spPr>
          <a:xfrm>
            <a:off x="3357493" y="2789376"/>
            <a:ext cx="202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bút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màu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320E3E-1782-414C-ACD5-936B420FAC07}"/>
              </a:ext>
            </a:extLst>
          </p:cNvPr>
          <p:cNvSpPr txBox="1"/>
          <p:nvPr/>
        </p:nvSpPr>
        <p:spPr>
          <a:xfrm>
            <a:off x="8024910" y="1883061"/>
            <a:ext cx="305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BEDB90-CD97-4B37-ACAE-C2BB3048E807}"/>
              </a:ext>
            </a:extLst>
          </p:cNvPr>
          <p:cNvSpPr txBox="1"/>
          <p:nvPr/>
        </p:nvSpPr>
        <p:spPr>
          <a:xfrm>
            <a:off x="6340956" y="2819648"/>
            <a:ext cx="5353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còn lại số cây bút màu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C76132-CA90-43C4-BD13-D353E5348518}"/>
              </a:ext>
            </a:extLst>
          </p:cNvPr>
          <p:cNvSpPr txBox="1"/>
          <p:nvPr/>
        </p:nvSpPr>
        <p:spPr>
          <a:xfrm>
            <a:off x="6351140" y="4028734"/>
            <a:ext cx="5353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: 4 = 7 (bút màu)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27A2BA-1854-47BE-A8DC-F6F937E8BFD1}"/>
              </a:ext>
            </a:extLst>
          </p:cNvPr>
          <p:cNvSpPr txBox="1"/>
          <p:nvPr/>
        </p:nvSpPr>
        <p:spPr>
          <a:xfrm>
            <a:off x="7387460" y="4737343"/>
            <a:ext cx="5353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7 bút màu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3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71A6E-3C35-471B-9A2C-0A61B9DBA66B}"/>
              </a:ext>
            </a:extLst>
          </p:cNvPr>
          <p:cNvGrpSpPr/>
          <p:nvPr/>
        </p:nvGrpSpPr>
        <p:grpSpPr>
          <a:xfrm>
            <a:off x="631728" y="503692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3CE98F-530E-4B07-82D3-715A22A14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CC3D30-51A2-4CD4-8935-34AA9D46D1A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3849E6-ADB1-414F-A5FD-C7B6BBDD3BCB}"/>
              </a:ext>
            </a:extLst>
          </p:cNvPr>
          <p:cNvSpPr txBox="1"/>
          <p:nvPr/>
        </p:nvSpPr>
        <p:spPr>
          <a:xfrm>
            <a:off x="1227680" y="595008"/>
            <a:ext cx="102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số chia: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11F7A-3EBF-43A0-9C3A-DC62FCE4D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423" y="1209544"/>
            <a:ext cx="8918201" cy="45532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3EFBD6-E3DE-4678-A188-76A0D26CB9C4}"/>
              </a:ext>
            </a:extLst>
          </p:cNvPr>
          <p:cNvSpPr/>
          <p:nvPr/>
        </p:nvSpPr>
        <p:spPr>
          <a:xfrm>
            <a:off x="695256" y="5648456"/>
            <a:ext cx="11100504" cy="822960"/>
          </a:xfrm>
          <a:custGeom>
            <a:avLst/>
            <a:gdLst>
              <a:gd name="connsiteX0" fmla="*/ 0 w 11100504"/>
              <a:gd name="connsiteY0" fmla="*/ 0 h 822960"/>
              <a:gd name="connsiteX1" fmla="*/ 695242 w 11100504"/>
              <a:gd name="connsiteY1" fmla="*/ 0 h 822960"/>
              <a:gd name="connsiteX2" fmla="*/ 1501489 w 11100504"/>
              <a:gd name="connsiteY2" fmla="*/ 0 h 822960"/>
              <a:gd name="connsiteX3" fmla="*/ 2085726 w 11100504"/>
              <a:gd name="connsiteY3" fmla="*/ 0 h 822960"/>
              <a:gd name="connsiteX4" fmla="*/ 2669963 w 11100504"/>
              <a:gd name="connsiteY4" fmla="*/ 0 h 822960"/>
              <a:gd name="connsiteX5" fmla="*/ 3032190 w 11100504"/>
              <a:gd name="connsiteY5" fmla="*/ 0 h 822960"/>
              <a:gd name="connsiteX6" fmla="*/ 3838437 w 11100504"/>
              <a:gd name="connsiteY6" fmla="*/ 0 h 822960"/>
              <a:gd name="connsiteX7" fmla="*/ 4089659 w 11100504"/>
              <a:gd name="connsiteY7" fmla="*/ 0 h 822960"/>
              <a:gd name="connsiteX8" fmla="*/ 4340881 w 11100504"/>
              <a:gd name="connsiteY8" fmla="*/ 0 h 822960"/>
              <a:gd name="connsiteX9" fmla="*/ 5036123 w 11100504"/>
              <a:gd name="connsiteY9" fmla="*/ 0 h 822960"/>
              <a:gd name="connsiteX10" fmla="*/ 5398350 w 11100504"/>
              <a:gd name="connsiteY10" fmla="*/ 0 h 822960"/>
              <a:gd name="connsiteX11" fmla="*/ 6204597 w 11100504"/>
              <a:gd name="connsiteY11" fmla="*/ 0 h 822960"/>
              <a:gd name="connsiteX12" fmla="*/ 6455819 w 11100504"/>
              <a:gd name="connsiteY12" fmla="*/ 0 h 822960"/>
              <a:gd name="connsiteX13" fmla="*/ 7151062 w 11100504"/>
              <a:gd name="connsiteY13" fmla="*/ 0 h 822960"/>
              <a:gd name="connsiteX14" fmla="*/ 7846304 w 11100504"/>
              <a:gd name="connsiteY14" fmla="*/ 0 h 822960"/>
              <a:gd name="connsiteX15" fmla="*/ 8319536 w 11100504"/>
              <a:gd name="connsiteY15" fmla="*/ 0 h 822960"/>
              <a:gd name="connsiteX16" fmla="*/ 8681763 w 11100504"/>
              <a:gd name="connsiteY16" fmla="*/ 0 h 822960"/>
              <a:gd name="connsiteX17" fmla="*/ 9488010 w 11100504"/>
              <a:gd name="connsiteY17" fmla="*/ 0 h 822960"/>
              <a:gd name="connsiteX18" fmla="*/ 9739232 w 11100504"/>
              <a:gd name="connsiteY18" fmla="*/ 0 h 822960"/>
              <a:gd name="connsiteX19" fmla="*/ 10323469 w 11100504"/>
              <a:gd name="connsiteY19" fmla="*/ 0 h 822960"/>
              <a:gd name="connsiteX20" fmla="*/ 11100504 w 11100504"/>
              <a:gd name="connsiteY20" fmla="*/ 0 h 822960"/>
              <a:gd name="connsiteX21" fmla="*/ 11100504 w 11100504"/>
              <a:gd name="connsiteY21" fmla="*/ 395021 h 822960"/>
              <a:gd name="connsiteX22" fmla="*/ 11100504 w 11100504"/>
              <a:gd name="connsiteY22" fmla="*/ 822960 h 822960"/>
              <a:gd name="connsiteX23" fmla="*/ 10516267 w 11100504"/>
              <a:gd name="connsiteY23" fmla="*/ 822960 h 822960"/>
              <a:gd name="connsiteX24" fmla="*/ 10043035 w 11100504"/>
              <a:gd name="connsiteY24" fmla="*/ 822960 h 822960"/>
              <a:gd name="connsiteX25" fmla="*/ 9569803 w 11100504"/>
              <a:gd name="connsiteY25" fmla="*/ 822960 h 822960"/>
              <a:gd name="connsiteX26" fmla="*/ 9318581 w 11100504"/>
              <a:gd name="connsiteY26" fmla="*/ 822960 h 822960"/>
              <a:gd name="connsiteX27" fmla="*/ 8623339 w 11100504"/>
              <a:gd name="connsiteY27" fmla="*/ 822960 h 822960"/>
              <a:gd name="connsiteX28" fmla="*/ 8372117 w 11100504"/>
              <a:gd name="connsiteY28" fmla="*/ 822960 h 822960"/>
              <a:gd name="connsiteX29" fmla="*/ 7787880 w 11100504"/>
              <a:gd name="connsiteY29" fmla="*/ 822960 h 822960"/>
              <a:gd name="connsiteX30" fmla="*/ 7314648 w 11100504"/>
              <a:gd name="connsiteY30" fmla="*/ 822960 h 822960"/>
              <a:gd name="connsiteX31" fmla="*/ 7063426 w 11100504"/>
              <a:gd name="connsiteY31" fmla="*/ 822960 h 822960"/>
              <a:gd name="connsiteX32" fmla="*/ 6590194 w 11100504"/>
              <a:gd name="connsiteY32" fmla="*/ 822960 h 822960"/>
              <a:gd name="connsiteX33" fmla="*/ 6338972 w 11100504"/>
              <a:gd name="connsiteY33" fmla="*/ 822960 h 822960"/>
              <a:gd name="connsiteX34" fmla="*/ 5976745 w 11100504"/>
              <a:gd name="connsiteY34" fmla="*/ 822960 h 822960"/>
              <a:gd name="connsiteX35" fmla="*/ 5170498 w 11100504"/>
              <a:gd name="connsiteY35" fmla="*/ 822960 h 822960"/>
              <a:gd name="connsiteX36" fmla="*/ 4697266 w 11100504"/>
              <a:gd name="connsiteY36" fmla="*/ 822960 h 822960"/>
              <a:gd name="connsiteX37" fmla="*/ 4002024 w 11100504"/>
              <a:gd name="connsiteY37" fmla="*/ 822960 h 822960"/>
              <a:gd name="connsiteX38" fmla="*/ 3417787 w 11100504"/>
              <a:gd name="connsiteY38" fmla="*/ 822960 h 822960"/>
              <a:gd name="connsiteX39" fmla="*/ 3166565 w 11100504"/>
              <a:gd name="connsiteY39" fmla="*/ 822960 h 822960"/>
              <a:gd name="connsiteX40" fmla="*/ 2915343 w 11100504"/>
              <a:gd name="connsiteY40" fmla="*/ 822960 h 822960"/>
              <a:gd name="connsiteX41" fmla="*/ 2553116 w 11100504"/>
              <a:gd name="connsiteY41" fmla="*/ 822960 h 822960"/>
              <a:gd name="connsiteX42" fmla="*/ 2079884 w 11100504"/>
              <a:gd name="connsiteY42" fmla="*/ 822960 h 822960"/>
              <a:gd name="connsiteX43" fmla="*/ 1495647 w 11100504"/>
              <a:gd name="connsiteY43" fmla="*/ 822960 h 822960"/>
              <a:gd name="connsiteX44" fmla="*/ 1133420 w 11100504"/>
              <a:gd name="connsiteY44" fmla="*/ 822960 h 822960"/>
              <a:gd name="connsiteX45" fmla="*/ 0 w 11100504"/>
              <a:gd name="connsiteY45" fmla="*/ 822960 h 822960"/>
              <a:gd name="connsiteX46" fmla="*/ 0 w 11100504"/>
              <a:gd name="connsiteY46" fmla="*/ 427939 h 822960"/>
              <a:gd name="connsiteX47" fmla="*/ 0 w 11100504"/>
              <a:gd name="connsiteY47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00504" h="822960" fill="none" extrusionOk="0">
                <a:moveTo>
                  <a:pt x="0" y="0"/>
                </a:moveTo>
                <a:cubicBezTo>
                  <a:pt x="262173" y="-8672"/>
                  <a:pt x="447229" y="79514"/>
                  <a:pt x="695242" y="0"/>
                </a:cubicBezTo>
                <a:cubicBezTo>
                  <a:pt x="943255" y="-79514"/>
                  <a:pt x="1264328" y="71337"/>
                  <a:pt x="1501489" y="0"/>
                </a:cubicBezTo>
                <a:cubicBezTo>
                  <a:pt x="1738650" y="-71337"/>
                  <a:pt x="1960384" y="59899"/>
                  <a:pt x="2085726" y="0"/>
                </a:cubicBezTo>
                <a:cubicBezTo>
                  <a:pt x="2211068" y="-59899"/>
                  <a:pt x="2466874" y="16332"/>
                  <a:pt x="2669963" y="0"/>
                </a:cubicBezTo>
                <a:cubicBezTo>
                  <a:pt x="2873052" y="-16332"/>
                  <a:pt x="2921353" y="10964"/>
                  <a:pt x="3032190" y="0"/>
                </a:cubicBezTo>
                <a:cubicBezTo>
                  <a:pt x="3143027" y="-10964"/>
                  <a:pt x="3606671" y="12584"/>
                  <a:pt x="3838437" y="0"/>
                </a:cubicBezTo>
                <a:cubicBezTo>
                  <a:pt x="4070203" y="-12584"/>
                  <a:pt x="4033136" y="14195"/>
                  <a:pt x="4089659" y="0"/>
                </a:cubicBezTo>
                <a:cubicBezTo>
                  <a:pt x="4146182" y="-14195"/>
                  <a:pt x="4242788" y="8005"/>
                  <a:pt x="4340881" y="0"/>
                </a:cubicBezTo>
                <a:cubicBezTo>
                  <a:pt x="4438974" y="-8005"/>
                  <a:pt x="4758144" y="50801"/>
                  <a:pt x="5036123" y="0"/>
                </a:cubicBezTo>
                <a:cubicBezTo>
                  <a:pt x="5314102" y="-50801"/>
                  <a:pt x="5236508" y="38220"/>
                  <a:pt x="5398350" y="0"/>
                </a:cubicBezTo>
                <a:cubicBezTo>
                  <a:pt x="5560192" y="-38220"/>
                  <a:pt x="6039772" y="46941"/>
                  <a:pt x="6204597" y="0"/>
                </a:cubicBezTo>
                <a:cubicBezTo>
                  <a:pt x="6369422" y="-46941"/>
                  <a:pt x="6342233" y="13224"/>
                  <a:pt x="6455819" y="0"/>
                </a:cubicBezTo>
                <a:cubicBezTo>
                  <a:pt x="6569405" y="-13224"/>
                  <a:pt x="6970408" y="23365"/>
                  <a:pt x="7151062" y="0"/>
                </a:cubicBezTo>
                <a:cubicBezTo>
                  <a:pt x="7331716" y="-23365"/>
                  <a:pt x="7653303" y="36555"/>
                  <a:pt x="7846304" y="0"/>
                </a:cubicBezTo>
                <a:cubicBezTo>
                  <a:pt x="8039305" y="-36555"/>
                  <a:pt x="8137594" y="39240"/>
                  <a:pt x="8319536" y="0"/>
                </a:cubicBezTo>
                <a:cubicBezTo>
                  <a:pt x="8501478" y="-39240"/>
                  <a:pt x="8515105" y="29929"/>
                  <a:pt x="8681763" y="0"/>
                </a:cubicBezTo>
                <a:cubicBezTo>
                  <a:pt x="8848421" y="-29929"/>
                  <a:pt x="9315635" y="63003"/>
                  <a:pt x="9488010" y="0"/>
                </a:cubicBezTo>
                <a:cubicBezTo>
                  <a:pt x="9660385" y="-63003"/>
                  <a:pt x="9638232" y="19073"/>
                  <a:pt x="9739232" y="0"/>
                </a:cubicBezTo>
                <a:cubicBezTo>
                  <a:pt x="9840232" y="-19073"/>
                  <a:pt x="10060007" y="67370"/>
                  <a:pt x="10323469" y="0"/>
                </a:cubicBezTo>
                <a:cubicBezTo>
                  <a:pt x="10586931" y="-67370"/>
                  <a:pt x="10759507" y="1181"/>
                  <a:pt x="11100504" y="0"/>
                </a:cubicBezTo>
                <a:cubicBezTo>
                  <a:pt x="11130269" y="181978"/>
                  <a:pt x="11054290" y="289485"/>
                  <a:pt x="11100504" y="395021"/>
                </a:cubicBezTo>
                <a:cubicBezTo>
                  <a:pt x="11146718" y="500557"/>
                  <a:pt x="11061860" y="722930"/>
                  <a:pt x="11100504" y="822960"/>
                </a:cubicBezTo>
                <a:cubicBezTo>
                  <a:pt x="10834120" y="836066"/>
                  <a:pt x="10646070" y="774842"/>
                  <a:pt x="10516267" y="822960"/>
                </a:cubicBezTo>
                <a:cubicBezTo>
                  <a:pt x="10386464" y="871078"/>
                  <a:pt x="10267392" y="799041"/>
                  <a:pt x="10043035" y="822960"/>
                </a:cubicBezTo>
                <a:cubicBezTo>
                  <a:pt x="9818678" y="846879"/>
                  <a:pt x="9760134" y="799618"/>
                  <a:pt x="9569803" y="822960"/>
                </a:cubicBezTo>
                <a:cubicBezTo>
                  <a:pt x="9379472" y="846302"/>
                  <a:pt x="9431666" y="805627"/>
                  <a:pt x="9318581" y="822960"/>
                </a:cubicBezTo>
                <a:cubicBezTo>
                  <a:pt x="9205496" y="840293"/>
                  <a:pt x="8843630" y="773670"/>
                  <a:pt x="8623339" y="822960"/>
                </a:cubicBezTo>
                <a:cubicBezTo>
                  <a:pt x="8403048" y="872250"/>
                  <a:pt x="8460110" y="804561"/>
                  <a:pt x="8372117" y="822960"/>
                </a:cubicBezTo>
                <a:cubicBezTo>
                  <a:pt x="8284124" y="841359"/>
                  <a:pt x="7907674" y="767182"/>
                  <a:pt x="7787880" y="822960"/>
                </a:cubicBezTo>
                <a:cubicBezTo>
                  <a:pt x="7668086" y="878738"/>
                  <a:pt x="7437771" y="817065"/>
                  <a:pt x="7314648" y="822960"/>
                </a:cubicBezTo>
                <a:cubicBezTo>
                  <a:pt x="7191525" y="828855"/>
                  <a:pt x="7187563" y="794126"/>
                  <a:pt x="7063426" y="822960"/>
                </a:cubicBezTo>
                <a:cubicBezTo>
                  <a:pt x="6939289" y="851794"/>
                  <a:pt x="6814915" y="808915"/>
                  <a:pt x="6590194" y="822960"/>
                </a:cubicBezTo>
                <a:cubicBezTo>
                  <a:pt x="6365473" y="837005"/>
                  <a:pt x="6439969" y="798769"/>
                  <a:pt x="6338972" y="822960"/>
                </a:cubicBezTo>
                <a:cubicBezTo>
                  <a:pt x="6237975" y="847151"/>
                  <a:pt x="6109152" y="799872"/>
                  <a:pt x="5976745" y="822960"/>
                </a:cubicBezTo>
                <a:cubicBezTo>
                  <a:pt x="5844338" y="846048"/>
                  <a:pt x="5451298" y="777259"/>
                  <a:pt x="5170498" y="822960"/>
                </a:cubicBezTo>
                <a:cubicBezTo>
                  <a:pt x="4889698" y="868661"/>
                  <a:pt x="4921971" y="777172"/>
                  <a:pt x="4697266" y="822960"/>
                </a:cubicBezTo>
                <a:cubicBezTo>
                  <a:pt x="4472561" y="868748"/>
                  <a:pt x="4258697" y="760996"/>
                  <a:pt x="4002024" y="822960"/>
                </a:cubicBezTo>
                <a:cubicBezTo>
                  <a:pt x="3745351" y="884924"/>
                  <a:pt x="3540550" y="772582"/>
                  <a:pt x="3417787" y="822960"/>
                </a:cubicBezTo>
                <a:cubicBezTo>
                  <a:pt x="3295024" y="873338"/>
                  <a:pt x="3271493" y="822334"/>
                  <a:pt x="3166565" y="822960"/>
                </a:cubicBezTo>
                <a:cubicBezTo>
                  <a:pt x="3061637" y="823586"/>
                  <a:pt x="2987440" y="810465"/>
                  <a:pt x="2915343" y="822960"/>
                </a:cubicBezTo>
                <a:cubicBezTo>
                  <a:pt x="2843246" y="835455"/>
                  <a:pt x="2689959" y="804466"/>
                  <a:pt x="2553116" y="822960"/>
                </a:cubicBezTo>
                <a:cubicBezTo>
                  <a:pt x="2416273" y="841454"/>
                  <a:pt x="2204068" y="776275"/>
                  <a:pt x="2079884" y="822960"/>
                </a:cubicBezTo>
                <a:cubicBezTo>
                  <a:pt x="1955700" y="869645"/>
                  <a:pt x="1753459" y="775833"/>
                  <a:pt x="1495647" y="822960"/>
                </a:cubicBezTo>
                <a:cubicBezTo>
                  <a:pt x="1237835" y="870087"/>
                  <a:pt x="1279444" y="804405"/>
                  <a:pt x="1133420" y="822960"/>
                </a:cubicBezTo>
                <a:cubicBezTo>
                  <a:pt x="987396" y="841515"/>
                  <a:pt x="235808" y="731983"/>
                  <a:pt x="0" y="822960"/>
                </a:cubicBezTo>
                <a:cubicBezTo>
                  <a:pt x="-38228" y="701615"/>
                  <a:pt x="22096" y="543448"/>
                  <a:pt x="0" y="427939"/>
                </a:cubicBezTo>
                <a:cubicBezTo>
                  <a:pt x="-22096" y="312430"/>
                  <a:pt x="39288" y="97399"/>
                  <a:pt x="0" y="0"/>
                </a:cubicBezTo>
                <a:close/>
              </a:path>
              <a:path w="11100504" h="822960" stroke="0" extrusionOk="0">
                <a:moveTo>
                  <a:pt x="0" y="0"/>
                </a:moveTo>
                <a:cubicBezTo>
                  <a:pt x="100352" y="-15113"/>
                  <a:pt x="275411" y="49309"/>
                  <a:pt x="473232" y="0"/>
                </a:cubicBezTo>
                <a:cubicBezTo>
                  <a:pt x="671053" y="-49309"/>
                  <a:pt x="902490" y="49780"/>
                  <a:pt x="1168474" y="0"/>
                </a:cubicBezTo>
                <a:cubicBezTo>
                  <a:pt x="1434458" y="-49780"/>
                  <a:pt x="1528582" y="49925"/>
                  <a:pt x="1752711" y="0"/>
                </a:cubicBezTo>
                <a:cubicBezTo>
                  <a:pt x="1976840" y="-49925"/>
                  <a:pt x="1919931" y="13246"/>
                  <a:pt x="2003933" y="0"/>
                </a:cubicBezTo>
                <a:cubicBezTo>
                  <a:pt x="2087935" y="-13246"/>
                  <a:pt x="2172915" y="18437"/>
                  <a:pt x="2255155" y="0"/>
                </a:cubicBezTo>
                <a:cubicBezTo>
                  <a:pt x="2337395" y="-18437"/>
                  <a:pt x="2389291" y="8002"/>
                  <a:pt x="2506377" y="0"/>
                </a:cubicBezTo>
                <a:cubicBezTo>
                  <a:pt x="2623463" y="-8002"/>
                  <a:pt x="2957953" y="27406"/>
                  <a:pt x="3201619" y="0"/>
                </a:cubicBezTo>
                <a:cubicBezTo>
                  <a:pt x="3445285" y="-27406"/>
                  <a:pt x="3392026" y="17566"/>
                  <a:pt x="3452841" y="0"/>
                </a:cubicBezTo>
                <a:cubicBezTo>
                  <a:pt x="3513656" y="-17566"/>
                  <a:pt x="3880288" y="12730"/>
                  <a:pt x="4037078" y="0"/>
                </a:cubicBezTo>
                <a:cubicBezTo>
                  <a:pt x="4193868" y="-12730"/>
                  <a:pt x="4411708" y="50193"/>
                  <a:pt x="4732320" y="0"/>
                </a:cubicBezTo>
                <a:cubicBezTo>
                  <a:pt x="5052932" y="-50193"/>
                  <a:pt x="5201878" y="77072"/>
                  <a:pt x="5427562" y="0"/>
                </a:cubicBezTo>
                <a:cubicBezTo>
                  <a:pt x="5653246" y="-77072"/>
                  <a:pt x="5926474" y="19828"/>
                  <a:pt x="6122804" y="0"/>
                </a:cubicBezTo>
                <a:cubicBezTo>
                  <a:pt x="6319134" y="-19828"/>
                  <a:pt x="6330936" y="4525"/>
                  <a:pt x="6485031" y="0"/>
                </a:cubicBezTo>
                <a:cubicBezTo>
                  <a:pt x="6639126" y="-4525"/>
                  <a:pt x="6920985" y="2652"/>
                  <a:pt x="7180273" y="0"/>
                </a:cubicBezTo>
                <a:cubicBezTo>
                  <a:pt x="7439561" y="-2652"/>
                  <a:pt x="7457612" y="27640"/>
                  <a:pt x="7542500" y="0"/>
                </a:cubicBezTo>
                <a:cubicBezTo>
                  <a:pt x="7627388" y="-27640"/>
                  <a:pt x="8116765" y="7927"/>
                  <a:pt x="8348747" y="0"/>
                </a:cubicBezTo>
                <a:cubicBezTo>
                  <a:pt x="8580729" y="-7927"/>
                  <a:pt x="8618638" y="10897"/>
                  <a:pt x="8821979" y="0"/>
                </a:cubicBezTo>
                <a:cubicBezTo>
                  <a:pt x="9025320" y="-10897"/>
                  <a:pt x="9062025" y="27033"/>
                  <a:pt x="9184206" y="0"/>
                </a:cubicBezTo>
                <a:cubicBezTo>
                  <a:pt x="9306387" y="-27033"/>
                  <a:pt x="9649219" y="48533"/>
                  <a:pt x="9768444" y="0"/>
                </a:cubicBezTo>
                <a:cubicBezTo>
                  <a:pt x="9887669" y="-48533"/>
                  <a:pt x="10126092" y="65638"/>
                  <a:pt x="10463686" y="0"/>
                </a:cubicBezTo>
                <a:cubicBezTo>
                  <a:pt x="10801280" y="-65638"/>
                  <a:pt x="10808108" y="16710"/>
                  <a:pt x="11100504" y="0"/>
                </a:cubicBezTo>
                <a:cubicBezTo>
                  <a:pt x="11120847" y="183618"/>
                  <a:pt x="11084134" y="211708"/>
                  <a:pt x="11100504" y="403250"/>
                </a:cubicBezTo>
                <a:cubicBezTo>
                  <a:pt x="11116874" y="594792"/>
                  <a:pt x="11085915" y="624900"/>
                  <a:pt x="11100504" y="822960"/>
                </a:cubicBezTo>
                <a:cubicBezTo>
                  <a:pt x="10921112" y="849659"/>
                  <a:pt x="10800918" y="812857"/>
                  <a:pt x="10627272" y="822960"/>
                </a:cubicBezTo>
                <a:cubicBezTo>
                  <a:pt x="10453626" y="833063"/>
                  <a:pt x="10210623" y="767568"/>
                  <a:pt x="9821025" y="822960"/>
                </a:cubicBezTo>
                <a:cubicBezTo>
                  <a:pt x="9431427" y="878352"/>
                  <a:pt x="9463452" y="782965"/>
                  <a:pt x="9347793" y="822960"/>
                </a:cubicBezTo>
                <a:cubicBezTo>
                  <a:pt x="9232134" y="862955"/>
                  <a:pt x="9180421" y="822321"/>
                  <a:pt x="9096571" y="822960"/>
                </a:cubicBezTo>
                <a:cubicBezTo>
                  <a:pt x="9012721" y="823599"/>
                  <a:pt x="8807757" y="819869"/>
                  <a:pt x="8734344" y="822960"/>
                </a:cubicBezTo>
                <a:cubicBezTo>
                  <a:pt x="8660931" y="826051"/>
                  <a:pt x="8388723" y="786588"/>
                  <a:pt x="8261112" y="822960"/>
                </a:cubicBezTo>
                <a:cubicBezTo>
                  <a:pt x="8133501" y="859332"/>
                  <a:pt x="7689826" y="727659"/>
                  <a:pt x="7454865" y="822960"/>
                </a:cubicBezTo>
                <a:cubicBezTo>
                  <a:pt x="7219904" y="918261"/>
                  <a:pt x="7149766" y="795450"/>
                  <a:pt x="6981633" y="822960"/>
                </a:cubicBezTo>
                <a:cubicBezTo>
                  <a:pt x="6813500" y="850470"/>
                  <a:pt x="6571076" y="759781"/>
                  <a:pt x="6397396" y="822960"/>
                </a:cubicBezTo>
                <a:cubicBezTo>
                  <a:pt x="6223716" y="886139"/>
                  <a:pt x="5977527" y="790588"/>
                  <a:pt x="5813159" y="822960"/>
                </a:cubicBezTo>
                <a:cubicBezTo>
                  <a:pt x="5648791" y="855332"/>
                  <a:pt x="5439231" y="765677"/>
                  <a:pt x="5228922" y="822960"/>
                </a:cubicBezTo>
                <a:cubicBezTo>
                  <a:pt x="5018613" y="880243"/>
                  <a:pt x="4880257" y="786212"/>
                  <a:pt x="4533680" y="822960"/>
                </a:cubicBezTo>
                <a:cubicBezTo>
                  <a:pt x="4187103" y="859708"/>
                  <a:pt x="4173794" y="753601"/>
                  <a:pt x="3949442" y="822960"/>
                </a:cubicBezTo>
                <a:cubicBezTo>
                  <a:pt x="3725090" y="892319"/>
                  <a:pt x="3432370" y="753337"/>
                  <a:pt x="3254200" y="822960"/>
                </a:cubicBezTo>
                <a:cubicBezTo>
                  <a:pt x="3076030" y="892583"/>
                  <a:pt x="2851658" y="790678"/>
                  <a:pt x="2669963" y="822960"/>
                </a:cubicBezTo>
                <a:cubicBezTo>
                  <a:pt x="2488268" y="855242"/>
                  <a:pt x="2401014" y="772019"/>
                  <a:pt x="2196731" y="822960"/>
                </a:cubicBezTo>
                <a:cubicBezTo>
                  <a:pt x="1992448" y="873901"/>
                  <a:pt x="1772257" y="814372"/>
                  <a:pt x="1390484" y="822960"/>
                </a:cubicBezTo>
                <a:cubicBezTo>
                  <a:pt x="1008711" y="831548"/>
                  <a:pt x="936201" y="815268"/>
                  <a:pt x="695242" y="822960"/>
                </a:cubicBezTo>
                <a:cubicBezTo>
                  <a:pt x="454283" y="830652"/>
                  <a:pt x="287824" y="816875"/>
                  <a:pt x="0" y="822960"/>
                </a:cubicBezTo>
                <a:cubicBezTo>
                  <a:pt x="-19924" y="673909"/>
                  <a:pt x="29045" y="508529"/>
                  <a:pt x="0" y="411480"/>
                </a:cubicBezTo>
                <a:cubicBezTo>
                  <a:pt x="-29045" y="314431"/>
                  <a:pt x="11432" y="179673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10405584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Trong phép tính chia, muốn tìm số chia ta làm thế nào</a:t>
            </a:r>
            <a:r>
              <a:rPr lang="nl-NL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86192F-CBFC-4904-B2A7-8631E14B0664}"/>
              </a:ext>
            </a:extLst>
          </p:cNvPr>
          <p:cNvSpPr/>
          <p:nvPr/>
        </p:nvSpPr>
        <p:spPr>
          <a:xfrm>
            <a:off x="3149600" y="2001520"/>
            <a:ext cx="467360" cy="55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562969-53EE-44F3-AFB8-DCBC656E379B}"/>
              </a:ext>
            </a:extLst>
          </p:cNvPr>
          <p:cNvSpPr/>
          <p:nvPr/>
        </p:nvSpPr>
        <p:spPr>
          <a:xfrm>
            <a:off x="4074160" y="3266188"/>
            <a:ext cx="467360" cy="55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4AA78F-431A-4B35-80E3-DA7CBDC5BBF9}"/>
              </a:ext>
            </a:extLst>
          </p:cNvPr>
          <p:cNvSpPr/>
          <p:nvPr/>
        </p:nvSpPr>
        <p:spPr>
          <a:xfrm>
            <a:off x="6583680" y="3144942"/>
            <a:ext cx="467360" cy="55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3353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1" grpId="1" animBg="1"/>
      <p:bldP spid="16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180</Words>
  <Application>Microsoft Office PowerPoint</Application>
  <PresentationFormat>Widescreen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等线</vt:lpstr>
      <vt:lpstr>Times New Roman</vt:lpstr>
      <vt:lpstr>UTM Avo</vt:lpstr>
      <vt:lpstr>字魂58号-创中黑</vt:lpstr>
      <vt:lpstr>1_Office Theme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XINH</cp:lastModifiedBy>
  <cp:revision>24</cp:revision>
  <dcterms:created xsi:type="dcterms:W3CDTF">2022-08-21T11:05:18Z</dcterms:created>
  <dcterms:modified xsi:type="dcterms:W3CDTF">2022-11-12T14:02:44Z</dcterms:modified>
</cp:coreProperties>
</file>