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470" r:id="rId2"/>
    <p:sldId id="352" r:id="rId3"/>
    <p:sldId id="514" r:id="rId4"/>
    <p:sldId id="515" r:id="rId5"/>
    <p:sldId id="516" r:id="rId6"/>
    <p:sldId id="524" r:id="rId7"/>
    <p:sldId id="29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4D680-4281-4F60-8BB7-D7772CC9078A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8FBDD-B113-440F-809D-A91ED7FC9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13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561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88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425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98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565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1381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20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89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99"/>
            </a:lvl1pPr>
            <a:lvl2pPr marL="609463" indent="0">
              <a:buNone/>
              <a:defRPr sz="3799"/>
            </a:lvl2pPr>
            <a:lvl3pPr marL="1218926" indent="0">
              <a:buNone/>
              <a:defRPr sz="3199"/>
            </a:lvl3pPr>
            <a:lvl4pPr marL="1828388" indent="0">
              <a:buNone/>
              <a:defRPr sz="2699"/>
            </a:lvl4pPr>
            <a:lvl5pPr marL="2437851" indent="0">
              <a:buNone/>
              <a:defRPr sz="2699"/>
            </a:lvl5pPr>
            <a:lvl6pPr marL="3047314" indent="0">
              <a:buNone/>
              <a:defRPr sz="2699"/>
            </a:lvl6pPr>
            <a:lvl7pPr marL="3656777" indent="0">
              <a:buNone/>
              <a:defRPr sz="2699"/>
            </a:lvl7pPr>
            <a:lvl8pPr marL="4266240" indent="0">
              <a:buNone/>
              <a:defRPr sz="2699"/>
            </a:lvl8pPr>
            <a:lvl9pPr marL="4875703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93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2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21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91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84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4406902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2906714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6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2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8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7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2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7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20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39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7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99" b="1"/>
            </a:lvl1pPr>
            <a:lvl2pPr marL="609463" indent="0">
              <a:buNone/>
              <a:defRPr sz="2699" b="1"/>
            </a:lvl2pPr>
            <a:lvl3pPr marL="1218926" indent="0">
              <a:buNone/>
              <a:defRPr sz="2400" b="1"/>
            </a:lvl3pPr>
            <a:lvl4pPr marL="1828388" indent="0">
              <a:buNone/>
              <a:defRPr sz="2200" b="1"/>
            </a:lvl4pPr>
            <a:lvl5pPr marL="2437851" indent="0">
              <a:buNone/>
              <a:defRPr sz="2200" b="1"/>
            </a:lvl5pPr>
            <a:lvl6pPr marL="3047314" indent="0">
              <a:buNone/>
              <a:defRPr sz="2200" b="1"/>
            </a:lvl6pPr>
            <a:lvl7pPr marL="3656777" indent="0">
              <a:buNone/>
              <a:defRPr sz="2200" b="1"/>
            </a:lvl7pPr>
            <a:lvl8pPr marL="4266240" indent="0">
              <a:buNone/>
              <a:defRPr sz="2200" b="1"/>
            </a:lvl8pPr>
            <a:lvl9pPr marL="4875703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7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9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17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8"/>
            <a:ext cx="9912734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7" y="6451899"/>
            <a:ext cx="391889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1" y="6396227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7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317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5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0"/>
            </a:lvl1pPr>
            <a:lvl2pPr marL="609463" indent="0">
              <a:buNone/>
              <a:defRPr sz="1600"/>
            </a:lvl2pPr>
            <a:lvl3pPr marL="1218926" indent="0">
              <a:buNone/>
              <a:defRPr sz="1400"/>
            </a:lvl3pPr>
            <a:lvl4pPr marL="1828388" indent="0">
              <a:buNone/>
              <a:defRPr sz="1200"/>
            </a:lvl4pPr>
            <a:lvl5pPr marL="2437851" indent="0">
              <a:buNone/>
              <a:defRPr sz="1200"/>
            </a:lvl5pPr>
            <a:lvl6pPr marL="3047314" indent="0">
              <a:buNone/>
              <a:defRPr sz="1200"/>
            </a:lvl6pPr>
            <a:lvl7pPr marL="3656777" indent="0">
              <a:buNone/>
              <a:defRPr sz="1200"/>
            </a:lvl7pPr>
            <a:lvl8pPr marL="4266240" indent="0">
              <a:buNone/>
              <a:defRPr sz="1200"/>
            </a:lvl8pPr>
            <a:lvl9pPr marL="4875703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00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55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218926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98" indent="-457098" algn="l" defTabSz="1218926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377" indent="-380914" algn="l" defTabSz="1218926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657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3120" indent="-304731" algn="l" defTabSz="1218926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582" indent="-304731" algn="l" defTabSz="1218926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2045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509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972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80434" indent="-304731" algn="l" defTabSz="1218926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2560ABA-4736-4B36-A9B1-C79A5712EE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" y="1240"/>
            <a:ext cx="12187592" cy="6855520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ACFB29B5-5932-457F-A35C-573B7D5F6D58}"/>
              </a:ext>
            </a:extLst>
          </p:cNvPr>
          <p:cNvSpPr/>
          <p:nvPr/>
        </p:nvSpPr>
        <p:spPr>
          <a:xfrm>
            <a:off x="356135" y="342821"/>
            <a:ext cx="11479731" cy="6172357"/>
          </a:xfrm>
          <a:prstGeom prst="rect">
            <a:avLst/>
          </a:prstGeom>
          <a:noFill/>
          <a:ln>
            <a:solidFill>
              <a:srgbClr val="7DB2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zh-CN" altLang="en-US">
              <a:solidFill>
                <a:srgbClr val="FFFFFF"/>
              </a:solidFill>
              <a:latin typeface="Calibri"/>
              <a:ea typeface="宋体" panose="02010600030101010101" pitchFamily="2" charset="-122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F6C9E6D-F4DE-4EF5-9117-B1253C95C6A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7814"/>
          <a:stretch/>
        </p:blipFill>
        <p:spPr>
          <a:xfrm>
            <a:off x="4708205" y="484168"/>
            <a:ext cx="2474045" cy="11143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0EE253-4CFF-4842-9545-FA7B56FE70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0223" y="1940101"/>
            <a:ext cx="8590008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45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F35C76E-49BD-4509-A55E-94F6AA4BCB71}"/>
              </a:ext>
            </a:extLst>
          </p:cNvPr>
          <p:cNvGrpSpPr/>
          <p:nvPr/>
        </p:nvGrpSpPr>
        <p:grpSpPr>
          <a:xfrm>
            <a:off x="1469636" y="0"/>
            <a:ext cx="6414524" cy="768350"/>
            <a:chOff x="1571236" y="-82639"/>
            <a:chExt cx="7024124" cy="768350"/>
          </a:xfrm>
        </p:grpSpPr>
        <p:grpSp>
          <p:nvGrpSpPr>
            <p:cNvPr id="11" name="组合 24">
              <a:extLst>
                <a:ext uri="{FF2B5EF4-FFF2-40B4-BE49-F238E27FC236}">
                  <a16:creationId xmlns:a16="http://schemas.microsoft.com/office/drawing/2014/main" id="{EAB5F2F1-DB35-4BD6-A6EC-84BBDB6B6C09}"/>
                </a:ext>
              </a:extLst>
            </p:cNvPr>
            <p:cNvGrpSpPr/>
            <p:nvPr/>
          </p:nvGrpSpPr>
          <p:grpSpPr>
            <a:xfrm>
              <a:off x="1571236" y="-82639"/>
              <a:ext cx="900018" cy="768350"/>
              <a:chOff x="5847680" y="1619467"/>
              <a:chExt cx="560718" cy="527780"/>
            </a:xfrm>
          </p:grpSpPr>
          <p:sp>
            <p:nvSpPr>
              <p:cNvPr id="14" name="椭圆 26">
                <a:extLst>
                  <a:ext uri="{FF2B5EF4-FFF2-40B4-BE49-F238E27FC236}">
                    <a16:creationId xmlns:a16="http://schemas.microsoft.com/office/drawing/2014/main" id="{5CC64FA1-6E2D-40EC-938F-753EFC05FF07}"/>
                  </a:ext>
                </a:extLst>
              </p:cNvPr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0" name="文本框 27">
                <a:extLst>
                  <a:ext uri="{FF2B5EF4-FFF2-40B4-BE49-F238E27FC236}">
                    <a16:creationId xmlns:a16="http://schemas.microsoft.com/office/drawing/2014/main" id="{BE45C36E-59ED-4B70-A585-AEE8CA6F940E}"/>
                  </a:ext>
                </a:extLst>
              </p:cNvPr>
              <p:cNvSpPr txBox="1"/>
              <p:nvPr/>
            </p:nvSpPr>
            <p:spPr>
              <a:xfrm>
                <a:off x="5847680" y="1619467"/>
                <a:ext cx="560718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Source Han Sans CN Medium" panose="020B0600000000000000" pitchFamily="34" charset="-122"/>
                    <a:cs typeface="Calibri" panose="020F0502020204030204" pitchFamily="34" charset="0"/>
                    <a:sym typeface="Arial"/>
                  </a:rPr>
                  <a:t>1</a:t>
                </a:r>
              </a:p>
            </p:txBody>
          </p:sp>
        </p:grp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B8062024-F140-4979-BF9E-6B148AD386CD}"/>
                </a:ext>
              </a:extLst>
            </p:cNvPr>
            <p:cNvSpPr/>
            <p:nvPr/>
          </p:nvSpPr>
          <p:spPr>
            <a:xfrm>
              <a:off x="2436274" y="33231"/>
              <a:ext cx="6159086" cy="579633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Đặt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tính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rồi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tính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 (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theo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+mj-lt"/>
                </a:rPr>
                <a:t>mẫu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+mj-lt"/>
                </a:rPr>
                <a:t>):</a:t>
              </a:r>
              <a:endParaRPr lang="en-US" sz="3200" b="1" dirty="0">
                <a:latin typeface="+mj-lt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198E6CA2-0E83-4A1F-A9F8-146ADA1CB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42" y="1749741"/>
            <a:ext cx="10861358" cy="264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9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43">
            <a:extLst>
              <a:ext uri="{FF2B5EF4-FFF2-40B4-BE49-F238E27FC236}">
                <a16:creationId xmlns:a16="http://schemas.microsoft.com/office/drawing/2014/main" id="{991DACC0-D1FC-4846-800C-C6A0CBD1C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835" y="880334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" name="TextBox 49">
            <a:extLst>
              <a:ext uri="{FF2B5EF4-FFF2-40B4-BE49-F238E27FC236}">
                <a16:creationId xmlns:a16="http://schemas.microsoft.com/office/drawing/2014/main" id="{82B6CBDC-9AF8-4BB8-A881-1A7A00ACE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516" y="863869"/>
            <a:ext cx="9072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60</a:t>
            </a:r>
          </a:p>
        </p:txBody>
      </p:sp>
      <p:grpSp>
        <p:nvGrpSpPr>
          <p:cNvPr id="16" name="Group 66">
            <a:extLst>
              <a:ext uri="{FF2B5EF4-FFF2-40B4-BE49-F238E27FC236}">
                <a16:creationId xmlns:a16="http://schemas.microsoft.com/office/drawing/2014/main" id="{8EEF7708-7AE9-4A0B-8A9F-80735667A64C}"/>
              </a:ext>
            </a:extLst>
          </p:cNvPr>
          <p:cNvGrpSpPr>
            <a:grpSpLocks/>
          </p:cNvGrpSpPr>
          <p:nvPr/>
        </p:nvGrpSpPr>
        <p:grpSpPr bwMode="auto">
          <a:xfrm>
            <a:off x="2510016" y="929985"/>
            <a:ext cx="882651" cy="1431301"/>
            <a:chOff x="2299" y="1252"/>
            <a:chExt cx="556" cy="656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52003CC-5192-4C5F-A685-FC78B9680FD9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5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B5CCF1E-0F03-4072-8A03-3DAD4C203528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19" name="TextBox 36">
            <a:extLst>
              <a:ext uri="{FF2B5EF4-FFF2-40B4-BE49-F238E27FC236}">
                <a16:creationId xmlns:a16="http://schemas.microsoft.com/office/drawing/2014/main" id="{E5B157A6-A258-420A-AEB4-47F6AC84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1456" y="1522533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8C52103-292F-425B-90D3-9E3EE72C573A}"/>
              </a:ext>
            </a:extLst>
          </p:cNvPr>
          <p:cNvCxnSpPr>
            <a:cxnSpLocks/>
          </p:cNvCxnSpPr>
          <p:nvPr/>
        </p:nvCxnSpPr>
        <p:spPr>
          <a:xfrm>
            <a:off x="1515308" y="2321256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34" name="TextBox 38">
            <a:extLst>
              <a:ext uri="{FF2B5EF4-FFF2-40B4-BE49-F238E27FC236}">
                <a16:creationId xmlns:a16="http://schemas.microsoft.com/office/drawing/2014/main" id="{A39E5E31-2064-41E5-8D15-E1D2A101A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95" y="2321256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3" name="TextBox 36">
            <a:extLst>
              <a:ext uri="{FF2B5EF4-FFF2-40B4-BE49-F238E27FC236}">
                <a16:creationId xmlns:a16="http://schemas.microsoft.com/office/drawing/2014/main" id="{A74AADED-1D77-424B-B2A8-2A011387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2282" y="1579629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5" name="TextBox 38">
            <a:extLst>
              <a:ext uri="{FF2B5EF4-FFF2-40B4-BE49-F238E27FC236}">
                <a16:creationId xmlns:a16="http://schemas.microsoft.com/office/drawing/2014/main" id="{A94E1221-07E4-4815-85BC-707090E49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8931" y="2321256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6" name="TextBox 38">
            <a:extLst>
              <a:ext uri="{FF2B5EF4-FFF2-40B4-BE49-F238E27FC236}">
                <a16:creationId xmlns:a16="http://schemas.microsoft.com/office/drawing/2014/main" id="{5E6B4982-8607-4CC5-A57F-FE71DB819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8545" y="1523357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7" name="TextBox 38">
            <a:extLst>
              <a:ext uri="{FF2B5EF4-FFF2-40B4-BE49-F238E27FC236}">
                <a16:creationId xmlns:a16="http://schemas.microsoft.com/office/drawing/2014/main" id="{274E5F81-6027-42C0-B68C-20B9FBADB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451" y="2848777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ABDD76F-62EF-4588-8FDC-99CF5047E1BF}"/>
              </a:ext>
            </a:extLst>
          </p:cNvPr>
          <p:cNvCxnSpPr>
            <a:cxnSpLocks/>
          </p:cNvCxnSpPr>
          <p:nvPr/>
        </p:nvCxnSpPr>
        <p:spPr>
          <a:xfrm>
            <a:off x="1485040" y="3581096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69" name="TextBox 38">
            <a:extLst>
              <a:ext uri="{FF2B5EF4-FFF2-40B4-BE49-F238E27FC236}">
                <a16:creationId xmlns:a16="http://schemas.microsoft.com/office/drawing/2014/main" id="{89C12837-B8EA-4F4B-BACB-D1552E9F8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480" y="3575711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0" name="TextBox 43">
            <a:extLst>
              <a:ext uri="{FF2B5EF4-FFF2-40B4-BE49-F238E27FC236}">
                <a16:creationId xmlns:a16="http://schemas.microsoft.com/office/drawing/2014/main" id="{91A028CC-545D-468A-A055-C6002CDEC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8235" y="896931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1" name="TextBox 49">
            <a:extLst>
              <a:ext uri="{FF2B5EF4-FFF2-40B4-BE49-F238E27FC236}">
                <a16:creationId xmlns:a16="http://schemas.microsoft.com/office/drawing/2014/main" id="{510A8D62-D187-494F-9D10-D3933C334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916" y="880466"/>
            <a:ext cx="9072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73</a:t>
            </a:r>
          </a:p>
        </p:txBody>
      </p:sp>
      <p:grpSp>
        <p:nvGrpSpPr>
          <p:cNvPr id="72" name="Group 66">
            <a:extLst>
              <a:ext uri="{FF2B5EF4-FFF2-40B4-BE49-F238E27FC236}">
                <a16:creationId xmlns:a16="http://schemas.microsoft.com/office/drawing/2014/main" id="{F1373FBD-9C4B-41E6-B891-2E6841708947}"/>
              </a:ext>
            </a:extLst>
          </p:cNvPr>
          <p:cNvGrpSpPr>
            <a:grpSpLocks/>
          </p:cNvGrpSpPr>
          <p:nvPr/>
        </p:nvGrpSpPr>
        <p:grpSpPr bwMode="auto">
          <a:xfrm>
            <a:off x="6218416" y="946582"/>
            <a:ext cx="882651" cy="1431301"/>
            <a:chOff x="2299" y="1252"/>
            <a:chExt cx="556" cy="656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FC7E453-21D3-40DA-B71F-25BE8120EB6B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5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FE50F62-851C-4B9D-A9B5-C74FDA92D370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75" name="TextBox 36">
            <a:extLst>
              <a:ext uri="{FF2B5EF4-FFF2-40B4-BE49-F238E27FC236}">
                <a16:creationId xmlns:a16="http://schemas.microsoft.com/office/drawing/2014/main" id="{D0CD1556-6678-4766-87C3-D86B96525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759" y="1682969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202276-0E28-48A6-8CE9-9EE6DB7401E2}"/>
              </a:ext>
            </a:extLst>
          </p:cNvPr>
          <p:cNvCxnSpPr>
            <a:cxnSpLocks/>
          </p:cNvCxnSpPr>
          <p:nvPr/>
        </p:nvCxnSpPr>
        <p:spPr>
          <a:xfrm>
            <a:off x="5223708" y="2337853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77" name="TextBox 38">
            <a:extLst>
              <a:ext uri="{FF2B5EF4-FFF2-40B4-BE49-F238E27FC236}">
                <a16:creationId xmlns:a16="http://schemas.microsoft.com/office/drawing/2014/main" id="{20874466-2DCA-4D0F-9D58-FDE3070F9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95" y="2337853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8" name="TextBox 36">
            <a:extLst>
              <a:ext uri="{FF2B5EF4-FFF2-40B4-BE49-F238E27FC236}">
                <a16:creationId xmlns:a16="http://schemas.microsoft.com/office/drawing/2014/main" id="{0F513994-5C4A-4891-86AA-A5A17BD99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0682" y="1596226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9" name="TextBox 38">
            <a:extLst>
              <a:ext uri="{FF2B5EF4-FFF2-40B4-BE49-F238E27FC236}">
                <a16:creationId xmlns:a16="http://schemas.microsoft.com/office/drawing/2014/main" id="{008DCD7D-66C3-469F-BC21-80388A18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7331" y="2337853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0" name="TextBox 38">
            <a:extLst>
              <a:ext uri="{FF2B5EF4-FFF2-40B4-BE49-F238E27FC236}">
                <a16:creationId xmlns:a16="http://schemas.microsoft.com/office/drawing/2014/main" id="{301B7752-4006-475B-BA0E-3A837A523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671" y="1672826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1" name="TextBox 38">
            <a:extLst>
              <a:ext uri="{FF2B5EF4-FFF2-40B4-BE49-F238E27FC236}">
                <a16:creationId xmlns:a16="http://schemas.microsoft.com/office/drawing/2014/main" id="{B99C9EB7-12BA-4496-AAD1-31C2B4178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3663" y="2937293"/>
            <a:ext cx="93457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32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B11F5A9-ABB6-4F52-8C81-3133C68DE5FD}"/>
              </a:ext>
            </a:extLst>
          </p:cNvPr>
          <p:cNvCxnSpPr>
            <a:cxnSpLocks/>
          </p:cNvCxnSpPr>
          <p:nvPr/>
        </p:nvCxnSpPr>
        <p:spPr>
          <a:xfrm>
            <a:off x="5193440" y="3597693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83" name="TextBox 38">
            <a:extLst>
              <a:ext uri="{FF2B5EF4-FFF2-40B4-BE49-F238E27FC236}">
                <a16:creationId xmlns:a16="http://schemas.microsoft.com/office/drawing/2014/main" id="{02DFBDB1-84A4-4200-9568-A4369EE7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879" y="3592308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4" name="TextBox 43">
            <a:extLst>
              <a:ext uri="{FF2B5EF4-FFF2-40B4-BE49-F238E27FC236}">
                <a16:creationId xmlns:a16="http://schemas.microsoft.com/office/drawing/2014/main" id="{D29BE63E-7620-4D7D-B4C8-E8D9D3FF2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791" y="971458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5" name="TextBox 49">
            <a:extLst>
              <a:ext uri="{FF2B5EF4-FFF2-40B4-BE49-F238E27FC236}">
                <a16:creationId xmlns:a16="http://schemas.microsoft.com/office/drawing/2014/main" id="{C025AD36-A2D2-4BE0-AFA5-F9DA76B38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6472" y="954993"/>
            <a:ext cx="9072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39</a:t>
            </a:r>
          </a:p>
        </p:txBody>
      </p:sp>
      <p:grpSp>
        <p:nvGrpSpPr>
          <p:cNvPr id="86" name="Group 66">
            <a:extLst>
              <a:ext uri="{FF2B5EF4-FFF2-40B4-BE49-F238E27FC236}">
                <a16:creationId xmlns:a16="http://schemas.microsoft.com/office/drawing/2014/main" id="{271FDC2B-1F50-4895-9849-40DBC788728C}"/>
              </a:ext>
            </a:extLst>
          </p:cNvPr>
          <p:cNvGrpSpPr>
            <a:grpSpLocks/>
          </p:cNvGrpSpPr>
          <p:nvPr/>
        </p:nvGrpSpPr>
        <p:grpSpPr bwMode="auto">
          <a:xfrm>
            <a:off x="9365972" y="1021109"/>
            <a:ext cx="882651" cy="1431301"/>
            <a:chOff x="2299" y="1252"/>
            <a:chExt cx="556" cy="656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90D306EC-ED23-47BE-ADDC-DFC0796A0020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5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DB3085B-478A-44DE-BF85-017BC8398AC0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89" name="TextBox 36">
            <a:extLst>
              <a:ext uri="{FF2B5EF4-FFF2-40B4-BE49-F238E27FC236}">
                <a16:creationId xmlns:a16="http://schemas.microsoft.com/office/drawing/2014/main" id="{65D741FB-9BF7-4F66-8A96-9B18EB015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6315" y="1757496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2A83714A-F3DD-4A51-BFB1-98DB2062A1F6}"/>
              </a:ext>
            </a:extLst>
          </p:cNvPr>
          <p:cNvCxnSpPr>
            <a:cxnSpLocks/>
          </p:cNvCxnSpPr>
          <p:nvPr/>
        </p:nvCxnSpPr>
        <p:spPr>
          <a:xfrm>
            <a:off x="8371264" y="2412380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91" name="TextBox 38">
            <a:extLst>
              <a:ext uri="{FF2B5EF4-FFF2-40B4-BE49-F238E27FC236}">
                <a16:creationId xmlns:a16="http://schemas.microsoft.com/office/drawing/2014/main" id="{26830B89-A034-4C15-AF8A-EF7047CD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7129" y="2299364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92" name="TextBox 36">
            <a:extLst>
              <a:ext uri="{FF2B5EF4-FFF2-40B4-BE49-F238E27FC236}">
                <a16:creationId xmlns:a16="http://schemas.microsoft.com/office/drawing/2014/main" id="{7E4DE74B-2F99-49B4-A811-A1C0021DC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8238" y="1670753"/>
            <a:ext cx="38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3" name="TextBox 38">
            <a:extLst>
              <a:ext uri="{FF2B5EF4-FFF2-40B4-BE49-F238E27FC236}">
                <a16:creationId xmlns:a16="http://schemas.microsoft.com/office/drawing/2014/main" id="{E7EAFFCC-EA35-4F61-92D5-B83C74946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3516" y="2309638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4" name="TextBox 38">
            <a:extLst>
              <a:ext uri="{FF2B5EF4-FFF2-40B4-BE49-F238E27FC236}">
                <a16:creationId xmlns:a16="http://schemas.microsoft.com/office/drawing/2014/main" id="{FDFA7956-D52F-4809-8904-07DD06FAF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3897" y="1747220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5" name="TextBox 38">
            <a:extLst>
              <a:ext uri="{FF2B5EF4-FFF2-40B4-BE49-F238E27FC236}">
                <a16:creationId xmlns:a16="http://schemas.microsoft.com/office/drawing/2014/main" id="{566057EB-05D7-4CAB-B2C2-5E9279290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310" y="2837159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C483756-E631-4EBE-B1EF-F2BAE6F02DE9}"/>
              </a:ext>
            </a:extLst>
          </p:cNvPr>
          <p:cNvCxnSpPr>
            <a:cxnSpLocks/>
          </p:cNvCxnSpPr>
          <p:nvPr/>
        </p:nvCxnSpPr>
        <p:spPr>
          <a:xfrm>
            <a:off x="8371818" y="3538656"/>
            <a:ext cx="972481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</a:ln>
          <a:effectLst/>
        </p:spPr>
      </p:cxnSp>
      <p:sp>
        <p:nvSpPr>
          <p:cNvPr id="97" name="TextBox 38">
            <a:extLst>
              <a:ext uri="{FF2B5EF4-FFF2-40B4-BE49-F238E27FC236}">
                <a16:creationId xmlns:a16="http://schemas.microsoft.com/office/drawing/2014/main" id="{36890C0C-25D5-4C79-B7BF-6B7A7FC2A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887" y="3461352"/>
            <a:ext cx="28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400" b="1" dirty="0">
                <a:solidFill>
                  <a:srgbClr val="0000CC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6816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  <p:bldP spid="34" grpId="0"/>
      <p:bldP spid="63" grpId="0"/>
      <p:bldP spid="65" grpId="0"/>
      <p:bldP spid="66" grpId="0"/>
      <p:bldP spid="67" grpId="0"/>
      <p:bldP spid="69" grpId="0"/>
      <p:bldP spid="70" grpId="0"/>
      <p:bldP spid="71" grpId="0"/>
      <p:bldP spid="75" grpId="0"/>
      <p:bldP spid="77" grpId="0"/>
      <p:bldP spid="78" grpId="0"/>
      <p:bldP spid="79" grpId="0"/>
      <p:bldP spid="80" grpId="0"/>
      <p:bldP spid="81" grpId="0"/>
      <p:bldP spid="83" grpId="0"/>
      <p:bldP spid="84" grpId="0"/>
      <p:bldP spid="85" grpId="0"/>
      <p:bldP spid="89" grpId="0"/>
      <p:bldP spid="91" grpId="0"/>
      <p:bldP spid="92" grpId="0"/>
      <p:bldP spid="93" grpId="0"/>
      <p:bldP spid="94" grpId="0"/>
      <p:bldP spid="95" grpId="0"/>
      <p:bldP spid="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1EED416D-69F2-4985-9789-BD170D21CA94}"/>
              </a:ext>
            </a:extLst>
          </p:cNvPr>
          <p:cNvGrpSpPr/>
          <p:nvPr/>
        </p:nvGrpSpPr>
        <p:grpSpPr>
          <a:xfrm>
            <a:off x="1469636" y="0"/>
            <a:ext cx="1837974" cy="768350"/>
            <a:chOff x="1571236" y="-82639"/>
            <a:chExt cx="2012645" cy="768350"/>
          </a:xfrm>
        </p:grpSpPr>
        <p:grpSp>
          <p:nvGrpSpPr>
            <p:cNvPr id="30" name="组合 24">
              <a:extLst>
                <a:ext uri="{FF2B5EF4-FFF2-40B4-BE49-F238E27FC236}">
                  <a16:creationId xmlns:a16="http://schemas.microsoft.com/office/drawing/2014/main" id="{BC959191-A299-40B3-8409-DC1FC71EE54B}"/>
                </a:ext>
              </a:extLst>
            </p:cNvPr>
            <p:cNvGrpSpPr/>
            <p:nvPr/>
          </p:nvGrpSpPr>
          <p:grpSpPr>
            <a:xfrm>
              <a:off x="1571236" y="-82639"/>
              <a:ext cx="900018" cy="768350"/>
              <a:chOff x="5847680" y="1619467"/>
              <a:chExt cx="560718" cy="527780"/>
            </a:xfrm>
          </p:grpSpPr>
          <p:sp>
            <p:nvSpPr>
              <p:cNvPr id="32" name="椭圆 26">
                <a:extLst>
                  <a:ext uri="{FF2B5EF4-FFF2-40B4-BE49-F238E27FC236}">
                    <a16:creationId xmlns:a16="http://schemas.microsoft.com/office/drawing/2014/main" id="{0D16B60B-DFC5-46EB-909C-B85E6BB1A376}"/>
                  </a:ext>
                </a:extLst>
              </p:cNvPr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j-lt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33" name="文本框 27">
                <a:extLst>
                  <a:ext uri="{FF2B5EF4-FFF2-40B4-BE49-F238E27FC236}">
                    <a16:creationId xmlns:a16="http://schemas.microsoft.com/office/drawing/2014/main" id="{B5AD9B3D-C2B5-449F-AC9F-FFCBA65F507F}"/>
                  </a:ext>
                </a:extLst>
              </p:cNvPr>
              <p:cNvSpPr txBox="1"/>
              <p:nvPr/>
            </p:nvSpPr>
            <p:spPr>
              <a:xfrm>
                <a:off x="5847680" y="1619467"/>
                <a:ext cx="560718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j-lt"/>
                    <a:ea typeface="Source Han Sans CN Medium" panose="020B0600000000000000" pitchFamily="34" charset="-122"/>
                    <a:cs typeface="Calibri" panose="020F0502020204030204" pitchFamily="34" charset="0"/>
                    <a:sym typeface="Arial"/>
                  </a:rPr>
                  <a:t>2</a:t>
                </a:r>
              </a:p>
            </p:txBody>
          </p:sp>
        </p:grp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C239DE51-540D-423F-B7EF-A16C3C1C49DA}"/>
                </a:ext>
              </a:extLst>
            </p:cNvPr>
            <p:cNvSpPr/>
            <p:nvPr/>
          </p:nvSpPr>
          <p:spPr>
            <a:xfrm>
              <a:off x="2436274" y="33231"/>
              <a:ext cx="1147607" cy="579633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i="0" dirty="0" err="1">
                  <a:solidFill>
                    <a:srgbClr val="000000"/>
                  </a:solidFill>
                  <a:effectLst/>
                  <a:latin typeface="+mj-lt"/>
                </a:rPr>
                <a:t>Số</a:t>
              </a:r>
              <a:endParaRPr lang="en-US" sz="2800" b="1" dirty="0">
                <a:latin typeface="+mj-lt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CE10D22-6B16-4B18-A99A-23272C008614}"/>
              </a:ext>
            </a:extLst>
          </p:cNvPr>
          <p:cNvGrpSpPr/>
          <p:nvPr/>
        </p:nvGrpSpPr>
        <p:grpSpPr>
          <a:xfrm>
            <a:off x="2062481" y="975360"/>
            <a:ext cx="7863838" cy="1139563"/>
            <a:chOff x="2062481" y="975360"/>
            <a:chExt cx="7863838" cy="1139563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7FB6B11-D3A4-4CF8-89CA-F8978FA116C1}"/>
                </a:ext>
              </a:extLst>
            </p:cNvPr>
            <p:cNvGrpSpPr/>
            <p:nvPr/>
          </p:nvGrpSpPr>
          <p:grpSpPr>
            <a:xfrm>
              <a:off x="2062481" y="975360"/>
              <a:ext cx="7863838" cy="1139563"/>
              <a:chOff x="870148" y="1045704"/>
              <a:chExt cx="7863838" cy="1139563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A88E662F-E657-49EB-8E79-EEF3D68FBF2A}"/>
                  </a:ext>
                </a:extLst>
              </p:cNvPr>
              <p:cNvSpPr/>
              <p:nvPr/>
            </p:nvSpPr>
            <p:spPr>
              <a:xfrm>
                <a:off x="870148" y="1395055"/>
                <a:ext cx="1196778" cy="7902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32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5D7D7526-F846-4BD1-B0A9-0BF5760ED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6926" y="1800225"/>
                <a:ext cx="2034101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7D3EE97-0A59-4E56-9FBA-62FE9A2F2397}"/>
                  </a:ext>
                </a:extLst>
              </p:cNvPr>
              <p:cNvSpPr/>
              <p:nvPr/>
            </p:nvSpPr>
            <p:spPr>
              <a:xfrm>
                <a:off x="4087395" y="1377511"/>
                <a:ext cx="999678" cy="719495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101E3E7A-D333-4125-A5BD-C601F9EE29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8509" y="1737259"/>
                <a:ext cx="2397508" cy="10064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Isosceles Triangle 16">
                <a:extLst>
                  <a:ext uri="{FF2B5EF4-FFF2-40B4-BE49-F238E27FC236}">
                    <a16:creationId xmlns:a16="http://schemas.microsoft.com/office/drawing/2014/main" id="{75B5DAC2-D9F9-4605-ACE8-A1B75B3335CA}"/>
                  </a:ext>
                </a:extLst>
              </p:cNvPr>
              <p:cNvSpPr/>
              <p:nvPr/>
            </p:nvSpPr>
            <p:spPr>
              <a:xfrm>
                <a:off x="7274303" y="1045704"/>
                <a:ext cx="1459683" cy="1002446"/>
              </a:xfrm>
              <a:prstGeom prst="triangl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8754F65-D8D4-4179-9699-D2E3F761DC0D}"/>
                </a:ext>
              </a:extLst>
            </p:cNvPr>
            <p:cNvSpPr txBox="1"/>
            <p:nvPr/>
          </p:nvSpPr>
          <p:spPr>
            <a:xfrm>
              <a:off x="3307610" y="1100673"/>
              <a:ext cx="20868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gấp</a:t>
              </a:r>
              <a:r>
                <a:rPr lang="en-US" sz="2800" b="1" dirty="0">
                  <a:latin typeface="+mj-lt"/>
                </a:rPr>
                <a:t> 3 </a:t>
              </a:r>
              <a:r>
                <a:rPr lang="en-US" sz="2800" b="1" dirty="0" err="1">
                  <a:latin typeface="+mj-lt"/>
                </a:rPr>
                <a:t>lần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9A04B0F-13AD-44B8-A63E-6DFA2E7F475F}"/>
                </a:ext>
              </a:extLst>
            </p:cNvPr>
            <p:cNvSpPr txBox="1"/>
            <p:nvPr/>
          </p:nvSpPr>
          <p:spPr>
            <a:xfrm>
              <a:off x="6446168" y="1161121"/>
              <a:ext cx="2253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giảm</a:t>
              </a:r>
              <a:r>
                <a:rPr lang="en-US" sz="2800" b="1" dirty="0">
                  <a:latin typeface="+mj-lt"/>
                </a:rPr>
                <a:t> 4 </a:t>
              </a:r>
              <a:r>
                <a:rPr lang="en-US" sz="2800" b="1" dirty="0" err="1">
                  <a:latin typeface="+mj-lt"/>
                </a:rPr>
                <a:t>lần</a:t>
              </a:r>
              <a:endParaRPr lang="en-US" sz="2800" b="1" dirty="0">
                <a:latin typeface="+mj-lt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2F4F-60A3-4A48-AE9F-8F3CCE730DE6}"/>
              </a:ext>
            </a:extLst>
          </p:cNvPr>
          <p:cNvGrpSpPr/>
          <p:nvPr/>
        </p:nvGrpSpPr>
        <p:grpSpPr>
          <a:xfrm>
            <a:off x="2062481" y="2573873"/>
            <a:ext cx="7904478" cy="1014250"/>
            <a:chOff x="2062481" y="2573873"/>
            <a:chExt cx="7904478" cy="101425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A42D3F1-C4B2-4DD4-81EC-52281652F4F2}"/>
                </a:ext>
              </a:extLst>
            </p:cNvPr>
            <p:cNvGrpSpPr/>
            <p:nvPr/>
          </p:nvGrpSpPr>
          <p:grpSpPr>
            <a:xfrm>
              <a:off x="2062481" y="2573873"/>
              <a:ext cx="7904478" cy="1014250"/>
              <a:chOff x="870148" y="1171017"/>
              <a:chExt cx="7904478" cy="1014250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90C34D22-D2D1-4F59-A8DF-428EB488F8B6}"/>
                  </a:ext>
                </a:extLst>
              </p:cNvPr>
              <p:cNvSpPr/>
              <p:nvPr/>
            </p:nvSpPr>
            <p:spPr>
              <a:xfrm>
                <a:off x="870148" y="1395055"/>
                <a:ext cx="1196778" cy="7902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42</a:t>
                </a: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08FBA0CD-BABC-4D71-A8D6-07B829AA79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6926" y="1800225"/>
                <a:ext cx="2034101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6B04FD09-2A49-4C76-97B9-5DA5917FF265}"/>
                  </a:ext>
                </a:extLst>
              </p:cNvPr>
              <p:cNvSpPr/>
              <p:nvPr/>
            </p:nvSpPr>
            <p:spPr>
              <a:xfrm>
                <a:off x="4087395" y="1377511"/>
                <a:ext cx="999678" cy="719495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F5BD4B2D-6D1E-43CB-82AA-5C5A5856F3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8509" y="1737259"/>
                <a:ext cx="2397508" cy="10064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Isosceles Triangle 39">
                <a:extLst>
                  <a:ext uri="{FF2B5EF4-FFF2-40B4-BE49-F238E27FC236}">
                    <a16:creationId xmlns:a16="http://schemas.microsoft.com/office/drawing/2014/main" id="{17060EE6-BC06-48D0-81A6-F3E61B03E3DA}"/>
                  </a:ext>
                </a:extLst>
              </p:cNvPr>
              <p:cNvSpPr/>
              <p:nvPr/>
            </p:nvSpPr>
            <p:spPr>
              <a:xfrm>
                <a:off x="7189667" y="1171017"/>
                <a:ext cx="1584959" cy="877133"/>
              </a:xfrm>
              <a:prstGeom prst="triangl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453280E-290D-493E-8137-5CC90D0225A1}"/>
                </a:ext>
              </a:extLst>
            </p:cNvPr>
            <p:cNvSpPr txBox="1"/>
            <p:nvPr/>
          </p:nvSpPr>
          <p:spPr>
            <a:xfrm>
              <a:off x="3307610" y="2573873"/>
              <a:ext cx="20868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giảm</a:t>
              </a:r>
              <a:r>
                <a:rPr lang="en-US" sz="2800" b="1" dirty="0">
                  <a:latin typeface="+mj-lt"/>
                </a:rPr>
                <a:t> 3 </a:t>
              </a:r>
              <a:r>
                <a:rPr lang="en-US" sz="2800" b="1" dirty="0" err="1">
                  <a:latin typeface="+mj-lt"/>
                </a:rPr>
                <a:t>lần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DF0FD56-7851-4DD9-A6E5-FBE1CA948581}"/>
                </a:ext>
              </a:extLst>
            </p:cNvPr>
            <p:cNvSpPr txBox="1"/>
            <p:nvPr/>
          </p:nvSpPr>
          <p:spPr>
            <a:xfrm>
              <a:off x="6374126" y="2634321"/>
              <a:ext cx="23256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bớt</a:t>
              </a:r>
              <a:r>
                <a:rPr lang="en-US" sz="2800" b="1" dirty="0">
                  <a:latin typeface="+mj-lt"/>
                </a:rPr>
                <a:t> 3 </a:t>
              </a:r>
              <a:r>
                <a:rPr lang="en-US" sz="2800" b="1" dirty="0" err="1">
                  <a:latin typeface="+mj-lt"/>
                </a:rPr>
                <a:t>đơn</a:t>
              </a:r>
              <a:r>
                <a:rPr lang="en-US" sz="2800" b="1" dirty="0">
                  <a:latin typeface="+mj-lt"/>
                </a:rPr>
                <a:t> </a:t>
              </a:r>
              <a:r>
                <a:rPr lang="en-US" sz="2800" b="1" dirty="0" err="1">
                  <a:latin typeface="+mj-lt"/>
                </a:rPr>
                <a:t>vị</a:t>
              </a:r>
              <a:endParaRPr lang="en-US" sz="2800" b="1" dirty="0">
                <a:latin typeface="+mj-lt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3A16ECD-EEB0-43F0-A933-25354839BB88}"/>
              </a:ext>
            </a:extLst>
          </p:cNvPr>
          <p:cNvGrpSpPr/>
          <p:nvPr/>
        </p:nvGrpSpPr>
        <p:grpSpPr>
          <a:xfrm>
            <a:off x="2062481" y="3915583"/>
            <a:ext cx="8067038" cy="1068685"/>
            <a:chOff x="2062481" y="3915583"/>
            <a:chExt cx="8067038" cy="1068685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DED96AF3-DB26-4E1F-B935-1C0850FF3936}"/>
                </a:ext>
              </a:extLst>
            </p:cNvPr>
            <p:cNvGrpSpPr/>
            <p:nvPr/>
          </p:nvGrpSpPr>
          <p:grpSpPr>
            <a:xfrm>
              <a:off x="2062481" y="3915583"/>
              <a:ext cx="8067038" cy="1068685"/>
              <a:chOff x="870148" y="1116582"/>
              <a:chExt cx="8067038" cy="1068685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CA7F914E-8CC7-49F1-8B78-61C37CFBD2AC}"/>
                  </a:ext>
                </a:extLst>
              </p:cNvPr>
              <p:cNvSpPr/>
              <p:nvPr/>
            </p:nvSpPr>
            <p:spPr>
              <a:xfrm>
                <a:off x="870148" y="1395055"/>
                <a:ext cx="1196778" cy="79021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11</a:t>
                </a:r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49EB434F-4D03-4F20-A5CC-200EA877E1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66926" y="1800225"/>
                <a:ext cx="2034101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822B483-81A2-45EE-A347-9D1C24471292}"/>
                  </a:ext>
                </a:extLst>
              </p:cNvPr>
              <p:cNvSpPr/>
              <p:nvPr/>
            </p:nvSpPr>
            <p:spPr>
              <a:xfrm>
                <a:off x="4087395" y="1377511"/>
                <a:ext cx="999678" cy="719495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A133E4EE-2393-4746-8DDF-D045FCBB37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8509" y="1737259"/>
                <a:ext cx="2397508" cy="10064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Isosceles Triangle 48">
                <a:extLst>
                  <a:ext uri="{FF2B5EF4-FFF2-40B4-BE49-F238E27FC236}">
                    <a16:creationId xmlns:a16="http://schemas.microsoft.com/office/drawing/2014/main" id="{772B5AB1-68C8-4F55-98BE-A2B883B0EE0C}"/>
                  </a:ext>
                </a:extLst>
              </p:cNvPr>
              <p:cNvSpPr/>
              <p:nvPr/>
            </p:nvSpPr>
            <p:spPr>
              <a:xfrm>
                <a:off x="7352227" y="1116582"/>
                <a:ext cx="1584959" cy="931568"/>
              </a:xfrm>
              <a:prstGeom prst="triangl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latin typeface="+mj-lt"/>
                  </a:rPr>
                  <a:t>?</a:t>
                </a: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CFE36DF-420A-4326-8849-A9FE3C92105A}"/>
                </a:ext>
              </a:extLst>
            </p:cNvPr>
            <p:cNvSpPr txBox="1"/>
            <p:nvPr/>
          </p:nvSpPr>
          <p:spPr>
            <a:xfrm>
              <a:off x="3307610" y="3970018"/>
              <a:ext cx="20868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gấp</a:t>
              </a:r>
              <a:r>
                <a:rPr lang="en-US" sz="2800" b="1" dirty="0">
                  <a:latin typeface="+mj-lt"/>
                </a:rPr>
                <a:t> 2 </a:t>
              </a:r>
              <a:r>
                <a:rPr lang="en-US" sz="2800" b="1" dirty="0" err="1">
                  <a:latin typeface="+mj-lt"/>
                </a:rPr>
                <a:t>lần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D35F050-A29B-411D-964B-06AD520F5E8A}"/>
                </a:ext>
              </a:extLst>
            </p:cNvPr>
            <p:cNvSpPr txBox="1"/>
            <p:nvPr/>
          </p:nvSpPr>
          <p:spPr>
            <a:xfrm>
              <a:off x="6446168" y="4030466"/>
              <a:ext cx="26063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+mj-lt"/>
                </a:rPr>
                <a:t>thêm</a:t>
              </a:r>
              <a:r>
                <a:rPr lang="en-US" sz="2800" b="1" dirty="0">
                  <a:latin typeface="+mj-lt"/>
                </a:rPr>
                <a:t> 2 </a:t>
              </a:r>
              <a:r>
                <a:rPr lang="en-US" sz="2800" b="1" dirty="0" err="1">
                  <a:latin typeface="+mj-lt"/>
                </a:rPr>
                <a:t>đơn</a:t>
              </a:r>
              <a:r>
                <a:rPr lang="en-US" sz="2800" b="1" dirty="0">
                  <a:latin typeface="+mj-lt"/>
                </a:rPr>
                <a:t> </a:t>
              </a:r>
              <a:r>
                <a:rPr lang="en-US" sz="2800" b="1" dirty="0" err="1">
                  <a:latin typeface="+mj-lt"/>
                </a:rPr>
                <a:t>vị</a:t>
              </a:r>
              <a:endParaRPr lang="en-US" sz="2800" b="1" dirty="0">
                <a:latin typeface="+mj-lt"/>
              </a:endParaRP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CFE76BC6-D2DD-4859-BBCE-A8B936597A48}"/>
              </a:ext>
            </a:extLst>
          </p:cNvPr>
          <p:cNvSpPr/>
          <p:nvPr/>
        </p:nvSpPr>
        <p:spPr>
          <a:xfrm>
            <a:off x="5388080" y="1362597"/>
            <a:ext cx="753821" cy="5866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96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F6D5757C-1BE1-4253-82EE-8F8522206973}"/>
              </a:ext>
            </a:extLst>
          </p:cNvPr>
          <p:cNvSpPr/>
          <p:nvPr/>
        </p:nvSpPr>
        <p:spPr>
          <a:xfrm>
            <a:off x="8803036" y="1499729"/>
            <a:ext cx="753821" cy="36922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24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084DA85-71E7-459D-B287-4619EE5B58BC}"/>
              </a:ext>
            </a:extLst>
          </p:cNvPr>
          <p:cNvSpPr/>
          <p:nvPr/>
        </p:nvSpPr>
        <p:spPr>
          <a:xfrm>
            <a:off x="5376644" y="2864193"/>
            <a:ext cx="830205" cy="5866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14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24EF57F-FAED-4C00-93B9-CF8F1F8EEF5E}"/>
              </a:ext>
            </a:extLst>
          </p:cNvPr>
          <p:cNvSpPr/>
          <p:nvPr/>
        </p:nvSpPr>
        <p:spPr>
          <a:xfrm>
            <a:off x="8794506" y="2976244"/>
            <a:ext cx="753821" cy="43354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11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9AD1A10-EF30-4FA7-8A08-CD0D94D24440}"/>
              </a:ext>
            </a:extLst>
          </p:cNvPr>
          <p:cNvSpPr/>
          <p:nvPr/>
        </p:nvSpPr>
        <p:spPr>
          <a:xfrm>
            <a:off x="5376644" y="4254663"/>
            <a:ext cx="830205" cy="5866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22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E0086CD-D14D-403C-B6AF-7566BD5F12DE}"/>
              </a:ext>
            </a:extLst>
          </p:cNvPr>
          <p:cNvSpPr/>
          <p:nvPr/>
        </p:nvSpPr>
        <p:spPr>
          <a:xfrm>
            <a:off x="8991600" y="4382453"/>
            <a:ext cx="753821" cy="43354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+mj-lt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70054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AA30F59B-0A9C-4AB7-9FB0-493505E93673}"/>
              </a:ext>
            </a:extLst>
          </p:cNvPr>
          <p:cNvGrpSpPr/>
          <p:nvPr/>
        </p:nvGrpSpPr>
        <p:grpSpPr>
          <a:xfrm>
            <a:off x="941097" y="29081"/>
            <a:ext cx="10803863" cy="1576199"/>
            <a:chOff x="1598868" y="-53558"/>
            <a:chExt cx="11182125" cy="1576199"/>
          </a:xfrm>
        </p:grpSpPr>
        <p:grpSp>
          <p:nvGrpSpPr>
            <p:cNvPr id="22" name="组合 24">
              <a:extLst>
                <a:ext uri="{FF2B5EF4-FFF2-40B4-BE49-F238E27FC236}">
                  <a16:creationId xmlns:a16="http://schemas.microsoft.com/office/drawing/2014/main" id="{4DCCEC22-1B09-45D5-A40A-2C686D0D30FB}"/>
                </a:ext>
              </a:extLst>
            </p:cNvPr>
            <p:cNvGrpSpPr/>
            <p:nvPr/>
          </p:nvGrpSpPr>
          <p:grpSpPr>
            <a:xfrm>
              <a:off x="1598868" y="-53558"/>
              <a:ext cx="900018" cy="768350"/>
              <a:chOff x="5864895" y="1639443"/>
              <a:chExt cx="560718" cy="527780"/>
            </a:xfrm>
          </p:grpSpPr>
          <p:sp>
            <p:nvSpPr>
              <p:cNvPr id="24" name="椭圆 26">
                <a:extLst>
                  <a:ext uri="{FF2B5EF4-FFF2-40B4-BE49-F238E27FC236}">
                    <a16:creationId xmlns:a16="http://schemas.microsoft.com/office/drawing/2014/main" id="{C83499E5-44CB-4C7F-A5AA-9955BFD32078}"/>
                  </a:ext>
                </a:extLst>
              </p:cNvPr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5" name="文本框 27">
                <a:extLst>
                  <a:ext uri="{FF2B5EF4-FFF2-40B4-BE49-F238E27FC236}">
                    <a16:creationId xmlns:a16="http://schemas.microsoft.com/office/drawing/2014/main" id="{74F1ED82-1669-4393-9594-C37D195E8ACE}"/>
                  </a:ext>
                </a:extLst>
              </p:cNvPr>
              <p:cNvSpPr txBox="1"/>
              <p:nvPr/>
            </p:nvSpPr>
            <p:spPr>
              <a:xfrm>
                <a:off x="5864895" y="1639443"/>
                <a:ext cx="560718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ea typeface="Source Han Sans CN Medium" panose="020B0600000000000000" pitchFamily="34" charset="-122"/>
                    <a:cs typeface="Calibri" panose="020F0502020204030204" pitchFamily="34" charset="0"/>
                    <a:sym typeface="Arial"/>
                  </a:rPr>
                  <a:t>3</a:t>
                </a:r>
              </a:p>
            </p:txBody>
          </p:sp>
        </p:grp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D66F689A-598C-4EA8-831C-E618D1664CCD}"/>
                </a:ext>
              </a:extLst>
            </p:cNvPr>
            <p:cNvSpPr/>
            <p:nvPr/>
          </p:nvSpPr>
          <p:spPr>
            <a:xfrm>
              <a:off x="2436274" y="33231"/>
              <a:ext cx="10344719" cy="1489410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vi-VN" sz="2800" b="1" i="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Rô-bốt dùng 35m vải để may quần áo công nhân. Mỗi bộ quần áo công nhân hết 3m vải. Hỏi Rô-bốt có thể may được nhiều nhất bao nhiêu bộ quần áo công nhân và còn thừa mấy mét vải?</a:t>
              </a:r>
              <a:endParaRPr lang="en-US"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9DB4DCA2-900B-4CBB-9658-162E51A1B8F0}"/>
              </a:ext>
            </a:extLst>
          </p:cNvPr>
          <p:cNvSpPr txBox="1"/>
          <p:nvPr/>
        </p:nvSpPr>
        <p:spPr>
          <a:xfrm>
            <a:off x="2017911" y="1925086"/>
            <a:ext cx="196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Tóm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tắt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CA6DC7B-0D3A-4503-90F9-0EEA2185D69C}"/>
              </a:ext>
            </a:extLst>
          </p:cNvPr>
          <p:cNvSpPr txBox="1"/>
          <p:nvPr/>
        </p:nvSpPr>
        <p:spPr>
          <a:xfrm>
            <a:off x="1013796" y="2506502"/>
            <a:ext cx="3996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3 m: 1 </a:t>
            </a:r>
            <a:r>
              <a:rPr lang="en-US" sz="2800" b="1" dirty="0" err="1">
                <a:solidFill>
                  <a:srgbClr val="002060"/>
                </a:solidFill>
              </a:rPr>
              <a:t>bộ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32817E-4BBF-48C3-B06E-DE3264E2B9CE}"/>
              </a:ext>
            </a:extLst>
          </p:cNvPr>
          <p:cNvSpPr txBox="1"/>
          <p:nvPr/>
        </p:nvSpPr>
        <p:spPr>
          <a:xfrm>
            <a:off x="1001593" y="3167390"/>
            <a:ext cx="3996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35 m: …. </a:t>
            </a:r>
            <a:r>
              <a:rPr lang="en-US" sz="2800" b="1" dirty="0" err="1">
                <a:solidFill>
                  <a:srgbClr val="002060"/>
                </a:solidFill>
              </a:rPr>
              <a:t>bộ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30287DA-2A9F-41CE-B225-168F2B9C98CF}"/>
              </a:ext>
            </a:extLst>
          </p:cNvPr>
          <p:cNvSpPr txBox="1"/>
          <p:nvPr/>
        </p:nvSpPr>
        <p:spPr>
          <a:xfrm>
            <a:off x="941097" y="3895767"/>
            <a:ext cx="3996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Dư</a:t>
            </a:r>
            <a:r>
              <a:rPr lang="en-US" sz="2800" b="1" dirty="0">
                <a:solidFill>
                  <a:srgbClr val="002060"/>
                </a:solidFill>
              </a:rPr>
              <a:t>: …… </a:t>
            </a:r>
            <a:r>
              <a:rPr lang="en-US" sz="2800" b="1" dirty="0" err="1">
                <a:solidFill>
                  <a:srgbClr val="002060"/>
                </a:solidFill>
              </a:rPr>
              <a:t>mét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vải</a:t>
            </a:r>
            <a:r>
              <a:rPr lang="en-US" sz="2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A1F00A0-AB71-4005-A132-45C95B9B060C}"/>
              </a:ext>
            </a:extLst>
          </p:cNvPr>
          <p:cNvSpPr txBox="1"/>
          <p:nvPr/>
        </p:nvSpPr>
        <p:spPr>
          <a:xfrm>
            <a:off x="7067431" y="1940092"/>
            <a:ext cx="196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lang="en-US" sz="3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E92C51-ACF1-4E72-B740-63CB66AAB7F7}"/>
              </a:ext>
            </a:extLst>
          </p:cNvPr>
          <p:cNvSpPr txBox="1"/>
          <p:nvPr/>
        </p:nvSpPr>
        <p:spPr>
          <a:xfrm>
            <a:off x="5890596" y="2536514"/>
            <a:ext cx="491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có 35 : 3 = 11 dư 2.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251E5FF-8375-4FD9-96CB-6D35F13CCCA7}"/>
              </a:ext>
            </a:extLst>
          </p:cNvPr>
          <p:cNvSpPr txBox="1"/>
          <p:nvPr/>
        </p:nvSpPr>
        <p:spPr>
          <a:xfrm>
            <a:off x="4846321" y="3182396"/>
            <a:ext cx="72360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Vậy ta có thể may được nhiều nhất 11 bộ quần áo và còn dư 2 mét vải.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9221A0-40AF-4621-A07C-867CA25EE8DA}"/>
              </a:ext>
            </a:extLst>
          </p:cNvPr>
          <p:cNvSpPr txBox="1"/>
          <p:nvPr/>
        </p:nvSpPr>
        <p:spPr>
          <a:xfrm>
            <a:off x="5720080" y="4280667"/>
            <a:ext cx="6471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11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bộ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quần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áo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thừa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2m </a:t>
            </a:r>
            <a:r>
              <a:rPr lang="fr-FR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vải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30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AA30F59B-0A9C-4AB7-9FB0-493505E93673}"/>
              </a:ext>
            </a:extLst>
          </p:cNvPr>
          <p:cNvGrpSpPr/>
          <p:nvPr/>
        </p:nvGrpSpPr>
        <p:grpSpPr>
          <a:xfrm>
            <a:off x="941097" y="29081"/>
            <a:ext cx="10803863" cy="1576199"/>
            <a:chOff x="1598868" y="-53558"/>
            <a:chExt cx="11182125" cy="1576199"/>
          </a:xfrm>
        </p:grpSpPr>
        <p:grpSp>
          <p:nvGrpSpPr>
            <p:cNvPr id="22" name="组合 24">
              <a:extLst>
                <a:ext uri="{FF2B5EF4-FFF2-40B4-BE49-F238E27FC236}">
                  <a16:creationId xmlns:a16="http://schemas.microsoft.com/office/drawing/2014/main" id="{4DCCEC22-1B09-45D5-A40A-2C686D0D30FB}"/>
                </a:ext>
              </a:extLst>
            </p:cNvPr>
            <p:cNvGrpSpPr/>
            <p:nvPr/>
          </p:nvGrpSpPr>
          <p:grpSpPr>
            <a:xfrm>
              <a:off x="1598868" y="-53558"/>
              <a:ext cx="900018" cy="768350"/>
              <a:chOff x="5864895" y="1639443"/>
              <a:chExt cx="560718" cy="527780"/>
            </a:xfrm>
          </p:grpSpPr>
          <p:sp>
            <p:nvSpPr>
              <p:cNvPr id="24" name="椭圆 26">
                <a:extLst>
                  <a:ext uri="{FF2B5EF4-FFF2-40B4-BE49-F238E27FC236}">
                    <a16:creationId xmlns:a16="http://schemas.microsoft.com/office/drawing/2014/main" id="{C83499E5-44CB-4C7F-A5AA-9955BFD32078}"/>
                  </a:ext>
                </a:extLst>
              </p:cNvPr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Calibri" panose="020F0502020204030204" pitchFamily="34" charset="0"/>
                  <a:sym typeface="Arial"/>
                </a:endParaRPr>
              </a:p>
            </p:txBody>
          </p:sp>
          <p:sp>
            <p:nvSpPr>
              <p:cNvPr id="25" name="文本框 27">
                <a:extLst>
                  <a:ext uri="{FF2B5EF4-FFF2-40B4-BE49-F238E27FC236}">
                    <a16:creationId xmlns:a16="http://schemas.microsoft.com/office/drawing/2014/main" id="{74F1ED82-1669-4393-9594-C37D195E8ACE}"/>
                  </a:ext>
                </a:extLst>
              </p:cNvPr>
              <p:cNvSpPr txBox="1"/>
              <p:nvPr/>
            </p:nvSpPr>
            <p:spPr>
              <a:xfrm>
                <a:off x="5864895" y="1639443"/>
                <a:ext cx="560718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Source Han Sans CN Medium" panose="020B0600000000000000" pitchFamily="34" charset="-122"/>
                    <a:cs typeface="Calibri" panose="020F0502020204030204" pitchFamily="34" charset="0"/>
                    <a:sym typeface="Arial"/>
                  </a:rPr>
                  <a:t>4</a:t>
                </a:r>
              </a:p>
            </p:txBody>
          </p:sp>
        </p:grp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D66F689A-598C-4EA8-831C-E618D1664CCD}"/>
                </a:ext>
              </a:extLst>
            </p:cNvPr>
            <p:cNvSpPr/>
            <p:nvPr/>
          </p:nvSpPr>
          <p:spPr>
            <a:xfrm>
              <a:off x="2436274" y="33231"/>
              <a:ext cx="10344719" cy="1489410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Trong ngày hội trồng cây, Việt trồng được 5 cây. Số cây Rô-bốt trồng được gấp 3 lần số cây của Việt. Hỏi cả hai bạn trồng được bao nhiêu cây?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" name="Text Box 158">
            <a:extLst>
              <a:ext uri="{FF2B5EF4-FFF2-40B4-BE49-F238E27FC236}">
                <a16:creationId xmlns:a16="http://schemas.microsoft.com/office/drawing/2014/main" id="{B1EBD1B9-8DE6-4F13-B6ED-A2CC2CF10F96}"/>
              </a:ext>
            </a:extLst>
          </p:cNvPr>
          <p:cNvSpPr txBox="1"/>
          <p:nvPr/>
        </p:nvSpPr>
        <p:spPr>
          <a:xfrm>
            <a:off x="846899" y="2740376"/>
            <a:ext cx="1177925" cy="31051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Việt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Text Box 159">
            <a:extLst>
              <a:ext uri="{FF2B5EF4-FFF2-40B4-BE49-F238E27FC236}">
                <a16:creationId xmlns:a16="http://schemas.microsoft.com/office/drawing/2014/main" id="{F80A59AA-1892-4270-B38D-32DF7F6889DD}"/>
              </a:ext>
            </a:extLst>
          </p:cNvPr>
          <p:cNvSpPr txBox="1"/>
          <p:nvPr/>
        </p:nvSpPr>
        <p:spPr>
          <a:xfrm>
            <a:off x="231145" y="3297361"/>
            <a:ext cx="2054153" cy="551004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Rô</a:t>
            </a:r>
            <a:r>
              <a:rPr lang="en-US" sz="32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</a:t>
            </a:r>
            <a:r>
              <a:rPr lang="en-US" sz="32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bốt</a:t>
            </a:r>
            <a:r>
              <a:rPr lang="en-US" sz="32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7" name="Text Box 158">
            <a:extLst>
              <a:ext uri="{FF2B5EF4-FFF2-40B4-BE49-F238E27FC236}">
                <a16:creationId xmlns:a16="http://schemas.microsoft.com/office/drawing/2014/main" id="{6183663E-2F93-45F8-A961-BF7EF4E2FC45}"/>
              </a:ext>
            </a:extLst>
          </p:cNvPr>
          <p:cNvSpPr txBox="1"/>
          <p:nvPr/>
        </p:nvSpPr>
        <p:spPr>
          <a:xfrm>
            <a:off x="1796261" y="1913363"/>
            <a:ext cx="1967242" cy="48357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Tóm</a:t>
            </a:r>
            <a:r>
              <a:rPr lang="en-US" sz="32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tắt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0CF118-9209-46B4-BDD8-4583D6514558}"/>
              </a:ext>
            </a:extLst>
          </p:cNvPr>
          <p:cNvGrpSpPr/>
          <p:nvPr/>
        </p:nvGrpSpPr>
        <p:grpSpPr>
          <a:xfrm>
            <a:off x="1845039" y="2838288"/>
            <a:ext cx="1159833" cy="252572"/>
            <a:chOff x="3051544" y="3800176"/>
            <a:chExt cx="2147777" cy="182679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C45F7AB-AFFC-428D-83D4-051657BB101C}"/>
                </a:ext>
              </a:extLst>
            </p:cNvPr>
            <p:cNvCxnSpPr>
              <a:cxnSpLocks/>
            </p:cNvCxnSpPr>
            <p:nvPr/>
          </p:nvCxnSpPr>
          <p:spPr>
            <a:xfrm>
              <a:off x="3051544" y="3891516"/>
              <a:ext cx="2147777" cy="0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5F72D44-8E1D-40DB-B1EB-DB93C447E256}"/>
                </a:ext>
              </a:extLst>
            </p:cNvPr>
            <p:cNvCxnSpPr>
              <a:cxnSpLocks/>
            </p:cNvCxnSpPr>
            <p:nvPr/>
          </p:nvCxnSpPr>
          <p:spPr>
            <a:xfrm>
              <a:off x="3051544" y="3800176"/>
              <a:ext cx="0" cy="182679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95A537-A947-4BC2-BA81-9FFCA910E5A3}"/>
                </a:ext>
              </a:extLst>
            </p:cNvPr>
            <p:cNvCxnSpPr/>
            <p:nvPr/>
          </p:nvCxnSpPr>
          <p:spPr>
            <a:xfrm>
              <a:off x="5199321" y="3800176"/>
              <a:ext cx="0" cy="182679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7B1652F-5338-4AAB-952C-D0B95E2E91CC}"/>
              </a:ext>
            </a:extLst>
          </p:cNvPr>
          <p:cNvGrpSpPr/>
          <p:nvPr/>
        </p:nvGrpSpPr>
        <p:grpSpPr>
          <a:xfrm>
            <a:off x="1834764" y="3523573"/>
            <a:ext cx="3156983" cy="182679"/>
            <a:chOff x="3040911" y="3800176"/>
            <a:chExt cx="3156983" cy="182679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0C66610-0FA2-409E-9AE7-BD5B3A1C43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40911" y="3896316"/>
              <a:ext cx="3156983" cy="14291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D78DA94-F3EA-4F32-B6AB-942C8A0980E4}"/>
                </a:ext>
              </a:extLst>
            </p:cNvPr>
            <p:cNvCxnSpPr>
              <a:cxnSpLocks/>
            </p:cNvCxnSpPr>
            <p:nvPr/>
          </p:nvCxnSpPr>
          <p:spPr>
            <a:xfrm>
              <a:off x="3051544" y="3800176"/>
              <a:ext cx="0" cy="182679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3F57060-E82E-4A88-912F-45CA521763F4}"/>
                </a:ext>
              </a:extLst>
            </p:cNvPr>
            <p:cNvCxnSpPr/>
            <p:nvPr/>
          </p:nvCxnSpPr>
          <p:spPr>
            <a:xfrm>
              <a:off x="5199321" y="3800176"/>
              <a:ext cx="0" cy="182679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691DE5E-0163-4BFF-9FA8-73DBE55BB637}"/>
                </a:ext>
              </a:extLst>
            </p:cNvPr>
            <p:cNvCxnSpPr>
              <a:cxnSpLocks/>
            </p:cNvCxnSpPr>
            <p:nvPr/>
          </p:nvCxnSpPr>
          <p:spPr>
            <a:xfrm>
              <a:off x="6197894" y="3800176"/>
              <a:ext cx="0" cy="182679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9722C16-5455-42E9-93EF-3125C5B1FBD7}"/>
              </a:ext>
            </a:extLst>
          </p:cNvPr>
          <p:cNvSpPr txBox="1"/>
          <p:nvPr/>
        </p:nvSpPr>
        <p:spPr>
          <a:xfrm>
            <a:off x="1893990" y="2496952"/>
            <a:ext cx="2201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US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endParaRPr lang="en-US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44E5A0F-6929-4947-B421-A23D1E05413C}"/>
              </a:ext>
            </a:extLst>
          </p:cNvPr>
          <p:cNvCxnSpPr>
            <a:cxnSpLocks/>
          </p:cNvCxnSpPr>
          <p:nvPr/>
        </p:nvCxnSpPr>
        <p:spPr>
          <a:xfrm>
            <a:off x="1845038" y="2953457"/>
            <a:ext cx="0" cy="570116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18B93F-F9C1-489A-8D7F-F8D532F03B5B}"/>
              </a:ext>
            </a:extLst>
          </p:cNvPr>
          <p:cNvCxnSpPr>
            <a:cxnSpLocks/>
          </p:cNvCxnSpPr>
          <p:nvPr/>
        </p:nvCxnSpPr>
        <p:spPr>
          <a:xfrm>
            <a:off x="3004872" y="3003855"/>
            <a:ext cx="0" cy="570116"/>
          </a:xfrm>
          <a:prstGeom prst="line">
            <a:avLst/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Left Brace 42">
            <a:extLst>
              <a:ext uri="{FF2B5EF4-FFF2-40B4-BE49-F238E27FC236}">
                <a16:creationId xmlns:a16="http://schemas.microsoft.com/office/drawing/2014/main" id="{3416AFBA-AF73-42C3-8935-AF183A5D588A}"/>
              </a:ext>
            </a:extLst>
          </p:cNvPr>
          <p:cNvSpPr/>
          <p:nvPr/>
        </p:nvSpPr>
        <p:spPr>
          <a:xfrm rot="10800000">
            <a:off x="4931688" y="2737548"/>
            <a:ext cx="433499" cy="1102730"/>
          </a:xfrm>
          <a:prstGeom prst="leftBrace">
            <a:avLst>
              <a:gd name="adj1" fmla="val 26252"/>
              <a:gd name="adj2" fmla="val 5000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A5300C5-0699-496E-B178-E3C1FA316680}"/>
              </a:ext>
            </a:extLst>
          </p:cNvPr>
          <p:cNvSpPr txBox="1"/>
          <p:nvPr/>
        </p:nvSpPr>
        <p:spPr>
          <a:xfrm>
            <a:off x="5315220" y="2938438"/>
            <a:ext cx="2082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endParaRPr lang="en-US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715A86F-48D4-405C-B3AF-5C457A118908}"/>
              </a:ext>
            </a:extLst>
          </p:cNvPr>
          <p:cNvCxnSpPr>
            <a:cxnSpLocks/>
          </p:cNvCxnSpPr>
          <p:nvPr/>
        </p:nvCxnSpPr>
        <p:spPr>
          <a:xfrm>
            <a:off x="3004872" y="3523573"/>
            <a:ext cx="0" cy="18267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6B2D1592-D958-4A4B-B6C0-EA837C87AD00}"/>
              </a:ext>
            </a:extLst>
          </p:cNvPr>
          <p:cNvSpPr txBox="1"/>
          <p:nvPr/>
        </p:nvSpPr>
        <p:spPr>
          <a:xfrm>
            <a:off x="6726804" y="1973732"/>
            <a:ext cx="3609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lang="en-US" sz="2800" b="1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9A4C825-C723-491C-9903-5B2254DA1754}"/>
              </a:ext>
            </a:extLst>
          </p:cNvPr>
          <p:cNvSpPr txBox="1"/>
          <p:nvPr/>
        </p:nvSpPr>
        <p:spPr>
          <a:xfrm>
            <a:off x="6335972" y="2574036"/>
            <a:ext cx="5856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mà Rô - bốt đã trồng được là: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095E4BB-5534-4754-90A3-244C61FDF7E3}"/>
              </a:ext>
            </a:extLst>
          </p:cNvPr>
          <p:cNvSpPr txBox="1"/>
          <p:nvPr/>
        </p:nvSpPr>
        <p:spPr>
          <a:xfrm>
            <a:off x="6555765" y="3077149"/>
            <a:ext cx="4317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x 3 = 15 (cây)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11E23C-9CEF-4937-97AF-88C80F341534}"/>
              </a:ext>
            </a:extLst>
          </p:cNvPr>
          <p:cNvSpPr txBox="1"/>
          <p:nvPr/>
        </p:nvSpPr>
        <p:spPr>
          <a:xfrm>
            <a:off x="6201149" y="3675605"/>
            <a:ext cx="5856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cây hai bạn trồng được là: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66E6130-B4C9-4E59-8A0C-679B94844592}"/>
              </a:ext>
            </a:extLst>
          </p:cNvPr>
          <p:cNvSpPr txBox="1"/>
          <p:nvPr/>
        </p:nvSpPr>
        <p:spPr>
          <a:xfrm>
            <a:off x="6201149" y="4168804"/>
            <a:ext cx="5856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+ 15 = 20 (cây)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CCE6BA5-AF87-4286-82BA-93D5AAC1490F}"/>
              </a:ext>
            </a:extLst>
          </p:cNvPr>
          <p:cNvSpPr txBox="1"/>
          <p:nvPr/>
        </p:nvSpPr>
        <p:spPr>
          <a:xfrm>
            <a:off x="6726804" y="4777174"/>
            <a:ext cx="5856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số: 20 cây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5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40" grpId="0"/>
      <p:bldP spid="43" grpId="0" animBg="1"/>
      <p:bldP spid="44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1A68BF9-662A-4997-A301-21630BC66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" y="1240"/>
            <a:ext cx="12187592" cy="6855520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B37C2262-6A76-45E9-A454-8D00971B8935}"/>
              </a:ext>
            </a:extLst>
          </p:cNvPr>
          <p:cNvSpPr/>
          <p:nvPr/>
        </p:nvSpPr>
        <p:spPr>
          <a:xfrm>
            <a:off x="356135" y="342821"/>
            <a:ext cx="11479731" cy="6172357"/>
          </a:xfrm>
          <a:prstGeom prst="rect">
            <a:avLst/>
          </a:prstGeom>
          <a:noFill/>
          <a:ln>
            <a:solidFill>
              <a:srgbClr val="7DB2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zh-CN" altLang="en-US">
              <a:solidFill>
                <a:srgbClr val="FFFFFF"/>
              </a:solidFill>
              <a:latin typeface="Calibri"/>
              <a:ea typeface="宋体" panose="02010600030101010101" pitchFamily="2" charset="-122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4A2598-4E22-443F-AD13-F936A8EB19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010" y="781510"/>
            <a:ext cx="9260440" cy="342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40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274</Words>
  <Application>Microsoft Office PowerPoint</Application>
  <PresentationFormat>Widescreen</PresentationFormat>
  <Paragraphs>82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宋体</vt:lpstr>
      <vt:lpstr>Arial</vt:lpstr>
      <vt:lpstr>Calibri</vt:lpstr>
      <vt:lpstr>等线</vt:lpstr>
      <vt:lpstr>ITC Avant Garde Std Bk</vt:lpstr>
      <vt:lpstr>Source Han Sans CN Medium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HA XINH</cp:lastModifiedBy>
  <cp:revision>32</cp:revision>
  <dcterms:created xsi:type="dcterms:W3CDTF">2022-08-25T07:39:46Z</dcterms:created>
  <dcterms:modified xsi:type="dcterms:W3CDTF">2022-11-12T14:10:13Z</dcterms:modified>
</cp:coreProperties>
</file>