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2" r:id="rId4"/>
    <p:sldId id="265" r:id="rId5"/>
    <p:sldId id="273" r:id="rId6"/>
    <p:sldId id="266" r:id="rId7"/>
    <p:sldId id="267" r:id="rId8"/>
    <p:sldId id="274" r:id="rId9"/>
    <p:sldId id="269" r:id="rId10"/>
    <p:sldId id="270" r:id="rId11"/>
    <p:sldId id="27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682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9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255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92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95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  <p:sldLayoutId id="2147483666" r:id="rId15"/>
    <p:sldLayoutId id="2147483668" r:id="rId16"/>
    <p:sldLayoutId id="2147483669" r:id="rId17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387053" y="878257"/>
            <a:ext cx="893399" cy="47007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4973863" y="731156"/>
            <a:ext cx="3679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132078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 flipV="1">
            <a:off x="8764423" y="731156"/>
            <a:ext cx="856655" cy="15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3387053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 flipV="1">
            <a:off x="1500458" y="1802296"/>
            <a:ext cx="2157142" cy="733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039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387053" y="878257"/>
            <a:ext cx="893399" cy="47007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4973863" y="731156"/>
            <a:ext cx="3679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132078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 flipV="1">
            <a:off x="8764423" y="731156"/>
            <a:ext cx="856655" cy="15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3387053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 flipV="1">
            <a:off x="1500458" y="1802296"/>
            <a:ext cx="2157142" cy="733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76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25966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750507" y="2182622"/>
            <a:ext cx="1097991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13: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79669" y="2429691"/>
            <a:ext cx="553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Nam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Mai 2 </a:t>
            </a:r>
            <a:r>
              <a:rPr lang="en-US" sz="2800" dirty="0" err="1"/>
              <a:t>cái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/>
              <a:t>Hỏi</a:t>
            </a:r>
            <a:r>
              <a:rPr lang="en-US" sz="2800" dirty="0"/>
              <a:t> Nam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33050" y="1833874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58660" y="2438163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23282" y="1833874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37306" y="1825885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37331" y="1825885"/>
            <a:ext cx="2364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5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376" y="3303633"/>
            <a:ext cx="1097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Số bé   =   Số lớn    –    phần ít hơn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1061569" y="1279032"/>
            <a:ext cx="1004186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Nam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Mai 2 </a:t>
            </a:r>
            <a:r>
              <a:rPr lang="en-US" sz="2800" dirty="0" err="1"/>
              <a:t>cái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/>
              <a:t>Hỏi</a:t>
            </a:r>
            <a:r>
              <a:rPr lang="en-US" sz="2800" dirty="0"/>
              <a:t> Nam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" y="4956967"/>
            <a:ext cx="632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Số thuyền của Nam</a:t>
            </a:r>
            <a:endParaRPr lang="en-US" sz="2800" b="1"/>
          </a:p>
        </p:txBody>
      </p:sp>
      <p:sp>
        <p:nvSpPr>
          <p:cNvPr id="7" name="Down Arrow 6"/>
          <p:cNvSpPr/>
          <p:nvPr/>
        </p:nvSpPr>
        <p:spPr>
          <a:xfrm>
            <a:off x="1779814" y="4086133"/>
            <a:ext cx="235131" cy="755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27962" y="4036380"/>
            <a:ext cx="235131" cy="755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869679" y="4036380"/>
            <a:ext cx="152400" cy="755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64130" y="5016414"/>
            <a:ext cx="632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Số thuyền của Mai</a:t>
            </a:r>
            <a:endParaRPr lang="en-US" sz="2800" b="1"/>
          </a:p>
        </p:txBody>
      </p:sp>
      <p:sp>
        <p:nvSpPr>
          <p:cNvPr id="11" name="TextBox 10"/>
          <p:cNvSpPr txBox="1"/>
          <p:nvPr/>
        </p:nvSpPr>
        <p:spPr>
          <a:xfrm>
            <a:off x="6857997" y="5001717"/>
            <a:ext cx="632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</a:t>
            </a:r>
            <a:r>
              <a:rPr lang="en-US" sz="2800" b="1" smtClean="0"/>
              <a:t>ố thuyền Nam gấp ít hơn Mai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7938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086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937489" y="2079064"/>
            <a:ext cx="1160656" cy="47007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185984"/>
            <a:ext cx="303959" cy="4272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 flipV="1">
            <a:off x="2116376" y="2481943"/>
            <a:ext cx="1397533" cy="5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 flipV="1">
            <a:off x="4911266" y="1920240"/>
            <a:ext cx="1933671" cy="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3624353" y="2478445"/>
            <a:ext cx="1151638" cy="3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5994401" y="2526476"/>
            <a:ext cx="957942" cy="1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 flipV="1">
            <a:off x="895532" y="3082834"/>
            <a:ext cx="3304640" cy="2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 flipV="1">
            <a:off x="4943450" y="3053762"/>
            <a:ext cx="957942" cy="1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345474" y="3709783"/>
            <a:ext cx="2521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8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79669" y="2429691"/>
            <a:ext cx="553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367541" y="2547208"/>
            <a:ext cx="1346187" cy="47007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2367541" y="2915478"/>
            <a:ext cx="123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37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407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字魂17号-萌趣果冻体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WINDOWS 10 PRO</cp:lastModifiedBy>
  <cp:revision>26</cp:revision>
  <dcterms:created xsi:type="dcterms:W3CDTF">2021-05-12T04:39:00Z</dcterms:created>
  <dcterms:modified xsi:type="dcterms:W3CDTF">2022-11-22T14:02:57Z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