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5" r:id="rId2"/>
    <p:sldId id="326" r:id="rId3"/>
    <p:sldId id="327" r:id="rId4"/>
    <p:sldId id="328" r:id="rId5"/>
    <p:sldId id="317" r:id="rId6"/>
    <p:sldId id="329" r:id="rId7"/>
    <p:sldId id="331" r:id="rId8"/>
    <p:sldId id="330" r:id="rId9"/>
    <p:sldId id="258" r:id="rId10"/>
  </p:sldIdLst>
  <p:sldSz cx="12192000" cy="6858000"/>
  <p:notesSz cx="6858000" cy="9144000"/>
  <p:embeddedFontLst>
    <p:embeddedFont>
      <p:font typeface="#9Slide03 Quicksand" panose="020B0604020202020204" charset="0"/>
      <p:regular r:id="rId13"/>
    </p:embeddedFont>
    <p:embeddedFont>
      <p:font typeface="#9Slide03 Sofia Pro Soft" panose="020B0604020202020204" charset="0"/>
      <p:regular r:id="rId14"/>
    </p:embeddedFont>
    <p:embeddedFont>
      <p:font typeface="#9Slide03 Sofia Pro Soft Bold" panose="020B0604020202020204" charset="0"/>
      <p:bold r:id="rId15"/>
    </p:embeddedFont>
    <p:embeddedFont>
      <p:font typeface="#9Slide04 AdrianeSwash" panose="020B0604020202020204" charset="0"/>
      <p:italic r:id="rId16"/>
    </p:embeddedFont>
    <p:embeddedFont>
      <p:font typeface="#9Slide05 SVNStandly" panose="020B0604020202020204" charset="0"/>
      <p:regular r:id="rId17"/>
    </p:embeddedFont>
    <p:embeddedFont>
      <p:font typeface="#9Slide07 SVNUT Triumph Press" panose="00000500000000000000" charset="0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VN-Poky'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0B4"/>
    <a:srgbClr val="F7941E"/>
    <a:srgbClr val="F9B159"/>
    <a:srgbClr val="28BAAC"/>
    <a:srgbClr val="509687"/>
    <a:srgbClr val="58A695"/>
    <a:srgbClr val="63AD9D"/>
    <a:srgbClr val="6FB3A5"/>
    <a:srgbClr val="209C87"/>
    <a:srgbClr val="81B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6201" autoAdjust="0"/>
  </p:normalViewPr>
  <p:slideViewPr>
    <p:cSldViewPr>
      <p:cViewPr varScale="1">
        <p:scale>
          <a:sx n="81" d="100"/>
          <a:sy n="81" d="100"/>
        </p:scale>
        <p:origin x="4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CA20-DFCE-4EA1-94AC-D565971FE76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A9AAA-5094-4010-83C4-5DFB86A0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9AAA-5094-4010-83C4-5DFB86A033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A9AAA-5094-4010-83C4-5DFB86A033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1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29F50C40-855A-4FBE-A80D-0AB4C86E3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5EC8A0A6-BA63-4282-9AE5-9FC1C652237E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25000">
                <a:schemeClr val="accent3">
                  <a:lumMod val="40000"/>
                  <a:lumOff val="60000"/>
                </a:schemeClr>
              </a:gs>
              <a:gs pos="69000">
                <a:schemeClr val="accent2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PHẠM DUYÊN 3 - 9Slide.vn">
            <a:extLst>
              <a:ext uri="{FF2B5EF4-FFF2-40B4-BE49-F238E27FC236}">
                <a16:creationId xmlns:a16="http://schemas.microsoft.com/office/drawing/2014/main" id="{81AC4C84-3422-4F6C-94C1-B0CD9BE028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58" y="873861"/>
            <a:ext cx="1188534" cy="644262"/>
          </a:xfrm>
          <a:prstGeom prst="rect">
            <a:avLst/>
          </a:prstGeom>
        </p:spPr>
      </p:pic>
      <p:sp>
        <p:nvSpPr>
          <p:cNvPr id="135" name="PHẠM DUYÊN 4 - 9Slide.vn">
            <a:extLst>
              <a:ext uri="{FF2B5EF4-FFF2-40B4-BE49-F238E27FC236}">
                <a16:creationId xmlns:a16="http://schemas.microsoft.com/office/drawing/2014/main" id="{AC26F8D5-9952-43E6-A8B2-AE3A17F22F74}"/>
              </a:ext>
            </a:extLst>
          </p:cNvPr>
          <p:cNvSpPr/>
          <p:nvPr userDrawn="1"/>
        </p:nvSpPr>
        <p:spPr>
          <a:xfrm flipH="1">
            <a:off x="0" y="0"/>
            <a:ext cx="12268200" cy="6858000"/>
          </a:xfrm>
          <a:custGeom>
            <a:avLst/>
            <a:gdLst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214966 w 12344400"/>
              <a:gd name="connsiteY16" fmla="*/ 6012045 h 6858000"/>
              <a:gd name="connsiteX17" fmla="*/ 8492436 w 12344400"/>
              <a:gd name="connsiteY17" fmla="*/ 5908516 h 6858000"/>
              <a:gd name="connsiteX18" fmla="*/ 6704905 w 12344400"/>
              <a:gd name="connsiteY18" fmla="*/ 599133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214966 w 12344400"/>
              <a:gd name="connsiteY16" fmla="*/ 6012045 h 6858000"/>
              <a:gd name="connsiteX17" fmla="*/ 8492436 w 12344400"/>
              <a:gd name="connsiteY17" fmla="*/ 5908516 h 6858000"/>
              <a:gd name="connsiteX18" fmla="*/ 6685737 w 12344400"/>
              <a:gd name="connsiteY18" fmla="*/ 59341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85737 w 12344400"/>
              <a:gd name="connsiteY18" fmla="*/ 59341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990813 w 12344400"/>
              <a:gd name="connsiteY17" fmla="*/ 585136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44400" h="6858000">
                <a:moveTo>
                  <a:pt x="12344400" y="0"/>
                </a:moveTo>
                <a:lnTo>
                  <a:pt x="0" y="0"/>
                </a:lnTo>
                <a:lnTo>
                  <a:pt x="0" y="6858000"/>
                </a:lnTo>
                <a:lnTo>
                  <a:pt x="12344400" y="6858000"/>
                </a:lnTo>
                <a:lnTo>
                  <a:pt x="12344400" y="0"/>
                </a:lnTo>
                <a:close/>
                <a:moveTo>
                  <a:pt x="6475094" y="845341"/>
                </a:moveTo>
                <a:cubicBezTo>
                  <a:pt x="7053580" y="848407"/>
                  <a:pt x="7803830" y="880868"/>
                  <a:pt x="8254099" y="908045"/>
                </a:cubicBezTo>
                <a:cubicBezTo>
                  <a:pt x="8768691" y="939104"/>
                  <a:pt x="8998001" y="1015025"/>
                  <a:pt x="9326617" y="1032281"/>
                </a:cubicBezTo>
                <a:cubicBezTo>
                  <a:pt x="9655234" y="1049536"/>
                  <a:pt x="9940955" y="955664"/>
                  <a:pt x="10225800" y="1011575"/>
                </a:cubicBezTo>
                <a:cubicBezTo>
                  <a:pt x="10510645" y="1067485"/>
                  <a:pt x="10909295" y="1186568"/>
                  <a:pt x="11035686" y="1367744"/>
                </a:cubicBezTo>
                <a:cubicBezTo>
                  <a:pt x="11162077" y="1548921"/>
                  <a:pt x="10992737" y="1871564"/>
                  <a:pt x="10984147" y="2098634"/>
                </a:cubicBezTo>
                <a:cubicBezTo>
                  <a:pt x="10975556" y="2325703"/>
                  <a:pt x="10960674" y="2464437"/>
                  <a:pt x="10984147" y="2730163"/>
                </a:cubicBezTo>
                <a:cubicBezTo>
                  <a:pt x="11007619" y="2995889"/>
                  <a:pt x="11119566" y="3411731"/>
                  <a:pt x="11124982" y="3692986"/>
                </a:cubicBezTo>
                <a:cubicBezTo>
                  <a:pt x="11130399" y="3974242"/>
                  <a:pt x="11032897" y="4151967"/>
                  <a:pt x="11016647" y="4417692"/>
                </a:cubicBezTo>
                <a:cubicBezTo>
                  <a:pt x="11000397" y="4683418"/>
                  <a:pt x="11050264" y="5038869"/>
                  <a:pt x="11027481" y="5287339"/>
                </a:cubicBezTo>
                <a:cubicBezTo>
                  <a:pt x="11004697" y="5535810"/>
                  <a:pt x="11018560" y="5797257"/>
                  <a:pt x="10879946" y="5908516"/>
                </a:cubicBezTo>
                <a:cubicBezTo>
                  <a:pt x="10741332" y="6019775"/>
                  <a:pt x="10510653" y="5964420"/>
                  <a:pt x="10195798" y="5954895"/>
                </a:cubicBezTo>
                <a:cubicBezTo>
                  <a:pt x="9880943" y="5945370"/>
                  <a:pt x="9719585" y="6019917"/>
                  <a:pt x="8990813" y="5851366"/>
                </a:cubicBezTo>
                <a:cubicBezTo>
                  <a:pt x="8262041" y="5682815"/>
                  <a:pt x="7343390" y="5726641"/>
                  <a:pt x="6628232" y="5743689"/>
                </a:cubicBezTo>
                <a:cubicBezTo>
                  <a:pt x="5913074" y="5760737"/>
                  <a:pt x="5313765" y="5967461"/>
                  <a:pt x="4699865" y="5953657"/>
                </a:cubicBezTo>
                <a:lnTo>
                  <a:pt x="3155687" y="5813266"/>
                </a:lnTo>
                <a:cubicBezTo>
                  <a:pt x="2653734" y="5827070"/>
                  <a:pt x="2060285" y="6021706"/>
                  <a:pt x="1764819" y="5960281"/>
                </a:cubicBezTo>
                <a:cubicBezTo>
                  <a:pt x="1469353" y="5898857"/>
                  <a:pt x="1438863" y="5675934"/>
                  <a:pt x="1382890" y="5444719"/>
                </a:cubicBezTo>
                <a:cubicBezTo>
                  <a:pt x="1326916" y="5213503"/>
                  <a:pt x="1437549" y="4868393"/>
                  <a:pt x="1428980" y="4572986"/>
                </a:cubicBezTo>
                <a:cubicBezTo>
                  <a:pt x="1420411" y="4277580"/>
                  <a:pt x="1347728" y="4008751"/>
                  <a:pt x="1331478" y="3672281"/>
                </a:cubicBezTo>
                <a:cubicBezTo>
                  <a:pt x="1315228" y="3335810"/>
                  <a:pt x="1344117" y="2919967"/>
                  <a:pt x="1331478" y="2554163"/>
                </a:cubicBezTo>
                <a:cubicBezTo>
                  <a:pt x="1318839" y="2188359"/>
                  <a:pt x="1195840" y="1824976"/>
                  <a:pt x="1223143" y="1580987"/>
                </a:cubicBezTo>
                <a:cubicBezTo>
                  <a:pt x="1250446" y="1336997"/>
                  <a:pt x="1325569" y="1198934"/>
                  <a:pt x="1495295" y="1090228"/>
                </a:cubicBezTo>
                <a:cubicBezTo>
                  <a:pt x="1665020" y="981523"/>
                  <a:pt x="1940180" y="952213"/>
                  <a:pt x="2241494" y="928751"/>
                </a:cubicBezTo>
                <a:cubicBezTo>
                  <a:pt x="2542808" y="905289"/>
                  <a:pt x="2895116" y="946006"/>
                  <a:pt x="3303179" y="949457"/>
                </a:cubicBezTo>
                <a:cubicBezTo>
                  <a:pt x="3711242" y="952908"/>
                  <a:pt x="4200556" y="966712"/>
                  <a:pt x="4689870" y="949457"/>
                </a:cubicBezTo>
                <a:cubicBezTo>
                  <a:pt x="5179184" y="932202"/>
                  <a:pt x="5645026" y="852830"/>
                  <a:pt x="6239063" y="845928"/>
                </a:cubicBezTo>
                <a:lnTo>
                  <a:pt x="6475094" y="845341"/>
                </a:lnTo>
                <a:close/>
              </a:path>
            </a:pathLst>
          </a:custGeom>
          <a:solidFill>
            <a:srgbClr val="28BAAC"/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HẠM DUYÊN 5 - 9Slide.vn">
            <a:extLst>
              <a:ext uri="{FF2B5EF4-FFF2-40B4-BE49-F238E27FC236}">
                <a16:creationId xmlns:a16="http://schemas.microsoft.com/office/drawing/2014/main" id="{72A5DF92-5644-48B6-99FE-4A4E16B0B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" y="1071329"/>
            <a:ext cx="1188534" cy="644262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E710D866-0048-4A52-B2A9-4288F3400B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317858"/>
            <a:ext cx="1219202" cy="3301728"/>
          </a:xfrm>
          <a:prstGeom prst="rect">
            <a:avLst/>
          </a:prstGeom>
        </p:spPr>
      </p:pic>
      <p:pic>
        <p:nvPicPr>
          <p:cNvPr id="19" name="PHẠM DUYÊN 7 - 9Slide.vn">
            <a:extLst>
              <a:ext uri="{FF2B5EF4-FFF2-40B4-BE49-F238E27FC236}">
                <a16:creationId xmlns:a16="http://schemas.microsoft.com/office/drawing/2014/main" id="{8A692C2C-2162-4106-A5A5-BA06ED20F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2579880"/>
            <a:ext cx="812317" cy="440328"/>
          </a:xfrm>
          <a:prstGeom prst="rect">
            <a:avLst/>
          </a:prstGeom>
        </p:spPr>
      </p:pic>
      <p:pic>
        <p:nvPicPr>
          <p:cNvPr id="18" name="PHẠM DUYÊN 8 - 9Slide.vn">
            <a:extLst>
              <a:ext uri="{FF2B5EF4-FFF2-40B4-BE49-F238E27FC236}">
                <a16:creationId xmlns:a16="http://schemas.microsoft.com/office/drawing/2014/main" id="{32FA88C7-611B-4B99-B841-E65BE5BFAE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15" y="640386"/>
            <a:ext cx="897074" cy="486272"/>
          </a:xfrm>
          <a:prstGeom prst="rect">
            <a:avLst/>
          </a:prstGeom>
        </p:spPr>
      </p:pic>
      <p:sp>
        <p:nvSpPr>
          <p:cNvPr id="133" name="PHẠM DUYÊN 9 - 9Slide.vn">
            <a:extLst>
              <a:ext uri="{FF2B5EF4-FFF2-40B4-BE49-F238E27FC236}">
                <a16:creationId xmlns:a16="http://schemas.microsoft.com/office/drawing/2014/main" id="{5B1654DE-E7D3-44C5-AEEF-FE04035D8835}"/>
              </a:ext>
            </a:extLst>
          </p:cNvPr>
          <p:cNvSpPr/>
          <p:nvPr userDrawn="1"/>
        </p:nvSpPr>
        <p:spPr>
          <a:xfrm>
            <a:off x="7620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874268 w 12192000"/>
              <a:gd name="connsiteY5" fmla="*/ 609645 h 6858000"/>
              <a:gd name="connsiteX6" fmla="*/ 3817140 w 12192000"/>
              <a:gd name="connsiteY6" fmla="*/ 677739 h 6858000"/>
              <a:gd name="connsiteX7" fmla="*/ 2656025 w 12192000"/>
              <a:gd name="connsiteY7" fmla="*/ 812237 h 6858000"/>
              <a:gd name="connsiteX8" fmla="*/ 1682566 w 12192000"/>
              <a:gd name="connsiteY8" fmla="*/ 789821 h 6858000"/>
              <a:gd name="connsiteX9" fmla="*/ 920218 w 12192000"/>
              <a:gd name="connsiteY9" fmla="*/ 711364 h 6858000"/>
              <a:gd name="connsiteX10" fmla="*/ 615279 w 12192000"/>
              <a:gd name="connsiteY10" fmla="*/ 1327812 h 6858000"/>
              <a:gd name="connsiteX11" fmla="*/ 861576 w 12192000"/>
              <a:gd name="connsiteY11" fmla="*/ 1966677 h 6858000"/>
              <a:gd name="connsiteX12" fmla="*/ 861576 w 12192000"/>
              <a:gd name="connsiteY12" fmla="*/ 2650375 h 6858000"/>
              <a:gd name="connsiteX13" fmla="*/ 709106 w 12192000"/>
              <a:gd name="connsiteY13" fmla="*/ 3692733 h 6858000"/>
              <a:gd name="connsiteX14" fmla="*/ 826390 w 12192000"/>
              <a:gd name="connsiteY14" fmla="*/ 4477304 h 6858000"/>
              <a:gd name="connsiteX15" fmla="*/ 814662 w 12192000"/>
              <a:gd name="connsiteY15" fmla="*/ 5418789 h 6858000"/>
              <a:gd name="connsiteX16" fmla="*/ 802933 w 12192000"/>
              <a:gd name="connsiteY16" fmla="*/ 6091278 h 6858000"/>
              <a:gd name="connsiteX17" fmla="*/ 1694294 w 12192000"/>
              <a:gd name="connsiteY17" fmla="*/ 6203359 h 6858000"/>
              <a:gd name="connsiteX18" fmla="*/ 3559115 w 12192000"/>
              <a:gd name="connsiteY18" fmla="*/ 6091278 h 6858000"/>
              <a:gd name="connsiteX19" fmla="*/ 5494306 w 12192000"/>
              <a:gd name="connsiteY19" fmla="*/ 6180943 h 6858000"/>
              <a:gd name="connsiteX20" fmla="*/ 7581966 w 12192000"/>
              <a:gd name="connsiteY20" fmla="*/ 6057653 h 6858000"/>
              <a:gd name="connsiteX21" fmla="*/ 9481972 w 12192000"/>
              <a:gd name="connsiteY21" fmla="*/ 6091278 h 6858000"/>
              <a:gd name="connsiteX22" fmla="*/ 10842469 w 12192000"/>
              <a:gd name="connsiteY22" fmla="*/ 6147319 h 6858000"/>
              <a:gd name="connsiteX23" fmla="*/ 11370249 w 12192000"/>
              <a:gd name="connsiteY23" fmla="*/ 5665368 h 6858000"/>
              <a:gd name="connsiteX24" fmla="*/ 11206051 w 12192000"/>
              <a:gd name="connsiteY24" fmla="*/ 4645426 h 6858000"/>
              <a:gd name="connsiteX25" fmla="*/ 11311607 w 12192000"/>
              <a:gd name="connsiteY25" fmla="*/ 3670317 h 6858000"/>
              <a:gd name="connsiteX26" fmla="*/ 11311607 w 12192000"/>
              <a:gd name="connsiteY26" fmla="*/ 2459836 h 6858000"/>
              <a:gd name="connsiteX27" fmla="*/ 11428891 w 12192000"/>
              <a:gd name="connsiteY27" fmla="*/ 1406269 h 6858000"/>
              <a:gd name="connsiteX28" fmla="*/ 11229508 w 12192000"/>
              <a:gd name="connsiteY28" fmla="*/ 722572 h 6858000"/>
              <a:gd name="connsiteX29" fmla="*/ 10326418 w 12192000"/>
              <a:gd name="connsiteY29" fmla="*/ 700156 h 6858000"/>
              <a:gd name="connsiteX30" fmla="*/ 9177032 w 12192000"/>
              <a:gd name="connsiteY30" fmla="*/ 722572 h 6858000"/>
              <a:gd name="connsiteX31" fmla="*/ 7675793 w 12192000"/>
              <a:gd name="connsiteY31" fmla="*/ 722572 h 6858000"/>
              <a:gd name="connsiteX32" fmla="*/ 5998628 w 12192000"/>
              <a:gd name="connsiteY32" fmla="*/ 610491 h 6858000"/>
              <a:gd name="connsiteX33" fmla="*/ 5874268 w 12192000"/>
              <a:gd name="connsiteY33" fmla="*/ 6096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874268" y="609645"/>
                </a:moveTo>
                <a:cubicBezTo>
                  <a:pt x="5234517" y="608126"/>
                  <a:pt x="4339422" y="646217"/>
                  <a:pt x="3817140" y="677739"/>
                </a:cubicBezTo>
                <a:cubicBezTo>
                  <a:pt x="3260040" y="711364"/>
                  <a:pt x="3011787" y="793557"/>
                  <a:pt x="2656025" y="812237"/>
                </a:cubicBezTo>
                <a:cubicBezTo>
                  <a:pt x="2300263" y="830918"/>
                  <a:pt x="1971867" y="806633"/>
                  <a:pt x="1682566" y="789821"/>
                </a:cubicBezTo>
                <a:cubicBezTo>
                  <a:pt x="1393264" y="773009"/>
                  <a:pt x="1320939" y="576866"/>
                  <a:pt x="920218" y="711364"/>
                </a:cubicBezTo>
                <a:cubicBezTo>
                  <a:pt x="519496" y="845862"/>
                  <a:pt x="625052" y="1118593"/>
                  <a:pt x="615279" y="1327812"/>
                </a:cubicBezTo>
                <a:cubicBezTo>
                  <a:pt x="605505" y="1537032"/>
                  <a:pt x="820526" y="1746250"/>
                  <a:pt x="861576" y="1966677"/>
                </a:cubicBezTo>
                <a:cubicBezTo>
                  <a:pt x="902625" y="2187105"/>
                  <a:pt x="886988" y="2362698"/>
                  <a:pt x="861576" y="2650375"/>
                </a:cubicBezTo>
                <a:cubicBezTo>
                  <a:pt x="836164" y="2938051"/>
                  <a:pt x="714970" y="3388244"/>
                  <a:pt x="709106" y="3692733"/>
                </a:cubicBezTo>
                <a:cubicBezTo>
                  <a:pt x="703242" y="3997221"/>
                  <a:pt x="808798" y="4189627"/>
                  <a:pt x="826390" y="4477304"/>
                </a:cubicBezTo>
                <a:cubicBezTo>
                  <a:pt x="843983" y="4764980"/>
                  <a:pt x="924127" y="5172209"/>
                  <a:pt x="814662" y="5418789"/>
                </a:cubicBezTo>
                <a:cubicBezTo>
                  <a:pt x="705197" y="5665368"/>
                  <a:pt x="656328" y="5960516"/>
                  <a:pt x="802933" y="6091278"/>
                </a:cubicBezTo>
                <a:cubicBezTo>
                  <a:pt x="949539" y="6222040"/>
                  <a:pt x="1211473" y="6304233"/>
                  <a:pt x="1694294" y="6203359"/>
                </a:cubicBezTo>
                <a:cubicBezTo>
                  <a:pt x="2177115" y="6102486"/>
                  <a:pt x="2925779" y="6095014"/>
                  <a:pt x="3559115" y="6091278"/>
                </a:cubicBezTo>
                <a:cubicBezTo>
                  <a:pt x="4192450" y="6087542"/>
                  <a:pt x="4823830" y="6186547"/>
                  <a:pt x="5494306" y="6180943"/>
                </a:cubicBezTo>
                <a:cubicBezTo>
                  <a:pt x="6164781" y="6175339"/>
                  <a:pt x="6917355" y="6072597"/>
                  <a:pt x="7581966" y="6057653"/>
                </a:cubicBezTo>
                <a:lnTo>
                  <a:pt x="9481972" y="6091278"/>
                </a:lnTo>
                <a:cubicBezTo>
                  <a:pt x="10025388" y="6106222"/>
                  <a:pt x="10527757" y="6218303"/>
                  <a:pt x="10842469" y="6147319"/>
                </a:cubicBezTo>
                <a:cubicBezTo>
                  <a:pt x="11157182" y="6076334"/>
                  <a:pt x="11309652" y="5915683"/>
                  <a:pt x="11370249" y="5665368"/>
                </a:cubicBezTo>
                <a:cubicBezTo>
                  <a:pt x="11430846" y="5415053"/>
                  <a:pt x="11215824" y="4977935"/>
                  <a:pt x="11206051" y="4645426"/>
                </a:cubicBezTo>
                <a:cubicBezTo>
                  <a:pt x="11196277" y="4312917"/>
                  <a:pt x="11294014" y="4034582"/>
                  <a:pt x="11311607" y="3670317"/>
                </a:cubicBezTo>
                <a:cubicBezTo>
                  <a:pt x="11329199" y="3306052"/>
                  <a:pt x="11297923" y="2855857"/>
                  <a:pt x="11311607" y="2459836"/>
                </a:cubicBezTo>
                <a:cubicBezTo>
                  <a:pt x="11325290" y="2063815"/>
                  <a:pt x="11442574" y="1695813"/>
                  <a:pt x="11428891" y="1406269"/>
                </a:cubicBezTo>
                <a:cubicBezTo>
                  <a:pt x="11415207" y="1116726"/>
                  <a:pt x="11413253" y="840258"/>
                  <a:pt x="11229508" y="722572"/>
                </a:cubicBezTo>
                <a:cubicBezTo>
                  <a:pt x="11045762" y="604886"/>
                  <a:pt x="10727140" y="565658"/>
                  <a:pt x="10326418" y="700156"/>
                </a:cubicBezTo>
                <a:cubicBezTo>
                  <a:pt x="9925697" y="834654"/>
                  <a:pt x="9618804" y="718836"/>
                  <a:pt x="9177032" y="722572"/>
                </a:cubicBezTo>
                <a:cubicBezTo>
                  <a:pt x="8735261" y="726308"/>
                  <a:pt x="8205528" y="741253"/>
                  <a:pt x="7675793" y="722572"/>
                </a:cubicBezTo>
                <a:cubicBezTo>
                  <a:pt x="7146059" y="703891"/>
                  <a:pt x="6641737" y="617963"/>
                  <a:pt x="5998628" y="610491"/>
                </a:cubicBezTo>
                <a:cubicBezTo>
                  <a:pt x="5958434" y="610024"/>
                  <a:pt x="5916919" y="609747"/>
                  <a:pt x="5874268" y="6096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E7558666-37F0-43CD-94F0-EF6DF9A15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1" y="554781"/>
            <a:ext cx="1393682" cy="755467"/>
          </a:xfrm>
          <a:prstGeom prst="rect">
            <a:avLst/>
          </a:prstGeom>
        </p:spPr>
      </p:pic>
      <p:pic>
        <p:nvPicPr>
          <p:cNvPr id="15" name="PHẠM DUYÊN 11 - 9Slide.vn">
            <a:extLst>
              <a:ext uri="{FF2B5EF4-FFF2-40B4-BE49-F238E27FC236}">
                <a16:creationId xmlns:a16="http://schemas.microsoft.com/office/drawing/2014/main" id="{2081CE05-FF5E-4656-9B73-4461D3DD5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959" y="3185864"/>
            <a:ext cx="897074" cy="486272"/>
          </a:xfrm>
          <a:prstGeom prst="rect">
            <a:avLst/>
          </a:prstGeom>
        </p:spPr>
      </p:pic>
      <p:pic>
        <p:nvPicPr>
          <p:cNvPr id="14" name="PHẠM DUYÊN 12 - 9Slide.vn">
            <a:extLst>
              <a:ext uri="{FF2B5EF4-FFF2-40B4-BE49-F238E27FC236}">
                <a16:creationId xmlns:a16="http://schemas.microsoft.com/office/drawing/2014/main" id="{864A1A84-78C3-44BA-92B9-FFC4774E49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03" y="268956"/>
            <a:ext cx="1133748" cy="614566"/>
          </a:xfrm>
          <a:prstGeom prst="rect">
            <a:avLst/>
          </a:prstGeom>
        </p:spPr>
      </p:pic>
      <p:pic>
        <p:nvPicPr>
          <p:cNvPr id="20" name="PHẠM DUYÊN 13 - 9Slide.vn">
            <a:extLst>
              <a:ext uri="{FF2B5EF4-FFF2-40B4-BE49-F238E27FC236}">
                <a16:creationId xmlns:a16="http://schemas.microsoft.com/office/drawing/2014/main" id="{0AEA40AE-F1D4-478D-BBC4-C22525E8E3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173" y="4000499"/>
            <a:ext cx="996341" cy="2698197"/>
          </a:xfrm>
          <a:prstGeom prst="rect">
            <a:avLst/>
          </a:prstGeom>
        </p:spPr>
      </p:pic>
      <p:sp>
        <p:nvSpPr>
          <p:cNvPr id="127" name="PHẠM DUYÊN 14 - 9Slide.vn">
            <a:extLst>
              <a:ext uri="{FF2B5EF4-FFF2-40B4-BE49-F238E27FC236}">
                <a16:creationId xmlns:a16="http://schemas.microsoft.com/office/drawing/2014/main" id="{1F9B5891-CC65-40B7-BB92-B3E1C9653265}"/>
              </a:ext>
            </a:extLst>
          </p:cNvPr>
          <p:cNvSpPr/>
          <p:nvPr userDrawn="1"/>
        </p:nvSpPr>
        <p:spPr>
          <a:xfrm>
            <a:off x="0" y="0"/>
            <a:ext cx="122682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6251780 w 12192000"/>
              <a:gd name="connsiteY5" fmla="*/ 304850 h 6858000"/>
              <a:gd name="connsiteX6" fmla="*/ 6118663 w 12192000"/>
              <a:gd name="connsiteY6" fmla="*/ 305787 h 6858000"/>
              <a:gd name="connsiteX7" fmla="*/ 4323388 w 12192000"/>
              <a:gd name="connsiteY7" fmla="*/ 429985 h 6858000"/>
              <a:gd name="connsiteX8" fmla="*/ 2716427 w 12192000"/>
              <a:gd name="connsiteY8" fmla="*/ 429985 h 6858000"/>
              <a:gd name="connsiteX9" fmla="*/ 1486099 w 12192000"/>
              <a:gd name="connsiteY9" fmla="*/ 405146 h 6858000"/>
              <a:gd name="connsiteX10" fmla="*/ 519412 w 12192000"/>
              <a:gd name="connsiteY10" fmla="*/ 429985 h 6858000"/>
              <a:gd name="connsiteX11" fmla="*/ 305987 w 12192000"/>
              <a:gd name="connsiteY11" fmla="*/ 1187596 h 6858000"/>
              <a:gd name="connsiteX12" fmla="*/ 431531 w 12192000"/>
              <a:gd name="connsiteY12" fmla="*/ 2355061 h 6858000"/>
              <a:gd name="connsiteX13" fmla="*/ 431531 w 12192000"/>
              <a:gd name="connsiteY13" fmla="*/ 3696405 h 6858000"/>
              <a:gd name="connsiteX14" fmla="*/ 544520 w 12192000"/>
              <a:gd name="connsiteY14" fmla="*/ 4776931 h 6858000"/>
              <a:gd name="connsiteX15" fmla="*/ 368759 w 12192000"/>
              <a:gd name="connsiteY15" fmla="*/ 5907137 h 6858000"/>
              <a:gd name="connsiteX16" fmla="*/ 933706 w 12192000"/>
              <a:gd name="connsiteY16" fmla="*/ 6441191 h 6858000"/>
              <a:gd name="connsiteX17" fmla="*/ 2390014 w 12192000"/>
              <a:gd name="connsiteY17" fmla="*/ 6379092 h 6858000"/>
              <a:gd name="connsiteX18" fmla="*/ 4423823 w 12192000"/>
              <a:gd name="connsiteY18" fmla="*/ 6341832 h 6858000"/>
              <a:gd name="connsiteX19" fmla="*/ 6658502 w 12192000"/>
              <a:gd name="connsiteY19" fmla="*/ 6478450 h 6858000"/>
              <a:gd name="connsiteX20" fmla="*/ 8729973 w 12192000"/>
              <a:gd name="connsiteY20" fmla="*/ 6379092 h 6858000"/>
              <a:gd name="connsiteX21" fmla="*/ 10726119 w 12192000"/>
              <a:gd name="connsiteY21" fmla="*/ 6503290 h 6858000"/>
              <a:gd name="connsiteX22" fmla="*/ 11680251 w 12192000"/>
              <a:gd name="connsiteY22" fmla="*/ 6379092 h 6858000"/>
              <a:gd name="connsiteX23" fmla="*/ 11667697 w 12192000"/>
              <a:gd name="connsiteY23" fmla="*/ 5633901 h 6858000"/>
              <a:gd name="connsiteX24" fmla="*/ 11655143 w 12192000"/>
              <a:gd name="connsiteY24" fmla="*/ 4590634 h 6858000"/>
              <a:gd name="connsiteX25" fmla="*/ 11780687 w 12192000"/>
              <a:gd name="connsiteY25" fmla="*/ 3721244 h 6858000"/>
              <a:gd name="connsiteX26" fmla="*/ 11617480 w 12192000"/>
              <a:gd name="connsiteY26" fmla="*/ 2566199 h 6858000"/>
              <a:gd name="connsiteX27" fmla="*/ 11617480 w 12192000"/>
              <a:gd name="connsiteY27" fmla="*/ 1808588 h 6858000"/>
              <a:gd name="connsiteX28" fmla="*/ 11881122 w 12192000"/>
              <a:gd name="connsiteY28" fmla="*/ 1100657 h 6858000"/>
              <a:gd name="connsiteX29" fmla="*/ 11554708 w 12192000"/>
              <a:gd name="connsiteY29" fmla="*/ 417565 h 6858000"/>
              <a:gd name="connsiteX30" fmla="*/ 10738673 w 12192000"/>
              <a:gd name="connsiteY30" fmla="*/ 504504 h 6858000"/>
              <a:gd name="connsiteX31" fmla="*/ 9696660 w 12192000"/>
              <a:gd name="connsiteY31" fmla="*/ 529344 h 6858000"/>
              <a:gd name="connsiteX32" fmla="*/ 8453777 w 12192000"/>
              <a:gd name="connsiteY32" fmla="*/ 380306 h 6858000"/>
              <a:gd name="connsiteX33" fmla="*/ 6251780 w 12192000"/>
              <a:gd name="connsiteY33" fmla="*/ 304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251780" y="304850"/>
                </a:moveTo>
                <a:cubicBezTo>
                  <a:pt x="6206127" y="304962"/>
                  <a:pt x="6161688" y="305270"/>
                  <a:pt x="6118663" y="305787"/>
                </a:cubicBezTo>
                <a:cubicBezTo>
                  <a:pt x="5430265" y="314067"/>
                  <a:pt x="4890427" y="409285"/>
                  <a:pt x="4323388" y="429985"/>
                </a:cubicBezTo>
                <a:cubicBezTo>
                  <a:pt x="3756348" y="450685"/>
                  <a:pt x="3189309" y="434125"/>
                  <a:pt x="2716427" y="429985"/>
                </a:cubicBezTo>
                <a:cubicBezTo>
                  <a:pt x="2243546" y="425846"/>
                  <a:pt x="1915040" y="554184"/>
                  <a:pt x="1486099" y="405146"/>
                </a:cubicBezTo>
                <a:cubicBezTo>
                  <a:pt x="1057157" y="256107"/>
                  <a:pt x="716097" y="299577"/>
                  <a:pt x="519412" y="429985"/>
                </a:cubicBezTo>
                <a:cubicBezTo>
                  <a:pt x="322726" y="560394"/>
                  <a:pt x="320634" y="866750"/>
                  <a:pt x="305987" y="1187596"/>
                </a:cubicBezTo>
                <a:cubicBezTo>
                  <a:pt x="291340" y="1508442"/>
                  <a:pt x="416884" y="1916227"/>
                  <a:pt x="431531" y="2355061"/>
                </a:cubicBezTo>
                <a:cubicBezTo>
                  <a:pt x="446178" y="2793896"/>
                  <a:pt x="412699" y="3292760"/>
                  <a:pt x="431531" y="3696405"/>
                </a:cubicBezTo>
                <a:cubicBezTo>
                  <a:pt x="450363" y="4100050"/>
                  <a:pt x="554982" y="4408476"/>
                  <a:pt x="544520" y="4776931"/>
                </a:cubicBezTo>
                <a:cubicBezTo>
                  <a:pt x="534059" y="5145387"/>
                  <a:pt x="303895" y="5629761"/>
                  <a:pt x="368759" y="5907137"/>
                </a:cubicBezTo>
                <a:cubicBezTo>
                  <a:pt x="433624" y="6184514"/>
                  <a:pt x="596831" y="6362532"/>
                  <a:pt x="933706" y="6441191"/>
                </a:cubicBezTo>
                <a:cubicBezTo>
                  <a:pt x="1270582" y="6519850"/>
                  <a:pt x="1808328" y="6395651"/>
                  <a:pt x="2390014" y="6379092"/>
                </a:cubicBezTo>
                <a:lnTo>
                  <a:pt x="4423823" y="6341832"/>
                </a:lnTo>
                <a:cubicBezTo>
                  <a:pt x="5135238" y="6358392"/>
                  <a:pt x="5940809" y="6472240"/>
                  <a:pt x="6658502" y="6478450"/>
                </a:cubicBezTo>
                <a:cubicBezTo>
                  <a:pt x="7376194" y="6484660"/>
                  <a:pt x="8052037" y="6374952"/>
                  <a:pt x="8729973" y="6379092"/>
                </a:cubicBezTo>
                <a:cubicBezTo>
                  <a:pt x="9407910" y="6383231"/>
                  <a:pt x="10209297" y="6391511"/>
                  <a:pt x="10726119" y="6503290"/>
                </a:cubicBezTo>
                <a:cubicBezTo>
                  <a:pt x="11242941" y="6615069"/>
                  <a:pt x="11523322" y="6523990"/>
                  <a:pt x="11680251" y="6379092"/>
                </a:cubicBezTo>
                <a:cubicBezTo>
                  <a:pt x="11837181" y="6234193"/>
                  <a:pt x="11784871" y="5907137"/>
                  <a:pt x="11667697" y="5633901"/>
                </a:cubicBezTo>
                <a:cubicBezTo>
                  <a:pt x="11550523" y="5360664"/>
                  <a:pt x="11636311" y="4909410"/>
                  <a:pt x="11655143" y="4590634"/>
                </a:cubicBezTo>
                <a:cubicBezTo>
                  <a:pt x="11673974" y="4271857"/>
                  <a:pt x="11786964" y="4058651"/>
                  <a:pt x="11780687" y="3721244"/>
                </a:cubicBezTo>
                <a:cubicBezTo>
                  <a:pt x="11774409" y="3383838"/>
                  <a:pt x="11644681" y="2884975"/>
                  <a:pt x="11617480" y="2566199"/>
                </a:cubicBezTo>
                <a:cubicBezTo>
                  <a:pt x="11590278" y="2247423"/>
                  <a:pt x="11573539" y="2052845"/>
                  <a:pt x="11617480" y="1808588"/>
                </a:cubicBezTo>
                <a:cubicBezTo>
                  <a:pt x="11661420" y="1564331"/>
                  <a:pt x="11891583" y="1332494"/>
                  <a:pt x="11881122" y="1100657"/>
                </a:cubicBezTo>
                <a:cubicBezTo>
                  <a:pt x="11870660" y="868819"/>
                  <a:pt x="11983649" y="566604"/>
                  <a:pt x="11554708" y="417565"/>
                </a:cubicBezTo>
                <a:cubicBezTo>
                  <a:pt x="11125766" y="268527"/>
                  <a:pt x="11048348" y="485875"/>
                  <a:pt x="10738673" y="504504"/>
                </a:cubicBezTo>
                <a:cubicBezTo>
                  <a:pt x="10428998" y="523134"/>
                  <a:pt x="10077476" y="550044"/>
                  <a:pt x="9696660" y="529344"/>
                </a:cubicBezTo>
                <a:cubicBezTo>
                  <a:pt x="9315844" y="508644"/>
                  <a:pt x="9050110" y="417565"/>
                  <a:pt x="8453777" y="380306"/>
                </a:cubicBezTo>
                <a:cubicBezTo>
                  <a:pt x="7894715" y="345375"/>
                  <a:pt x="6936585" y="303167"/>
                  <a:pt x="6251780" y="3048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BFD000-60E0-494C-9F9B-113FE0DBEC3D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custGeom>
            <a:avLst/>
            <a:gdLst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89165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0 w 12268200"/>
              <a:gd name="connsiteY27" fmla="*/ 0 h 6858000"/>
              <a:gd name="connsiteX28" fmla="*/ 12268200 w 12268200"/>
              <a:gd name="connsiteY28" fmla="*/ 0 h 6858000"/>
              <a:gd name="connsiteX29" fmla="*/ 12268200 w 12268200"/>
              <a:gd name="connsiteY29" fmla="*/ 6858000 h 6858000"/>
              <a:gd name="connsiteX30" fmla="*/ 0 w 12268200"/>
              <a:gd name="connsiteY30" fmla="*/ 6858000 h 6858000"/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147222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5764414 w 12268200"/>
              <a:gd name="connsiteY27" fmla="*/ 134408 h 6858000"/>
              <a:gd name="connsiteX28" fmla="*/ 0 w 12268200"/>
              <a:gd name="connsiteY28" fmla="*/ 0 h 6858000"/>
              <a:gd name="connsiteX29" fmla="*/ 12268200 w 12268200"/>
              <a:gd name="connsiteY29" fmla="*/ 0 h 6858000"/>
              <a:gd name="connsiteX30" fmla="*/ 12268200 w 12268200"/>
              <a:gd name="connsiteY30" fmla="*/ 6858000 h 6858000"/>
              <a:gd name="connsiteX31" fmla="*/ 0 w 12268200"/>
              <a:gd name="connsiteY31" fmla="*/ 6858000 h 6858000"/>
              <a:gd name="connsiteX32" fmla="*/ 0 w 12268200"/>
              <a:gd name="connsiteY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268200" h="6858000">
                <a:moveTo>
                  <a:pt x="5764414" y="134408"/>
                </a:moveTo>
                <a:cubicBezTo>
                  <a:pt x="5058364" y="138318"/>
                  <a:pt x="4142675" y="179709"/>
                  <a:pt x="3593115" y="214363"/>
                </a:cubicBezTo>
                <a:cubicBezTo>
                  <a:pt x="2965049" y="253966"/>
                  <a:pt x="2685173" y="350774"/>
                  <a:pt x="2284093" y="372777"/>
                </a:cubicBezTo>
                <a:cubicBezTo>
                  <a:pt x="1883011" y="394778"/>
                  <a:pt x="1200457" y="173481"/>
                  <a:pt x="852800" y="244774"/>
                </a:cubicBezTo>
                <a:cubicBezTo>
                  <a:pt x="505143" y="316065"/>
                  <a:pt x="296775" y="552575"/>
                  <a:pt x="198152" y="800528"/>
                </a:cubicBezTo>
                <a:cubicBezTo>
                  <a:pt x="99528" y="1048481"/>
                  <a:pt x="250572" y="1442952"/>
                  <a:pt x="261056" y="1732490"/>
                </a:cubicBezTo>
                <a:cubicBezTo>
                  <a:pt x="271541" y="2022027"/>
                  <a:pt x="280028" y="2198929"/>
                  <a:pt x="261056" y="2537757"/>
                </a:cubicBezTo>
                <a:cubicBezTo>
                  <a:pt x="242084" y="2876585"/>
                  <a:pt x="153832" y="3406829"/>
                  <a:pt x="147222" y="3765459"/>
                </a:cubicBezTo>
                <a:cubicBezTo>
                  <a:pt x="140610" y="4124090"/>
                  <a:pt x="211232" y="4350708"/>
                  <a:pt x="221389" y="4689536"/>
                </a:cubicBezTo>
                <a:cubicBezTo>
                  <a:pt x="231546" y="5028364"/>
                  <a:pt x="180359" y="5481603"/>
                  <a:pt x="208166" y="5798429"/>
                </a:cubicBezTo>
                <a:cubicBezTo>
                  <a:pt x="235974" y="6115256"/>
                  <a:pt x="222954" y="6436482"/>
                  <a:pt x="388234" y="6590495"/>
                </a:cubicBezTo>
                <a:cubicBezTo>
                  <a:pt x="553515" y="6744509"/>
                  <a:pt x="714187" y="6722506"/>
                  <a:pt x="1199851" y="6722506"/>
                </a:cubicBezTo>
                <a:cubicBezTo>
                  <a:pt x="1685514" y="6722506"/>
                  <a:pt x="2588209" y="6594896"/>
                  <a:pt x="3302222" y="6590495"/>
                </a:cubicBezTo>
                <a:cubicBezTo>
                  <a:pt x="4016234" y="6586094"/>
                  <a:pt x="4728042" y="6702704"/>
                  <a:pt x="5483927" y="6696104"/>
                </a:cubicBezTo>
                <a:cubicBezTo>
                  <a:pt x="6239811" y="6689504"/>
                  <a:pt x="7088251" y="6568493"/>
                  <a:pt x="7837524" y="6550892"/>
                </a:cubicBezTo>
                <a:lnTo>
                  <a:pt x="9979561" y="6590495"/>
                </a:lnTo>
                <a:cubicBezTo>
                  <a:pt x="10592201" y="6608096"/>
                  <a:pt x="11180040" y="6755066"/>
                  <a:pt x="11513366" y="6656501"/>
                </a:cubicBezTo>
                <a:cubicBezTo>
                  <a:pt x="11846692" y="6557936"/>
                  <a:pt x="11911200" y="6293929"/>
                  <a:pt x="11979515" y="5999105"/>
                </a:cubicBezTo>
                <a:cubicBezTo>
                  <a:pt x="12047832" y="5704280"/>
                  <a:pt x="11912803" y="5264228"/>
                  <a:pt x="11923262" y="4887552"/>
                </a:cubicBezTo>
                <a:cubicBezTo>
                  <a:pt x="11933721" y="4510878"/>
                  <a:pt x="12022431" y="4168093"/>
                  <a:pt x="12042264" y="3739058"/>
                </a:cubicBezTo>
                <a:cubicBezTo>
                  <a:pt x="12062098" y="3310021"/>
                  <a:pt x="12026838" y="2779777"/>
                  <a:pt x="12042264" y="2313338"/>
                </a:cubicBezTo>
                <a:cubicBezTo>
                  <a:pt x="12057691" y="1846899"/>
                  <a:pt x="12207812" y="1383547"/>
                  <a:pt x="12174489" y="1072435"/>
                </a:cubicBezTo>
                <a:cubicBezTo>
                  <a:pt x="12141165" y="761322"/>
                  <a:pt x="12049476" y="585277"/>
                  <a:pt x="11842324" y="446665"/>
                </a:cubicBezTo>
                <a:cubicBezTo>
                  <a:pt x="11635172" y="308055"/>
                  <a:pt x="11299336" y="270681"/>
                  <a:pt x="10931578" y="240765"/>
                </a:cubicBezTo>
                <a:cubicBezTo>
                  <a:pt x="10563820" y="210848"/>
                  <a:pt x="10133824" y="262767"/>
                  <a:pt x="9635778" y="267167"/>
                </a:cubicBezTo>
                <a:cubicBezTo>
                  <a:pt x="9137732" y="271568"/>
                  <a:pt x="8540517" y="289169"/>
                  <a:pt x="7943303" y="267167"/>
                </a:cubicBezTo>
                <a:cubicBezTo>
                  <a:pt x="7346089" y="245165"/>
                  <a:pt x="6777523" y="143957"/>
                  <a:pt x="6052493" y="135157"/>
                </a:cubicBezTo>
                <a:lnTo>
                  <a:pt x="5764414" y="134408"/>
                </a:lnTo>
                <a:close/>
                <a:moveTo>
                  <a:pt x="0" y="0"/>
                </a:moveTo>
                <a:lnTo>
                  <a:pt x="12268200" y="0"/>
                </a:lnTo>
                <a:lnTo>
                  <a:pt x="12268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5" grpId="0" animBg="1"/>
      <p:bldP spid="133" grpId="0" animBg="1"/>
      <p:bldP spid="12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994F20-26EB-4EA8-AE5A-13DB69737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2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80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34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4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EFE863-C26B-4B8C-B0A9-E850730CF85E}"/>
              </a:ext>
            </a:extLst>
          </p:cNvPr>
          <p:cNvSpPr/>
          <p:nvPr userDrawn="1"/>
        </p:nvSpPr>
        <p:spPr>
          <a:xfrm>
            <a:off x="4209143" y="1709057"/>
            <a:ext cx="7445829" cy="3439886"/>
          </a:xfrm>
          <a:custGeom>
            <a:avLst/>
            <a:gdLst>
              <a:gd name="connsiteX0" fmla="*/ 0 w 7445829"/>
              <a:gd name="connsiteY0" fmla="*/ 0 h 3439886"/>
              <a:gd name="connsiteX1" fmla="*/ 0 w 7445829"/>
              <a:gd name="connsiteY1" fmla="*/ 0 h 3439886"/>
              <a:gd name="connsiteX2" fmla="*/ 453519 w 7445829"/>
              <a:gd name="connsiteY2" fmla="*/ 0 h 3439886"/>
              <a:gd name="connsiteX3" fmla="*/ 1279329 w 7445829"/>
              <a:gd name="connsiteY3" fmla="*/ 0 h 3439886"/>
              <a:gd name="connsiteX4" fmla="*/ 1956222 w 7445829"/>
              <a:gd name="connsiteY4" fmla="*/ 0 h 3439886"/>
              <a:gd name="connsiteX5" fmla="*/ 2707574 w 7445829"/>
              <a:gd name="connsiteY5" fmla="*/ 0 h 3439886"/>
              <a:gd name="connsiteX6" fmla="*/ 3384468 w 7445829"/>
              <a:gd name="connsiteY6" fmla="*/ 0 h 3439886"/>
              <a:gd name="connsiteX7" fmla="*/ 4135820 w 7445829"/>
              <a:gd name="connsiteY7" fmla="*/ 0 h 3439886"/>
              <a:gd name="connsiteX8" fmla="*/ 4589338 w 7445829"/>
              <a:gd name="connsiteY8" fmla="*/ 0 h 3439886"/>
              <a:gd name="connsiteX9" fmla="*/ 5117315 w 7445829"/>
              <a:gd name="connsiteY9" fmla="*/ 0 h 3439886"/>
              <a:gd name="connsiteX10" fmla="*/ 5570834 w 7445829"/>
              <a:gd name="connsiteY10" fmla="*/ 0 h 3439886"/>
              <a:gd name="connsiteX11" fmla="*/ 6396644 w 7445829"/>
              <a:gd name="connsiteY11" fmla="*/ 0 h 3439886"/>
              <a:gd name="connsiteX12" fmla="*/ 7445829 w 7445829"/>
              <a:gd name="connsiteY12" fmla="*/ 0 h 3439886"/>
              <a:gd name="connsiteX13" fmla="*/ 7445829 w 7445829"/>
              <a:gd name="connsiteY13" fmla="*/ 0 h 3439886"/>
              <a:gd name="connsiteX14" fmla="*/ 7445829 w 7445829"/>
              <a:gd name="connsiteY14" fmla="*/ 584781 h 3439886"/>
              <a:gd name="connsiteX15" fmla="*/ 7445829 w 7445829"/>
              <a:gd name="connsiteY15" fmla="*/ 1341556 h 3439886"/>
              <a:gd name="connsiteX16" fmla="*/ 7445829 w 7445829"/>
              <a:gd name="connsiteY16" fmla="*/ 2098330 h 3439886"/>
              <a:gd name="connsiteX17" fmla="*/ 7445829 w 7445829"/>
              <a:gd name="connsiteY17" fmla="*/ 2751909 h 3439886"/>
              <a:gd name="connsiteX18" fmla="*/ 7445829 w 7445829"/>
              <a:gd name="connsiteY18" fmla="*/ 3439886 h 3439886"/>
              <a:gd name="connsiteX19" fmla="*/ 7445829 w 7445829"/>
              <a:gd name="connsiteY19" fmla="*/ 3439886 h 3439886"/>
              <a:gd name="connsiteX20" fmla="*/ 6768935 w 7445829"/>
              <a:gd name="connsiteY20" fmla="*/ 3439886 h 3439886"/>
              <a:gd name="connsiteX21" fmla="*/ 6315417 w 7445829"/>
              <a:gd name="connsiteY21" fmla="*/ 3439886 h 3439886"/>
              <a:gd name="connsiteX22" fmla="*/ 5489607 w 7445829"/>
              <a:gd name="connsiteY22" fmla="*/ 3439886 h 3439886"/>
              <a:gd name="connsiteX23" fmla="*/ 4663797 w 7445829"/>
              <a:gd name="connsiteY23" fmla="*/ 3439886 h 3439886"/>
              <a:gd name="connsiteX24" fmla="*/ 3986903 w 7445829"/>
              <a:gd name="connsiteY24" fmla="*/ 3439886 h 3439886"/>
              <a:gd name="connsiteX25" fmla="*/ 3384468 w 7445829"/>
              <a:gd name="connsiteY25" fmla="*/ 3439886 h 3439886"/>
              <a:gd name="connsiteX26" fmla="*/ 2856491 w 7445829"/>
              <a:gd name="connsiteY26" fmla="*/ 3439886 h 3439886"/>
              <a:gd name="connsiteX27" fmla="*/ 2105139 w 7445829"/>
              <a:gd name="connsiteY27" fmla="*/ 3439886 h 3439886"/>
              <a:gd name="connsiteX28" fmla="*/ 1502704 w 7445829"/>
              <a:gd name="connsiteY28" fmla="*/ 3439886 h 3439886"/>
              <a:gd name="connsiteX29" fmla="*/ 900268 w 7445829"/>
              <a:gd name="connsiteY29" fmla="*/ 3439886 h 3439886"/>
              <a:gd name="connsiteX30" fmla="*/ 0 w 7445829"/>
              <a:gd name="connsiteY30" fmla="*/ 3439886 h 3439886"/>
              <a:gd name="connsiteX31" fmla="*/ 0 w 7445829"/>
              <a:gd name="connsiteY31" fmla="*/ 3439886 h 3439886"/>
              <a:gd name="connsiteX32" fmla="*/ 0 w 7445829"/>
              <a:gd name="connsiteY32" fmla="*/ 2786308 h 3439886"/>
              <a:gd name="connsiteX33" fmla="*/ 0 w 7445829"/>
              <a:gd name="connsiteY33" fmla="*/ 2167128 h 3439886"/>
              <a:gd name="connsiteX34" fmla="*/ 0 w 7445829"/>
              <a:gd name="connsiteY34" fmla="*/ 1444752 h 3439886"/>
              <a:gd name="connsiteX35" fmla="*/ 0 w 7445829"/>
              <a:gd name="connsiteY35" fmla="*/ 825573 h 3439886"/>
              <a:gd name="connsiteX36" fmla="*/ 0 w 7445829"/>
              <a:gd name="connsiteY36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445829" h="3439886" fill="none" extrusionOk="0">
                <a:moveTo>
                  <a:pt x="0" y="0"/>
                </a:moveTo>
                <a:lnTo>
                  <a:pt x="0" y="0"/>
                </a:lnTo>
                <a:cubicBezTo>
                  <a:pt x="155431" y="-11460"/>
                  <a:pt x="351796" y="-6406"/>
                  <a:pt x="453519" y="0"/>
                </a:cubicBezTo>
                <a:cubicBezTo>
                  <a:pt x="555242" y="6406"/>
                  <a:pt x="989355" y="35801"/>
                  <a:pt x="1279329" y="0"/>
                </a:cubicBezTo>
                <a:cubicBezTo>
                  <a:pt x="1569303" y="-35801"/>
                  <a:pt x="1728865" y="-11362"/>
                  <a:pt x="1956222" y="0"/>
                </a:cubicBezTo>
                <a:cubicBezTo>
                  <a:pt x="2183579" y="11362"/>
                  <a:pt x="2492914" y="29640"/>
                  <a:pt x="2707574" y="0"/>
                </a:cubicBezTo>
                <a:cubicBezTo>
                  <a:pt x="2922234" y="-29640"/>
                  <a:pt x="3179049" y="13694"/>
                  <a:pt x="3384468" y="0"/>
                </a:cubicBezTo>
                <a:cubicBezTo>
                  <a:pt x="3589887" y="-13694"/>
                  <a:pt x="3811867" y="419"/>
                  <a:pt x="4135820" y="0"/>
                </a:cubicBezTo>
                <a:cubicBezTo>
                  <a:pt x="4459773" y="-419"/>
                  <a:pt x="4485383" y="-7374"/>
                  <a:pt x="4589338" y="0"/>
                </a:cubicBezTo>
                <a:cubicBezTo>
                  <a:pt x="4693293" y="7374"/>
                  <a:pt x="4959414" y="-16640"/>
                  <a:pt x="5117315" y="0"/>
                </a:cubicBezTo>
                <a:cubicBezTo>
                  <a:pt x="5275216" y="16640"/>
                  <a:pt x="5460801" y="22208"/>
                  <a:pt x="5570834" y="0"/>
                </a:cubicBezTo>
                <a:cubicBezTo>
                  <a:pt x="5680867" y="-22208"/>
                  <a:pt x="6188128" y="14511"/>
                  <a:pt x="6396644" y="0"/>
                </a:cubicBezTo>
                <a:cubicBezTo>
                  <a:pt x="6605160" y="-14511"/>
                  <a:pt x="6956657" y="37180"/>
                  <a:pt x="7445829" y="0"/>
                </a:cubicBezTo>
                <a:lnTo>
                  <a:pt x="7445829" y="0"/>
                </a:lnTo>
                <a:cubicBezTo>
                  <a:pt x="7449738" y="213131"/>
                  <a:pt x="7420232" y="306979"/>
                  <a:pt x="7445829" y="584781"/>
                </a:cubicBezTo>
                <a:cubicBezTo>
                  <a:pt x="7471426" y="862583"/>
                  <a:pt x="7454491" y="963833"/>
                  <a:pt x="7445829" y="1341556"/>
                </a:cubicBezTo>
                <a:cubicBezTo>
                  <a:pt x="7437167" y="1719280"/>
                  <a:pt x="7440422" y="1921627"/>
                  <a:pt x="7445829" y="2098330"/>
                </a:cubicBezTo>
                <a:cubicBezTo>
                  <a:pt x="7451236" y="2275033"/>
                  <a:pt x="7441404" y="2476673"/>
                  <a:pt x="7445829" y="2751909"/>
                </a:cubicBezTo>
                <a:cubicBezTo>
                  <a:pt x="7450254" y="3027145"/>
                  <a:pt x="7444549" y="3141946"/>
                  <a:pt x="7445829" y="3439886"/>
                </a:cubicBezTo>
                <a:lnTo>
                  <a:pt x="7445829" y="3439886"/>
                </a:lnTo>
                <a:cubicBezTo>
                  <a:pt x="7149150" y="3424747"/>
                  <a:pt x="6965850" y="3449780"/>
                  <a:pt x="6768935" y="3439886"/>
                </a:cubicBezTo>
                <a:cubicBezTo>
                  <a:pt x="6572020" y="3429992"/>
                  <a:pt x="6540327" y="3449357"/>
                  <a:pt x="6315417" y="3439886"/>
                </a:cubicBezTo>
                <a:cubicBezTo>
                  <a:pt x="6090507" y="3430415"/>
                  <a:pt x="5761025" y="3479250"/>
                  <a:pt x="5489607" y="3439886"/>
                </a:cubicBezTo>
                <a:cubicBezTo>
                  <a:pt x="5218189" y="3400523"/>
                  <a:pt x="4951246" y="3449809"/>
                  <a:pt x="4663797" y="3439886"/>
                </a:cubicBezTo>
                <a:cubicBezTo>
                  <a:pt x="4376348" y="3429964"/>
                  <a:pt x="4125273" y="3406525"/>
                  <a:pt x="3986903" y="3439886"/>
                </a:cubicBezTo>
                <a:cubicBezTo>
                  <a:pt x="3848533" y="3473247"/>
                  <a:pt x="3667552" y="3448340"/>
                  <a:pt x="3384468" y="3439886"/>
                </a:cubicBezTo>
                <a:cubicBezTo>
                  <a:pt x="3101384" y="3431432"/>
                  <a:pt x="3009696" y="3459713"/>
                  <a:pt x="2856491" y="3439886"/>
                </a:cubicBezTo>
                <a:cubicBezTo>
                  <a:pt x="2703286" y="3420059"/>
                  <a:pt x="2263243" y="3448514"/>
                  <a:pt x="2105139" y="3439886"/>
                </a:cubicBezTo>
                <a:cubicBezTo>
                  <a:pt x="1947035" y="3431258"/>
                  <a:pt x="1724830" y="3421811"/>
                  <a:pt x="1502704" y="3439886"/>
                </a:cubicBezTo>
                <a:cubicBezTo>
                  <a:pt x="1280578" y="3457961"/>
                  <a:pt x="1195358" y="3446733"/>
                  <a:pt x="900268" y="3439886"/>
                </a:cubicBezTo>
                <a:cubicBezTo>
                  <a:pt x="605178" y="3433039"/>
                  <a:pt x="441772" y="3464770"/>
                  <a:pt x="0" y="3439886"/>
                </a:cubicBezTo>
                <a:lnTo>
                  <a:pt x="0" y="3439886"/>
                </a:lnTo>
                <a:cubicBezTo>
                  <a:pt x="24704" y="3187473"/>
                  <a:pt x="-1846" y="3077566"/>
                  <a:pt x="0" y="2786308"/>
                </a:cubicBezTo>
                <a:cubicBezTo>
                  <a:pt x="1846" y="2495050"/>
                  <a:pt x="25518" y="2429995"/>
                  <a:pt x="0" y="2167128"/>
                </a:cubicBezTo>
                <a:cubicBezTo>
                  <a:pt x="-25518" y="1904261"/>
                  <a:pt x="5019" y="1752366"/>
                  <a:pt x="0" y="1444752"/>
                </a:cubicBezTo>
                <a:cubicBezTo>
                  <a:pt x="-5019" y="1137138"/>
                  <a:pt x="-9160" y="1086794"/>
                  <a:pt x="0" y="825573"/>
                </a:cubicBezTo>
                <a:cubicBezTo>
                  <a:pt x="9160" y="564352"/>
                  <a:pt x="-22268" y="276914"/>
                  <a:pt x="0" y="0"/>
                </a:cubicBezTo>
                <a:close/>
              </a:path>
              <a:path w="7445829" h="3439886" stroke="0" extrusionOk="0">
                <a:moveTo>
                  <a:pt x="0" y="0"/>
                </a:moveTo>
                <a:lnTo>
                  <a:pt x="0" y="0"/>
                </a:lnTo>
                <a:cubicBezTo>
                  <a:pt x="253898" y="6226"/>
                  <a:pt x="464550" y="-8221"/>
                  <a:pt x="602435" y="0"/>
                </a:cubicBezTo>
                <a:cubicBezTo>
                  <a:pt x="740320" y="8221"/>
                  <a:pt x="1097544" y="12018"/>
                  <a:pt x="1428245" y="0"/>
                </a:cubicBezTo>
                <a:cubicBezTo>
                  <a:pt x="1758946" y="-12018"/>
                  <a:pt x="1952656" y="-6902"/>
                  <a:pt x="2254056" y="0"/>
                </a:cubicBezTo>
                <a:cubicBezTo>
                  <a:pt x="2555456" y="6902"/>
                  <a:pt x="2494082" y="-5321"/>
                  <a:pt x="2707574" y="0"/>
                </a:cubicBezTo>
                <a:cubicBezTo>
                  <a:pt x="2921066" y="5321"/>
                  <a:pt x="3014454" y="-16630"/>
                  <a:pt x="3310009" y="0"/>
                </a:cubicBezTo>
                <a:cubicBezTo>
                  <a:pt x="3605565" y="16630"/>
                  <a:pt x="3706606" y="-16580"/>
                  <a:pt x="3912445" y="0"/>
                </a:cubicBezTo>
                <a:cubicBezTo>
                  <a:pt x="4118284" y="16580"/>
                  <a:pt x="4207056" y="-16957"/>
                  <a:pt x="4365963" y="0"/>
                </a:cubicBezTo>
                <a:cubicBezTo>
                  <a:pt x="4524870" y="16957"/>
                  <a:pt x="4722358" y="21308"/>
                  <a:pt x="4819482" y="0"/>
                </a:cubicBezTo>
                <a:cubicBezTo>
                  <a:pt x="4916606" y="-21308"/>
                  <a:pt x="5212208" y="30133"/>
                  <a:pt x="5496376" y="0"/>
                </a:cubicBezTo>
                <a:cubicBezTo>
                  <a:pt x="5780544" y="-30133"/>
                  <a:pt x="5866822" y="-19303"/>
                  <a:pt x="6024353" y="0"/>
                </a:cubicBezTo>
                <a:cubicBezTo>
                  <a:pt x="6181884" y="19303"/>
                  <a:pt x="6323513" y="-17261"/>
                  <a:pt x="6552330" y="0"/>
                </a:cubicBezTo>
                <a:cubicBezTo>
                  <a:pt x="6781147" y="17261"/>
                  <a:pt x="7235345" y="1866"/>
                  <a:pt x="7445829" y="0"/>
                </a:cubicBezTo>
                <a:lnTo>
                  <a:pt x="7445829" y="0"/>
                </a:lnTo>
                <a:cubicBezTo>
                  <a:pt x="7449618" y="202201"/>
                  <a:pt x="7433327" y="429632"/>
                  <a:pt x="7445829" y="584781"/>
                </a:cubicBezTo>
                <a:cubicBezTo>
                  <a:pt x="7458331" y="739930"/>
                  <a:pt x="7471589" y="986404"/>
                  <a:pt x="7445829" y="1169561"/>
                </a:cubicBezTo>
                <a:cubicBezTo>
                  <a:pt x="7420069" y="1352718"/>
                  <a:pt x="7421765" y="1614673"/>
                  <a:pt x="7445829" y="1857538"/>
                </a:cubicBezTo>
                <a:cubicBezTo>
                  <a:pt x="7469893" y="2100403"/>
                  <a:pt x="7426053" y="2159074"/>
                  <a:pt x="7445829" y="2442319"/>
                </a:cubicBezTo>
                <a:cubicBezTo>
                  <a:pt x="7465605" y="2725564"/>
                  <a:pt x="7419669" y="3232896"/>
                  <a:pt x="7445829" y="3439886"/>
                </a:cubicBezTo>
                <a:lnTo>
                  <a:pt x="7445829" y="3439886"/>
                </a:lnTo>
                <a:cubicBezTo>
                  <a:pt x="7141228" y="3473729"/>
                  <a:pt x="7071998" y="3411045"/>
                  <a:pt x="6768935" y="3439886"/>
                </a:cubicBezTo>
                <a:cubicBezTo>
                  <a:pt x="6465872" y="3468727"/>
                  <a:pt x="6451154" y="3432604"/>
                  <a:pt x="6166500" y="3439886"/>
                </a:cubicBezTo>
                <a:cubicBezTo>
                  <a:pt x="5881846" y="3447168"/>
                  <a:pt x="5585255" y="3465903"/>
                  <a:pt x="5415148" y="3439886"/>
                </a:cubicBezTo>
                <a:cubicBezTo>
                  <a:pt x="5245041" y="3413869"/>
                  <a:pt x="5137386" y="3444127"/>
                  <a:pt x="4961630" y="3439886"/>
                </a:cubicBezTo>
                <a:cubicBezTo>
                  <a:pt x="4785874" y="3435645"/>
                  <a:pt x="4678683" y="3448098"/>
                  <a:pt x="4433653" y="3439886"/>
                </a:cubicBezTo>
                <a:cubicBezTo>
                  <a:pt x="4188623" y="3431674"/>
                  <a:pt x="4056171" y="3414013"/>
                  <a:pt x="3905676" y="3439886"/>
                </a:cubicBezTo>
                <a:cubicBezTo>
                  <a:pt x="3755181" y="3465759"/>
                  <a:pt x="3462967" y="3442955"/>
                  <a:pt x="3303241" y="3439886"/>
                </a:cubicBezTo>
                <a:cubicBezTo>
                  <a:pt x="3143515" y="3436817"/>
                  <a:pt x="2672140" y="3417723"/>
                  <a:pt x="2477430" y="3439886"/>
                </a:cubicBezTo>
                <a:cubicBezTo>
                  <a:pt x="2282720" y="3462049"/>
                  <a:pt x="1964394" y="3450778"/>
                  <a:pt x="1726079" y="3439886"/>
                </a:cubicBezTo>
                <a:cubicBezTo>
                  <a:pt x="1487764" y="3428994"/>
                  <a:pt x="1224321" y="3415305"/>
                  <a:pt x="1049185" y="3439886"/>
                </a:cubicBezTo>
                <a:cubicBezTo>
                  <a:pt x="874049" y="3464467"/>
                  <a:pt x="268186" y="3459167"/>
                  <a:pt x="0" y="3439886"/>
                </a:cubicBezTo>
                <a:lnTo>
                  <a:pt x="0" y="3439886"/>
                </a:lnTo>
                <a:cubicBezTo>
                  <a:pt x="-13565" y="3298861"/>
                  <a:pt x="19470" y="3031690"/>
                  <a:pt x="0" y="2820707"/>
                </a:cubicBezTo>
                <a:cubicBezTo>
                  <a:pt x="-19470" y="2609724"/>
                  <a:pt x="-11829" y="2312466"/>
                  <a:pt x="0" y="2063932"/>
                </a:cubicBezTo>
                <a:cubicBezTo>
                  <a:pt x="11829" y="1815399"/>
                  <a:pt x="11027" y="1630390"/>
                  <a:pt x="0" y="1444752"/>
                </a:cubicBezTo>
                <a:cubicBezTo>
                  <a:pt x="-11027" y="1259114"/>
                  <a:pt x="3433" y="1078974"/>
                  <a:pt x="0" y="825573"/>
                </a:cubicBezTo>
                <a:cubicBezTo>
                  <a:pt x="-3433" y="572172"/>
                  <a:pt x="-20014" y="38428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noFill/>
            <a:prstDash val="lgDash"/>
            <a:round/>
            <a:extLst>
              <a:ext uri="{C807C97D-BFC1-408E-A445-0C87EB9F89A2}">
                <ask:lineSketchStyleProps xmlns:ask="http://schemas.microsoft.com/office/drawing/2018/sketchyshapes" sd="708384580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HẠM DUYÊN 2 - 9Slide.vn">
            <a:extLst>
              <a:ext uri="{FF2B5EF4-FFF2-40B4-BE49-F238E27FC236}">
                <a16:creationId xmlns:a16="http://schemas.microsoft.com/office/drawing/2014/main" id="{2F6B3FE8-C550-49DB-8E7F-065E295068D9}"/>
              </a:ext>
            </a:extLst>
          </p:cNvPr>
          <p:cNvSpPr/>
          <p:nvPr userDrawn="1"/>
        </p:nvSpPr>
        <p:spPr>
          <a:xfrm>
            <a:off x="-2" y="0"/>
            <a:ext cx="6400801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25000">
                <a:schemeClr val="accent3">
                  <a:lumMod val="40000"/>
                  <a:lumOff val="60000"/>
                </a:schemeClr>
              </a:gs>
              <a:gs pos="69000">
                <a:schemeClr val="accent2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FEE99F-3B6E-4400-9228-DA896E86A4D1}"/>
              </a:ext>
            </a:extLst>
          </p:cNvPr>
          <p:cNvGrpSpPr/>
          <p:nvPr userDrawn="1"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cxnSp>
          <p:nvCxnSpPr>
            <p:cNvPr id="24" name="PHẠM DUYÊN 2 - 9Slide.vn">
              <a:extLst>
                <a:ext uri="{FF2B5EF4-FFF2-40B4-BE49-F238E27FC236}">
                  <a16:creationId xmlns:a16="http://schemas.microsoft.com/office/drawing/2014/main" id="{12B88EC7-B460-45D6-BFB7-E35A6F804F18}"/>
                </a:ext>
              </a:extLst>
            </p:cNvPr>
            <p:cNvCxnSpPr/>
            <p:nvPr userDrawn="1"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3 - 9Slide.vn">
              <a:extLst>
                <a:ext uri="{FF2B5EF4-FFF2-40B4-BE49-F238E27FC236}">
                  <a16:creationId xmlns:a16="http://schemas.microsoft.com/office/drawing/2014/main" id="{1D0468BC-E065-48CA-8AEB-E7D46D843702}"/>
                </a:ext>
              </a:extLst>
            </p:cNvPr>
            <p:cNvCxnSpPr/>
            <p:nvPr userDrawn="1"/>
          </p:nvCxnSpPr>
          <p:spPr>
            <a:xfrm>
              <a:off x="6773333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HẠM DUYÊN 4 - 9Slide.vn">
              <a:extLst>
                <a:ext uri="{FF2B5EF4-FFF2-40B4-BE49-F238E27FC236}">
                  <a16:creationId xmlns:a16="http://schemas.microsoft.com/office/drawing/2014/main" id="{DD45EF0C-377C-4EE5-BFCC-AE0245D71163}"/>
                </a:ext>
              </a:extLst>
            </p:cNvPr>
            <p:cNvCxnSpPr/>
            <p:nvPr userDrawn="1"/>
          </p:nvCxnSpPr>
          <p:spPr>
            <a:xfrm>
              <a:off x="7450666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HẠM DUYÊN 5 - 9Slide.vn">
              <a:extLst>
                <a:ext uri="{FF2B5EF4-FFF2-40B4-BE49-F238E27FC236}">
                  <a16:creationId xmlns:a16="http://schemas.microsoft.com/office/drawing/2014/main" id="{E9619D41-688E-4F95-A516-778536936122}"/>
                </a:ext>
              </a:extLst>
            </p:cNvPr>
            <p:cNvCxnSpPr/>
            <p:nvPr userDrawn="1"/>
          </p:nvCxnSpPr>
          <p:spPr>
            <a:xfrm>
              <a:off x="8127999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HẠM DUYÊN 6 - 9Slide.vn">
              <a:extLst>
                <a:ext uri="{FF2B5EF4-FFF2-40B4-BE49-F238E27FC236}">
                  <a16:creationId xmlns:a16="http://schemas.microsoft.com/office/drawing/2014/main" id="{43BD6D59-7335-4884-8A86-50EECCCCAA59}"/>
                </a:ext>
              </a:extLst>
            </p:cNvPr>
            <p:cNvCxnSpPr/>
            <p:nvPr userDrawn="1"/>
          </p:nvCxnSpPr>
          <p:spPr>
            <a:xfrm>
              <a:off x="10837331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HẠM DUYÊN 7 - 9Slide.vn">
              <a:extLst>
                <a:ext uri="{FF2B5EF4-FFF2-40B4-BE49-F238E27FC236}">
                  <a16:creationId xmlns:a16="http://schemas.microsoft.com/office/drawing/2014/main" id="{0ECEF472-E290-4BED-8D19-AAFC1F6497E0}"/>
                </a:ext>
              </a:extLst>
            </p:cNvPr>
            <p:cNvCxnSpPr/>
            <p:nvPr userDrawn="1"/>
          </p:nvCxnSpPr>
          <p:spPr>
            <a:xfrm>
              <a:off x="11514664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HẠM DUYÊN 8 - 9Slide.vn">
              <a:extLst>
                <a:ext uri="{FF2B5EF4-FFF2-40B4-BE49-F238E27FC236}">
                  <a16:creationId xmlns:a16="http://schemas.microsoft.com/office/drawing/2014/main" id="{E700AF86-255D-482D-BA3A-0AF83413B41F}"/>
                </a:ext>
              </a:extLst>
            </p:cNvPr>
            <p:cNvCxnSpPr/>
            <p:nvPr userDrawn="1"/>
          </p:nvCxnSpPr>
          <p:spPr>
            <a:xfrm>
              <a:off x="8805332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HẠM DUYÊN 9 - 9Slide.vn">
              <a:extLst>
                <a:ext uri="{FF2B5EF4-FFF2-40B4-BE49-F238E27FC236}">
                  <a16:creationId xmlns:a16="http://schemas.microsoft.com/office/drawing/2014/main" id="{DD15711E-1EED-402B-B30E-E9669448C84D}"/>
                </a:ext>
              </a:extLst>
            </p:cNvPr>
            <p:cNvCxnSpPr/>
            <p:nvPr userDrawn="1"/>
          </p:nvCxnSpPr>
          <p:spPr>
            <a:xfrm>
              <a:off x="9482665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HẠM DUYÊN 10 - 9Slide.vn">
              <a:extLst>
                <a:ext uri="{FF2B5EF4-FFF2-40B4-BE49-F238E27FC236}">
                  <a16:creationId xmlns:a16="http://schemas.microsoft.com/office/drawing/2014/main" id="{2C521D74-486E-4CB0-ACC7-ED1D074405C8}"/>
                </a:ext>
              </a:extLst>
            </p:cNvPr>
            <p:cNvCxnSpPr/>
            <p:nvPr userDrawn="1"/>
          </p:nvCxnSpPr>
          <p:spPr>
            <a:xfrm>
              <a:off x="10159998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HẠM DUYÊN 11 - 9Slide.vn">
              <a:extLst>
                <a:ext uri="{FF2B5EF4-FFF2-40B4-BE49-F238E27FC236}">
                  <a16:creationId xmlns:a16="http://schemas.microsoft.com/office/drawing/2014/main" id="{F239073C-4E4D-4CF1-9F3F-EE898E306FCD}"/>
                </a:ext>
              </a:extLst>
            </p:cNvPr>
            <p:cNvCxnSpPr/>
            <p:nvPr userDrawn="1"/>
          </p:nvCxnSpPr>
          <p:spPr>
            <a:xfrm>
              <a:off x="6096000" y="6223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HẠM DUYÊN 12 - 9Slide.vn">
              <a:extLst>
                <a:ext uri="{FF2B5EF4-FFF2-40B4-BE49-F238E27FC236}">
                  <a16:creationId xmlns:a16="http://schemas.microsoft.com/office/drawing/2014/main" id="{63BF8B10-5284-44A6-A3A0-36B06E02E3E5}"/>
                </a:ext>
              </a:extLst>
            </p:cNvPr>
            <p:cNvCxnSpPr/>
            <p:nvPr userDrawn="1"/>
          </p:nvCxnSpPr>
          <p:spPr>
            <a:xfrm>
              <a:off x="6096000" y="12446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HẠM DUYÊN 13 - 9Slide.vn">
              <a:extLst>
                <a:ext uri="{FF2B5EF4-FFF2-40B4-BE49-F238E27FC236}">
                  <a16:creationId xmlns:a16="http://schemas.microsoft.com/office/drawing/2014/main" id="{3C291FFE-C221-4B21-90EB-F5D4EBF539E3}"/>
                </a:ext>
              </a:extLst>
            </p:cNvPr>
            <p:cNvCxnSpPr/>
            <p:nvPr userDrawn="1"/>
          </p:nvCxnSpPr>
          <p:spPr>
            <a:xfrm>
              <a:off x="6096000" y="18669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HẠM DUYÊN 14 - 9Slide.vn">
              <a:extLst>
                <a:ext uri="{FF2B5EF4-FFF2-40B4-BE49-F238E27FC236}">
                  <a16:creationId xmlns:a16="http://schemas.microsoft.com/office/drawing/2014/main" id="{57C8568C-FC04-4FC2-8577-167D06E46CC7}"/>
                </a:ext>
              </a:extLst>
            </p:cNvPr>
            <p:cNvCxnSpPr/>
            <p:nvPr userDrawn="1"/>
          </p:nvCxnSpPr>
          <p:spPr>
            <a:xfrm>
              <a:off x="6096000" y="24892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HẠM DUYÊN 15 - 9Slide.vn">
              <a:extLst>
                <a:ext uri="{FF2B5EF4-FFF2-40B4-BE49-F238E27FC236}">
                  <a16:creationId xmlns:a16="http://schemas.microsoft.com/office/drawing/2014/main" id="{55D7EA6A-2AD7-4A77-8A91-750360A0D8F5}"/>
                </a:ext>
              </a:extLst>
            </p:cNvPr>
            <p:cNvCxnSpPr/>
            <p:nvPr userDrawn="1"/>
          </p:nvCxnSpPr>
          <p:spPr>
            <a:xfrm>
              <a:off x="6096000" y="31115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HẠM DUYÊN 16 - 9Slide.vn">
              <a:extLst>
                <a:ext uri="{FF2B5EF4-FFF2-40B4-BE49-F238E27FC236}">
                  <a16:creationId xmlns:a16="http://schemas.microsoft.com/office/drawing/2014/main" id="{64DB2218-8478-490C-AC1F-1ACA4B844EB8}"/>
                </a:ext>
              </a:extLst>
            </p:cNvPr>
            <p:cNvCxnSpPr/>
            <p:nvPr userDrawn="1"/>
          </p:nvCxnSpPr>
          <p:spPr>
            <a:xfrm>
              <a:off x="6096000" y="37338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HẠM DUYÊN 17 - 9Slide.vn">
              <a:extLst>
                <a:ext uri="{FF2B5EF4-FFF2-40B4-BE49-F238E27FC236}">
                  <a16:creationId xmlns:a16="http://schemas.microsoft.com/office/drawing/2014/main" id="{3A3F592A-2A7F-45B0-9AC9-C130C9305D45}"/>
                </a:ext>
              </a:extLst>
            </p:cNvPr>
            <p:cNvCxnSpPr/>
            <p:nvPr userDrawn="1"/>
          </p:nvCxnSpPr>
          <p:spPr>
            <a:xfrm>
              <a:off x="6096000" y="43561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HẠM DUYÊN 18 - 9Slide.vn">
              <a:extLst>
                <a:ext uri="{FF2B5EF4-FFF2-40B4-BE49-F238E27FC236}">
                  <a16:creationId xmlns:a16="http://schemas.microsoft.com/office/drawing/2014/main" id="{4E147146-6B77-413A-A95E-E66945079C61}"/>
                </a:ext>
              </a:extLst>
            </p:cNvPr>
            <p:cNvCxnSpPr/>
            <p:nvPr userDrawn="1"/>
          </p:nvCxnSpPr>
          <p:spPr>
            <a:xfrm>
              <a:off x="6096000" y="49784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HẠM DUYÊN 19 - 9Slide.vn">
              <a:extLst>
                <a:ext uri="{FF2B5EF4-FFF2-40B4-BE49-F238E27FC236}">
                  <a16:creationId xmlns:a16="http://schemas.microsoft.com/office/drawing/2014/main" id="{E9CDAC0E-9BC2-437F-AFC6-7914A6893CD9}"/>
                </a:ext>
              </a:extLst>
            </p:cNvPr>
            <p:cNvCxnSpPr/>
            <p:nvPr userDrawn="1"/>
          </p:nvCxnSpPr>
          <p:spPr>
            <a:xfrm>
              <a:off x="6096000" y="56007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HẠM DUYÊN 20 - 9Slide.vn">
              <a:extLst>
                <a:ext uri="{FF2B5EF4-FFF2-40B4-BE49-F238E27FC236}">
                  <a16:creationId xmlns:a16="http://schemas.microsoft.com/office/drawing/2014/main" id="{553264E3-F3F9-468E-B854-A9288556F0D2}"/>
                </a:ext>
              </a:extLst>
            </p:cNvPr>
            <p:cNvCxnSpPr/>
            <p:nvPr userDrawn="1"/>
          </p:nvCxnSpPr>
          <p:spPr>
            <a:xfrm>
              <a:off x="6096000" y="62230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HẠM DUYÊN 5 - 9Slide.vn">
            <a:extLst>
              <a:ext uri="{FF2B5EF4-FFF2-40B4-BE49-F238E27FC236}">
                <a16:creationId xmlns:a16="http://schemas.microsoft.com/office/drawing/2014/main" id="{9B3FBD71-8C53-4522-AB2A-D3CE94377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" y="551730"/>
            <a:ext cx="1188534" cy="644262"/>
          </a:xfrm>
          <a:prstGeom prst="rect">
            <a:avLst/>
          </a:prstGeom>
        </p:spPr>
      </p:pic>
      <p:sp>
        <p:nvSpPr>
          <p:cNvPr id="44" name="PHẠM DUYÊN 14 - 9Slide.vn">
            <a:extLst>
              <a:ext uri="{FF2B5EF4-FFF2-40B4-BE49-F238E27FC236}">
                <a16:creationId xmlns:a16="http://schemas.microsoft.com/office/drawing/2014/main" id="{5DF74037-9549-4F74-8BC3-F790013B50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6251780 w 12192000"/>
              <a:gd name="connsiteY5" fmla="*/ 304850 h 6858000"/>
              <a:gd name="connsiteX6" fmla="*/ 6118663 w 12192000"/>
              <a:gd name="connsiteY6" fmla="*/ 305787 h 6858000"/>
              <a:gd name="connsiteX7" fmla="*/ 4323388 w 12192000"/>
              <a:gd name="connsiteY7" fmla="*/ 429985 h 6858000"/>
              <a:gd name="connsiteX8" fmla="*/ 2716427 w 12192000"/>
              <a:gd name="connsiteY8" fmla="*/ 429985 h 6858000"/>
              <a:gd name="connsiteX9" fmla="*/ 1486099 w 12192000"/>
              <a:gd name="connsiteY9" fmla="*/ 405146 h 6858000"/>
              <a:gd name="connsiteX10" fmla="*/ 519412 w 12192000"/>
              <a:gd name="connsiteY10" fmla="*/ 429985 h 6858000"/>
              <a:gd name="connsiteX11" fmla="*/ 305987 w 12192000"/>
              <a:gd name="connsiteY11" fmla="*/ 1187596 h 6858000"/>
              <a:gd name="connsiteX12" fmla="*/ 431531 w 12192000"/>
              <a:gd name="connsiteY12" fmla="*/ 2355061 h 6858000"/>
              <a:gd name="connsiteX13" fmla="*/ 431531 w 12192000"/>
              <a:gd name="connsiteY13" fmla="*/ 3696405 h 6858000"/>
              <a:gd name="connsiteX14" fmla="*/ 544520 w 12192000"/>
              <a:gd name="connsiteY14" fmla="*/ 4776931 h 6858000"/>
              <a:gd name="connsiteX15" fmla="*/ 368759 w 12192000"/>
              <a:gd name="connsiteY15" fmla="*/ 5907137 h 6858000"/>
              <a:gd name="connsiteX16" fmla="*/ 933706 w 12192000"/>
              <a:gd name="connsiteY16" fmla="*/ 6441191 h 6858000"/>
              <a:gd name="connsiteX17" fmla="*/ 2390014 w 12192000"/>
              <a:gd name="connsiteY17" fmla="*/ 6379092 h 6858000"/>
              <a:gd name="connsiteX18" fmla="*/ 4423823 w 12192000"/>
              <a:gd name="connsiteY18" fmla="*/ 6341832 h 6858000"/>
              <a:gd name="connsiteX19" fmla="*/ 6658502 w 12192000"/>
              <a:gd name="connsiteY19" fmla="*/ 6478450 h 6858000"/>
              <a:gd name="connsiteX20" fmla="*/ 8729973 w 12192000"/>
              <a:gd name="connsiteY20" fmla="*/ 6379092 h 6858000"/>
              <a:gd name="connsiteX21" fmla="*/ 10726119 w 12192000"/>
              <a:gd name="connsiteY21" fmla="*/ 6503290 h 6858000"/>
              <a:gd name="connsiteX22" fmla="*/ 11680251 w 12192000"/>
              <a:gd name="connsiteY22" fmla="*/ 6379092 h 6858000"/>
              <a:gd name="connsiteX23" fmla="*/ 11667697 w 12192000"/>
              <a:gd name="connsiteY23" fmla="*/ 5633901 h 6858000"/>
              <a:gd name="connsiteX24" fmla="*/ 11655143 w 12192000"/>
              <a:gd name="connsiteY24" fmla="*/ 4590634 h 6858000"/>
              <a:gd name="connsiteX25" fmla="*/ 11780687 w 12192000"/>
              <a:gd name="connsiteY25" fmla="*/ 3721244 h 6858000"/>
              <a:gd name="connsiteX26" fmla="*/ 11617480 w 12192000"/>
              <a:gd name="connsiteY26" fmla="*/ 2566199 h 6858000"/>
              <a:gd name="connsiteX27" fmla="*/ 11617480 w 12192000"/>
              <a:gd name="connsiteY27" fmla="*/ 1808588 h 6858000"/>
              <a:gd name="connsiteX28" fmla="*/ 11881122 w 12192000"/>
              <a:gd name="connsiteY28" fmla="*/ 1100657 h 6858000"/>
              <a:gd name="connsiteX29" fmla="*/ 11554708 w 12192000"/>
              <a:gd name="connsiteY29" fmla="*/ 417565 h 6858000"/>
              <a:gd name="connsiteX30" fmla="*/ 10738673 w 12192000"/>
              <a:gd name="connsiteY30" fmla="*/ 504504 h 6858000"/>
              <a:gd name="connsiteX31" fmla="*/ 9696660 w 12192000"/>
              <a:gd name="connsiteY31" fmla="*/ 529344 h 6858000"/>
              <a:gd name="connsiteX32" fmla="*/ 8453777 w 12192000"/>
              <a:gd name="connsiteY32" fmla="*/ 380306 h 6858000"/>
              <a:gd name="connsiteX33" fmla="*/ 6251780 w 12192000"/>
              <a:gd name="connsiteY33" fmla="*/ 304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251780" y="304850"/>
                </a:moveTo>
                <a:cubicBezTo>
                  <a:pt x="6206127" y="304962"/>
                  <a:pt x="6161688" y="305270"/>
                  <a:pt x="6118663" y="305787"/>
                </a:cubicBezTo>
                <a:cubicBezTo>
                  <a:pt x="5430265" y="314067"/>
                  <a:pt x="4890427" y="409285"/>
                  <a:pt x="4323388" y="429985"/>
                </a:cubicBezTo>
                <a:cubicBezTo>
                  <a:pt x="3756348" y="450685"/>
                  <a:pt x="3189309" y="434125"/>
                  <a:pt x="2716427" y="429985"/>
                </a:cubicBezTo>
                <a:cubicBezTo>
                  <a:pt x="2243546" y="425846"/>
                  <a:pt x="1915040" y="554184"/>
                  <a:pt x="1486099" y="405146"/>
                </a:cubicBezTo>
                <a:cubicBezTo>
                  <a:pt x="1057157" y="256107"/>
                  <a:pt x="716097" y="299577"/>
                  <a:pt x="519412" y="429985"/>
                </a:cubicBezTo>
                <a:cubicBezTo>
                  <a:pt x="322726" y="560394"/>
                  <a:pt x="320634" y="866750"/>
                  <a:pt x="305987" y="1187596"/>
                </a:cubicBezTo>
                <a:cubicBezTo>
                  <a:pt x="291340" y="1508442"/>
                  <a:pt x="416884" y="1916227"/>
                  <a:pt x="431531" y="2355061"/>
                </a:cubicBezTo>
                <a:cubicBezTo>
                  <a:pt x="446178" y="2793896"/>
                  <a:pt x="412699" y="3292760"/>
                  <a:pt x="431531" y="3696405"/>
                </a:cubicBezTo>
                <a:cubicBezTo>
                  <a:pt x="450363" y="4100050"/>
                  <a:pt x="554982" y="4408476"/>
                  <a:pt x="544520" y="4776931"/>
                </a:cubicBezTo>
                <a:cubicBezTo>
                  <a:pt x="534059" y="5145387"/>
                  <a:pt x="303895" y="5629761"/>
                  <a:pt x="368759" y="5907137"/>
                </a:cubicBezTo>
                <a:cubicBezTo>
                  <a:pt x="433624" y="6184514"/>
                  <a:pt x="596831" y="6362532"/>
                  <a:pt x="933706" y="6441191"/>
                </a:cubicBezTo>
                <a:cubicBezTo>
                  <a:pt x="1270582" y="6519850"/>
                  <a:pt x="1808328" y="6395651"/>
                  <a:pt x="2390014" y="6379092"/>
                </a:cubicBezTo>
                <a:lnTo>
                  <a:pt x="4423823" y="6341832"/>
                </a:lnTo>
                <a:cubicBezTo>
                  <a:pt x="5135238" y="6358392"/>
                  <a:pt x="5940809" y="6472240"/>
                  <a:pt x="6658502" y="6478450"/>
                </a:cubicBezTo>
                <a:cubicBezTo>
                  <a:pt x="7376194" y="6484660"/>
                  <a:pt x="8052037" y="6374952"/>
                  <a:pt x="8729973" y="6379092"/>
                </a:cubicBezTo>
                <a:cubicBezTo>
                  <a:pt x="9407910" y="6383231"/>
                  <a:pt x="10209297" y="6391511"/>
                  <a:pt x="10726119" y="6503290"/>
                </a:cubicBezTo>
                <a:cubicBezTo>
                  <a:pt x="11242941" y="6615069"/>
                  <a:pt x="11523322" y="6523990"/>
                  <a:pt x="11680251" y="6379092"/>
                </a:cubicBezTo>
                <a:cubicBezTo>
                  <a:pt x="11837181" y="6234193"/>
                  <a:pt x="11784871" y="5907137"/>
                  <a:pt x="11667697" y="5633901"/>
                </a:cubicBezTo>
                <a:cubicBezTo>
                  <a:pt x="11550523" y="5360664"/>
                  <a:pt x="11636311" y="4909410"/>
                  <a:pt x="11655143" y="4590634"/>
                </a:cubicBezTo>
                <a:cubicBezTo>
                  <a:pt x="11673974" y="4271857"/>
                  <a:pt x="11786964" y="4058651"/>
                  <a:pt x="11780687" y="3721244"/>
                </a:cubicBezTo>
                <a:cubicBezTo>
                  <a:pt x="11774409" y="3383838"/>
                  <a:pt x="11644681" y="2884975"/>
                  <a:pt x="11617480" y="2566199"/>
                </a:cubicBezTo>
                <a:cubicBezTo>
                  <a:pt x="11590278" y="2247423"/>
                  <a:pt x="11573539" y="2052845"/>
                  <a:pt x="11617480" y="1808588"/>
                </a:cubicBezTo>
                <a:cubicBezTo>
                  <a:pt x="11661420" y="1564331"/>
                  <a:pt x="11891583" y="1332494"/>
                  <a:pt x="11881122" y="1100657"/>
                </a:cubicBezTo>
                <a:cubicBezTo>
                  <a:pt x="11870660" y="868819"/>
                  <a:pt x="11983649" y="566604"/>
                  <a:pt x="11554708" y="417565"/>
                </a:cubicBezTo>
                <a:cubicBezTo>
                  <a:pt x="11125766" y="268527"/>
                  <a:pt x="11048348" y="485875"/>
                  <a:pt x="10738673" y="504504"/>
                </a:cubicBezTo>
                <a:cubicBezTo>
                  <a:pt x="10428998" y="523134"/>
                  <a:pt x="10077476" y="550044"/>
                  <a:pt x="9696660" y="529344"/>
                </a:cubicBezTo>
                <a:cubicBezTo>
                  <a:pt x="9315844" y="508644"/>
                  <a:pt x="9050110" y="417565"/>
                  <a:pt x="8453777" y="380306"/>
                </a:cubicBezTo>
                <a:cubicBezTo>
                  <a:pt x="7894715" y="345375"/>
                  <a:pt x="6936585" y="303167"/>
                  <a:pt x="6251780" y="3048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7" name="PHẠM DUYÊN 13 - 9Slide.vn">
            <a:extLst>
              <a:ext uri="{FF2B5EF4-FFF2-40B4-BE49-F238E27FC236}">
                <a16:creationId xmlns:a16="http://schemas.microsoft.com/office/drawing/2014/main" id="{998B26BF-4986-492A-BA70-F469B0153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18" y="3490943"/>
            <a:ext cx="638940" cy="1730314"/>
          </a:xfrm>
          <a:prstGeom prst="rect">
            <a:avLst/>
          </a:prstGeom>
        </p:spPr>
      </p:pic>
      <p:pic>
        <p:nvPicPr>
          <p:cNvPr id="48" name="PHẠM DUYÊN 3 - 9Slide.vn">
            <a:extLst>
              <a:ext uri="{FF2B5EF4-FFF2-40B4-BE49-F238E27FC236}">
                <a16:creationId xmlns:a16="http://schemas.microsoft.com/office/drawing/2014/main" id="{81E21C20-C278-4423-9058-2BB04FA39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39" y="1290689"/>
            <a:ext cx="1188534" cy="644262"/>
          </a:xfrm>
          <a:prstGeom prst="rect">
            <a:avLst/>
          </a:prstGeom>
        </p:spPr>
      </p:pic>
      <p:pic>
        <p:nvPicPr>
          <p:cNvPr id="50" name="PHẠM DUYÊN 8 - 9Slide.vn">
            <a:extLst>
              <a:ext uri="{FF2B5EF4-FFF2-40B4-BE49-F238E27FC236}">
                <a16:creationId xmlns:a16="http://schemas.microsoft.com/office/drawing/2014/main" id="{54D5546A-08CE-41C3-A3BC-B84724E17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2" y="100628"/>
            <a:ext cx="897074" cy="486272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F1F96DE-ED89-4A0D-89BD-27AEE4AE00D6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custGeom>
            <a:avLst/>
            <a:gdLst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89165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0 w 12268200"/>
              <a:gd name="connsiteY27" fmla="*/ 0 h 6858000"/>
              <a:gd name="connsiteX28" fmla="*/ 12268200 w 12268200"/>
              <a:gd name="connsiteY28" fmla="*/ 0 h 6858000"/>
              <a:gd name="connsiteX29" fmla="*/ 12268200 w 12268200"/>
              <a:gd name="connsiteY29" fmla="*/ 6858000 h 6858000"/>
              <a:gd name="connsiteX30" fmla="*/ 0 w 12268200"/>
              <a:gd name="connsiteY30" fmla="*/ 6858000 h 6858000"/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147222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5764414 w 12268200"/>
              <a:gd name="connsiteY27" fmla="*/ 134408 h 6858000"/>
              <a:gd name="connsiteX28" fmla="*/ 0 w 12268200"/>
              <a:gd name="connsiteY28" fmla="*/ 0 h 6858000"/>
              <a:gd name="connsiteX29" fmla="*/ 12268200 w 12268200"/>
              <a:gd name="connsiteY29" fmla="*/ 0 h 6858000"/>
              <a:gd name="connsiteX30" fmla="*/ 12268200 w 12268200"/>
              <a:gd name="connsiteY30" fmla="*/ 6858000 h 6858000"/>
              <a:gd name="connsiteX31" fmla="*/ 0 w 12268200"/>
              <a:gd name="connsiteY31" fmla="*/ 6858000 h 6858000"/>
              <a:gd name="connsiteX32" fmla="*/ 0 w 12268200"/>
              <a:gd name="connsiteY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268200" h="6858000">
                <a:moveTo>
                  <a:pt x="5764414" y="134408"/>
                </a:moveTo>
                <a:cubicBezTo>
                  <a:pt x="5058364" y="138318"/>
                  <a:pt x="4142675" y="179709"/>
                  <a:pt x="3593115" y="214363"/>
                </a:cubicBezTo>
                <a:cubicBezTo>
                  <a:pt x="2965049" y="253966"/>
                  <a:pt x="2685173" y="350774"/>
                  <a:pt x="2284093" y="372777"/>
                </a:cubicBezTo>
                <a:cubicBezTo>
                  <a:pt x="1883011" y="394778"/>
                  <a:pt x="1200457" y="173481"/>
                  <a:pt x="852800" y="244774"/>
                </a:cubicBezTo>
                <a:cubicBezTo>
                  <a:pt x="505143" y="316065"/>
                  <a:pt x="296775" y="552575"/>
                  <a:pt x="198152" y="800528"/>
                </a:cubicBezTo>
                <a:cubicBezTo>
                  <a:pt x="99528" y="1048481"/>
                  <a:pt x="250572" y="1442952"/>
                  <a:pt x="261056" y="1732490"/>
                </a:cubicBezTo>
                <a:cubicBezTo>
                  <a:pt x="271541" y="2022027"/>
                  <a:pt x="280028" y="2198929"/>
                  <a:pt x="261056" y="2537757"/>
                </a:cubicBezTo>
                <a:cubicBezTo>
                  <a:pt x="242084" y="2876585"/>
                  <a:pt x="153832" y="3406829"/>
                  <a:pt x="147222" y="3765459"/>
                </a:cubicBezTo>
                <a:cubicBezTo>
                  <a:pt x="140610" y="4124090"/>
                  <a:pt x="211232" y="4350708"/>
                  <a:pt x="221389" y="4689536"/>
                </a:cubicBezTo>
                <a:cubicBezTo>
                  <a:pt x="231546" y="5028364"/>
                  <a:pt x="180359" y="5481603"/>
                  <a:pt x="208166" y="5798429"/>
                </a:cubicBezTo>
                <a:cubicBezTo>
                  <a:pt x="235974" y="6115256"/>
                  <a:pt x="222954" y="6436482"/>
                  <a:pt x="388234" y="6590495"/>
                </a:cubicBezTo>
                <a:cubicBezTo>
                  <a:pt x="553515" y="6744509"/>
                  <a:pt x="714187" y="6722506"/>
                  <a:pt x="1199851" y="6722506"/>
                </a:cubicBezTo>
                <a:cubicBezTo>
                  <a:pt x="1685514" y="6722506"/>
                  <a:pt x="2588209" y="6594896"/>
                  <a:pt x="3302222" y="6590495"/>
                </a:cubicBezTo>
                <a:cubicBezTo>
                  <a:pt x="4016234" y="6586094"/>
                  <a:pt x="4728042" y="6702704"/>
                  <a:pt x="5483927" y="6696104"/>
                </a:cubicBezTo>
                <a:cubicBezTo>
                  <a:pt x="6239811" y="6689504"/>
                  <a:pt x="7088251" y="6568493"/>
                  <a:pt x="7837524" y="6550892"/>
                </a:cubicBezTo>
                <a:lnTo>
                  <a:pt x="9979561" y="6590495"/>
                </a:lnTo>
                <a:cubicBezTo>
                  <a:pt x="10592201" y="6608096"/>
                  <a:pt x="11180040" y="6755066"/>
                  <a:pt x="11513366" y="6656501"/>
                </a:cubicBezTo>
                <a:cubicBezTo>
                  <a:pt x="11846692" y="6557936"/>
                  <a:pt x="11911200" y="6293929"/>
                  <a:pt x="11979515" y="5999105"/>
                </a:cubicBezTo>
                <a:cubicBezTo>
                  <a:pt x="12047832" y="5704280"/>
                  <a:pt x="11912803" y="5264228"/>
                  <a:pt x="11923262" y="4887552"/>
                </a:cubicBezTo>
                <a:cubicBezTo>
                  <a:pt x="11933721" y="4510878"/>
                  <a:pt x="12022431" y="4168093"/>
                  <a:pt x="12042264" y="3739058"/>
                </a:cubicBezTo>
                <a:cubicBezTo>
                  <a:pt x="12062098" y="3310021"/>
                  <a:pt x="12026838" y="2779777"/>
                  <a:pt x="12042264" y="2313338"/>
                </a:cubicBezTo>
                <a:cubicBezTo>
                  <a:pt x="12057691" y="1846899"/>
                  <a:pt x="12207812" y="1383547"/>
                  <a:pt x="12174489" y="1072435"/>
                </a:cubicBezTo>
                <a:cubicBezTo>
                  <a:pt x="12141165" y="761322"/>
                  <a:pt x="12049476" y="585277"/>
                  <a:pt x="11842324" y="446665"/>
                </a:cubicBezTo>
                <a:cubicBezTo>
                  <a:pt x="11635172" y="308055"/>
                  <a:pt x="11299336" y="270681"/>
                  <a:pt x="10931578" y="240765"/>
                </a:cubicBezTo>
                <a:cubicBezTo>
                  <a:pt x="10563820" y="210848"/>
                  <a:pt x="10133824" y="262767"/>
                  <a:pt x="9635778" y="267167"/>
                </a:cubicBezTo>
                <a:cubicBezTo>
                  <a:pt x="9137732" y="271568"/>
                  <a:pt x="8540517" y="289169"/>
                  <a:pt x="7943303" y="267167"/>
                </a:cubicBezTo>
                <a:cubicBezTo>
                  <a:pt x="7346089" y="245165"/>
                  <a:pt x="6777523" y="143957"/>
                  <a:pt x="6052493" y="135157"/>
                </a:cubicBezTo>
                <a:lnTo>
                  <a:pt x="5764414" y="134408"/>
                </a:lnTo>
                <a:close/>
                <a:moveTo>
                  <a:pt x="0" y="0"/>
                </a:moveTo>
                <a:lnTo>
                  <a:pt x="12268200" y="0"/>
                </a:lnTo>
                <a:lnTo>
                  <a:pt x="12268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8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13B450-CA7F-433B-89D8-7BE69C7979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HẠM DUYÊN 13 - 9Slide.vn">
            <a:extLst>
              <a:ext uri="{FF2B5EF4-FFF2-40B4-BE49-F238E27FC236}">
                <a16:creationId xmlns:a16="http://schemas.microsoft.com/office/drawing/2014/main" id="{57F2FC3B-D377-49D0-A6FD-E6A509248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173" y="4000499"/>
            <a:ext cx="996341" cy="2698197"/>
          </a:xfrm>
          <a:prstGeom prst="rect">
            <a:avLst/>
          </a:prstGeom>
        </p:spPr>
      </p:pic>
      <p:sp>
        <p:nvSpPr>
          <p:cNvPr id="8" name="PHẠM DUYÊN 14 - 9Slide.vn">
            <a:extLst>
              <a:ext uri="{FF2B5EF4-FFF2-40B4-BE49-F238E27FC236}">
                <a16:creationId xmlns:a16="http://schemas.microsoft.com/office/drawing/2014/main" id="{7B1C04FC-12D4-49D0-B06C-50103B359C7E}"/>
              </a:ext>
            </a:extLst>
          </p:cNvPr>
          <p:cNvSpPr/>
          <p:nvPr userDrawn="1"/>
        </p:nvSpPr>
        <p:spPr>
          <a:xfrm>
            <a:off x="0" y="0"/>
            <a:ext cx="122682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6251780 w 12192000"/>
              <a:gd name="connsiteY5" fmla="*/ 304850 h 6858000"/>
              <a:gd name="connsiteX6" fmla="*/ 6118663 w 12192000"/>
              <a:gd name="connsiteY6" fmla="*/ 305787 h 6858000"/>
              <a:gd name="connsiteX7" fmla="*/ 4323388 w 12192000"/>
              <a:gd name="connsiteY7" fmla="*/ 429985 h 6858000"/>
              <a:gd name="connsiteX8" fmla="*/ 2716427 w 12192000"/>
              <a:gd name="connsiteY8" fmla="*/ 429985 h 6858000"/>
              <a:gd name="connsiteX9" fmla="*/ 1486099 w 12192000"/>
              <a:gd name="connsiteY9" fmla="*/ 405146 h 6858000"/>
              <a:gd name="connsiteX10" fmla="*/ 519412 w 12192000"/>
              <a:gd name="connsiteY10" fmla="*/ 429985 h 6858000"/>
              <a:gd name="connsiteX11" fmla="*/ 305987 w 12192000"/>
              <a:gd name="connsiteY11" fmla="*/ 1187596 h 6858000"/>
              <a:gd name="connsiteX12" fmla="*/ 431531 w 12192000"/>
              <a:gd name="connsiteY12" fmla="*/ 2355061 h 6858000"/>
              <a:gd name="connsiteX13" fmla="*/ 431531 w 12192000"/>
              <a:gd name="connsiteY13" fmla="*/ 3696405 h 6858000"/>
              <a:gd name="connsiteX14" fmla="*/ 544520 w 12192000"/>
              <a:gd name="connsiteY14" fmla="*/ 4776931 h 6858000"/>
              <a:gd name="connsiteX15" fmla="*/ 368759 w 12192000"/>
              <a:gd name="connsiteY15" fmla="*/ 5907137 h 6858000"/>
              <a:gd name="connsiteX16" fmla="*/ 933706 w 12192000"/>
              <a:gd name="connsiteY16" fmla="*/ 6441191 h 6858000"/>
              <a:gd name="connsiteX17" fmla="*/ 2390014 w 12192000"/>
              <a:gd name="connsiteY17" fmla="*/ 6379092 h 6858000"/>
              <a:gd name="connsiteX18" fmla="*/ 4423823 w 12192000"/>
              <a:gd name="connsiteY18" fmla="*/ 6341832 h 6858000"/>
              <a:gd name="connsiteX19" fmla="*/ 6658502 w 12192000"/>
              <a:gd name="connsiteY19" fmla="*/ 6478450 h 6858000"/>
              <a:gd name="connsiteX20" fmla="*/ 8729973 w 12192000"/>
              <a:gd name="connsiteY20" fmla="*/ 6379092 h 6858000"/>
              <a:gd name="connsiteX21" fmla="*/ 10726119 w 12192000"/>
              <a:gd name="connsiteY21" fmla="*/ 6503290 h 6858000"/>
              <a:gd name="connsiteX22" fmla="*/ 11680251 w 12192000"/>
              <a:gd name="connsiteY22" fmla="*/ 6379092 h 6858000"/>
              <a:gd name="connsiteX23" fmla="*/ 11667697 w 12192000"/>
              <a:gd name="connsiteY23" fmla="*/ 5633901 h 6858000"/>
              <a:gd name="connsiteX24" fmla="*/ 11655143 w 12192000"/>
              <a:gd name="connsiteY24" fmla="*/ 4590634 h 6858000"/>
              <a:gd name="connsiteX25" fmla="*/ 11780687 w 12192000"/>
              <a:gd name="connsiteY25" fmla="*/ 3721244 h 6858000"/>
              <a:gd name="connsiteX26" fmla="*/ 11617480 w 12192000"/>
              <a:gd name="connsiteY26" fmla="*/ 2566199 h 6858000"/>
              <a:gd name="connsiteX27" fmla="*/ 11617480 w 12192000"/>
              <a:gd name="connsiteY27" fmla="*/ 1808588 h 6858000"/>
              <a:gd name="connsiteX28" fmla="*/ 11881122 w 12192000"/>
              <a:gd name="connsiteY28" fmla="*/ 1100657 h 6858000"/>
              <a:gd name="connsiteX29" fmla="*/ 11554708 w 12192000"/>
              <a:gd name="connsiteY29" fmla="*/ 417565 h 6858000"/>
              <a:gd name="connsiteX30" fmla="*/ 10738673 w 12192000"/>
              <a:gd name="connsiteY30" fmla="*/ 504504 h 6858000"/>
              <a:gd name="connsiteX31" fmla="*/ 9696660 w 12192000"/>
              <a:gd name="connsiteY31" fmla="*/ 529344 h 6858000"/>
              <a:gd name="connsiteX32" fmla="*/ 8453777 w 12192000"/>
              <a:gd name="connsiteY32" fmla="*/ 380306 h 6858000"/>
              <a:gd name="connsiteX33" fmla="*/ 6251780 w 12192000"/>
              <a:gd name="connsiteY33" fmla="*/ 304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251780" y="304850"/>
                </a:moveTo>
                <a:cubicBezTo>
                  <a:pt x="6206127" y="304962"/>
                  <a:pt x="6161688" y="305270"/>
                  <a:pt x="6118663" y="305787"/>
                </a:cubicBezTo>
                <a:cubicBezTo>
                  <a:pt x="5430265" y="314067"/>
                  <a:pt x="4890427" y="409285"/>
                  <a:pt x="4323388" y="429985"/>
                </a:cubicBezTo>
                <a:cubicBezTo>
                  <a:pt x="3756348" y="450685"/>
                  <a:pt x="3189309" y="434125"/>
                  <a:pt x="2716427" y="429985"/>
                </a:cubicBezTo>
                <a:cubicBezTo>
                  <a:pt x="2243546" y="425846"/>
                  <a:pt x="1915040" y="554184"/>
                  <a:pt x="1486099" y="405146"/>
                </a:cubicBezTo>
                <a:cubicBezTo>
                  <a:pt x="1057157" y="256107"/>
                  <a:pt x="716097" y="299577"/>
                  <a:pt x="519412" y="429985"/>
                </a:cubicBezTo>
                <a:cubicBezTo>
                  <a:pt x="322726" y="560394"/>
                  <a:pt x="320634" y="866750"/>
                  <a:pt x="305987" y="1187596"/>
                </a:cubicBezTo>
                <a:cubicBezTo>
                  <a:pt x="291340" y="1508442"/>
                  <a:pt x="416884" y="1916227"/>
                  <a:pt x="431531" y="2355061"/>
                </a:cubicBezTo>
                <a:cubicBezTo>
                  <a:pt x="446178" y="2793896"/>
                  <a:pt x="412699" y="3292760"/>
                  <a:pt x="431531" y="3696405"/>
                </a:cubicBezTo>
                <a:cubicBezTo>
                  <a:pt x="450363" y="4100050"/>
                  <a:pt x="554982" y="4408476"/>
                  <a:pt x="544520" y="4776931"/>
                </a:cubicBezTo>
                <a:cubicBezTo>
                  <a:pt x="534059" y="5145387"/>
                  <a:pt x="303895" y="5629761"/>
                  <a:pt x="368759" y="5907137"/>
                </a:cubicBezTo>
                <a:cubicBezTo>
                  <a:pt x="433624" y="6184514"/>
                  <a:pt x="596831" y="6362532"/>
                  <a:pt x="933706" y="6441191"/>
                </a:cubicBezTo>
                <a:cubicBezTo>
                  <a:pt x="1270582" y="6519850"/>
                  <a:pt x="1808328" y="6395651"/>
                  <a:pt x="2390014" y="6379092"/>
                </a:cubicBezTo>
                <a:lnTo>
                  <a:pt x="4423823" y="6341832"/>
                </a:lnTo>
                <a:cubicBezTo>
                  <a:pt x="5135238" y="6358392"/>
                  <a:pt x="5940809" y="6472240"/>
                  <a:pt x="6658502" y="6478450"/>
                </a:cubicBezTo>
                <a:cubicBezTo>
                  <a:pt x="7376194" y="6484660"/>
                  <a:pt x="8052037" y="6374952"/>
                  <a:pt x="8729973" y="6379092"/>
                </a:cubicBezTo>
                <a:cubicBezTo>
                  <a:pt x="9407910" y="6383231"/>
                  <a:pt x="10209297" y="6391511"/>
                  <a:pt x="10726119" y="6503290"/>
                </a:cubicBezTo>
                <a:cubicBezTo>
                  <a:pt x="11242941" y="6615069"/>
                  <a:pt x="11523322" y="6523990"/>
                  <a:pt x="11680251" y="6379092"/>
                </a:cubicBezTo>
                <a:cubicBezTo>
                  <a:pt x="11837181" y="6234193"/>
                  <a:pt x="11784871" y="5907137"/>
                  <a:pt x="11667697" y="5633901"/>
                </a:cubicBezTo>
                <a:cubicBezTo>
                  <a:pt x="11550523" y="5360664"/>
                  <a:pt x="11636311" y="4909410"/>
                  <a:pt x="11655143" y="4590634"/>
                </a:cubicBezTo>
                <a:cubicBezTo>
                  <a:pt x="11673974" y="4271857"/>
                  <a:pt x="11786964" y="4058651"/>
                  <a:pt x="11780687" y="3721244"/>
                </a:cubicBezTo>
                <a:cubicBezTo>
                  <a:pt x="11774409" y="3383838"/>
                  <a:pt x="11644681" y="2884975"/>
                  <a:pt x="11617480" y="2566199"/>
                </a:cubicBezTo>
                <a:cubicBezTo>
                  <a:pt x="11590278" y="2247423"/>
                  <a:pt x="11573539" y="2052845"/>
                  <a:pt x="11617480" y="1808588"/>
                </a:cubicBezTo>
                <a:cubicBezTo>
                  <a:pt x="11661420" y="1564331"/>
                  <a:pt x="11891583" y="1332494"/>
                  <a:pt x="11881122" y="1100657"/>
                </a:cubicBezTo>
                <a:cubicBezTo>
                  <a:pt x="11870660" y="868819"/>
                  <a:pt x="11983649" y="566604"/>
                  <a:pt x="11554708" y="417565"/>
                </a:cubicBezTo>
                <a:cubicBezTo>
                  <a:pt x="11125766" y="268527"/>
                  <a:pt x="11048348" y="485875"/>
                  <a:pt x="10738673" y="504504"/>
                </a:cubicBezTo>
                <a:cubicBezTo>
                  <a:pt x="10428998" y="523134"/>
                  <a:pt x="10077476" y="550044"/>
                  <a:pt x="9696660" y="529344"/>
                </a:cubicBezTo>
                <a:cubicBezTo>
                  <a:pt x="9315844" y="508644"/>
                  <a:pt x="9050110" y="417565"/>
                  <a:pt x="8453777" y="380306"/>
                </a:cubicBezTo>
                <a:cubicBezTo>
                  <a:pt x="7894715" y="345375"/>
                  <a:pt x="6936585" y="303167"/>
                  <a:pt x="6251780" y="3048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39ECDD3-08CB-42B5-BCEE-111A51684F0B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custGeom>
            <a:avLst/>
            <a:gdLst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89165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0 w 12268200"/>
              <a:gd name="connsiteY27" fmla="*/ 0 h 6858000"/>
              <a:gd name="connsiteX28" fmla="*/ 12268200 w 12268200"/>
              <a:gd name="connsiteY28" fmla="*/ 0 h 6858000"/>
              <a:gd name="connsiteX29" fmla="*/ 12268200 w 12268200"/>
              <a:gd name="connsiteY29" fmla="*/ 6858000 h 6858000"/>
              <a:gd name="connsiteX30" fmla="*/ 0 w 12268200"/>
              <a:gd name="connsiteY30" fmla="*/ 6858000 h 6858000"/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147222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5764414 w 12268200"/>
              <a:gd name="connsiteY27" fmla="*/ 134408 h 6858000"/>
              <a:gd name="connsiteX28" fmla="*/ 0 w 12268200"/>
              <a:gd name="connsiteY28" fmla="*/ 0 h 6858000"/>
              <a:gd name="connsiteX29" fmla="*/ 12268200 w 12268200"/>
              <a:gd name="connsiteY29" fmla="*/ 0 h 6858000"/>
              <a:gd name="connsiteX30" fmla="*/ 12268200 w 12268200"/>
              <a:gd name="connsiteY30" fmla="*/ 6858000 h 6858000"/>
              <a:gd name="connsiteX31" fmla="*/ 0 w 12268200"/>
              <a:gd name="connsiteY31" fmla="*/ 6858000 h 6858000"/>
              <a:gd name="connsiteX32" fmla="*/ 0 w 12268200"/>
              <a:gd name="connsiteY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268200" h="6858000">
                <a:moveTo>
                  <a:pt x="5764414" y="134408"/>
                </a:moveTo>
                <a:cubicBezTo>
                  <a:pt x="5058364" y="138318"/>
                  <a:pt x="4142675" y="179709"/>
                  <a:pt x="3593115" y="214363"/>
                </a:cubicBezTo>
                <a:cubicBezTo>
                  <a:pt x="2965049" y="253966"/>
                  <a:pt x="2685173" y="350774"/>
                  <a:pt x="2284093" y="372777"/>
                </a:cubicBezTo>
                <a:cubicBezTo>
                  <a:pt x="1883011" y="394778"/>
                  <a:pt x="1200457" y="173481"/>
                  <a:pt x="852800" y="244774"/>
                </a:cubicBezTo>
                <a:cubicBezTo>
                  <a:pt x="505143" y="316065"/>
                  <a:pt x="296775" y="552575"/>
                  <a:pt x="198152" y="800528"/>
                </a:cubicBezTo>
                <a:cubicBezTo>
                  <a:pt x="99528" y="1048481"/>
                  <a:pt x="250572" y="1442952"/>
                  <a:pt x="261056" y="1732490"/>
                </a:cubicBezTo>
                <a:cubicBezTo>
                  <a:pt x="271541" y="2022027"/>
                  <a:pt x="280028" y="2198929"/>
                  <a:pt x="261056" y="2537757"/>
                </a:cubicBezTo>
                <a:cubicBezTo>
                  <a:pt x="242084" y="2876585"/>
                  <a:pt x="153832" y="3406829"/>
                  <a:pt x="147222" y="3765459"/>
                </a:cubicBezTo>
                <a:cubicBezTo>
                  <a:pt x="140610" y="4124090"/>
                  <a:pt x="211232" y="4350708"/>
                  <a:pt x="221389" y="4689536"/>
                </a:cubicBezTo>
                <a:cubicBezTo>
                  <a:pt x="231546" y="5028364"/>
                  <a:pt x="180359" y="5481603"/>
                  <a:pt x="208166" y="5798429"/>
                </a:cubicBezTo>
                <a:cubicBezTo>
                  <a:pt x="235974" y="6115256"/>
                  <a:pt x="222954" y="6436482"/>
                  <a:pt x="388234" y="6590495"/>
                </a:cubicBezTo>
                <a:cubicBezTo>
                  <a:pt x="553515" y="6744509"/>
                  <a:pt x="714187" y="6722506"/>
                  <a:pt x="1199851" y="6722506"/>
                </a:cubicBezTo>
                <a:cubicBezTo>
                  <a:pt x="1685514" y="6722506"/>
                  <a:pt x="2588209" y="6594896"/>
                  <a:pt x="3302222" y="6590495"/>
                </a:cubicBezTo>
                <a:cubicBezTo>
                  <a:pt x="4016234" y="6586094"/>
                  <a:pt x="4728042" y="6702704"/>
                  <a:pt x="5483927" y="6696104"/>
                </a:cubicBezTo>
                <a:cubicBezTo>
                  <a:pt x="6239811" y="6689504"/>
                  <a:pt x="7088251" y="6568493"/>
                  <a:pt x="7837524" y="6550892"/>
                </a:cubicBezTo>
                <a:lnTo>
                  <a:pt x="9979561" y="6590495"/>
                </a:lnTo>
                <a:cubicBezTo>
                  <a:pt x="10592201" y="6608096"/>
                  <a:pt x="11180040" y="6755066"/>
                  <a:pt x="11513366" y="6656501"/>
                </a:cubicBezTo>
                <a:cubicBezTo>
                  <a:pt x="11846692" y="6557936"/>
                  <a:pt x="11911200" y="6293929"/>
                  <a:pt x="11979515" y="5999105"/>
                </a:cubicBezTo>
                <a:cubicBezTo>
                  <a:pt x="12047832" y="5704280"/>
                  <a:pt x="11912803" y="5264228"/>
                  <a:pt x="11923262" y="4887552"/>
                </a:cubicBezTo>
                <a:cubicBezTo>
                  <a:pt x="11933721" y="4510878"/>
                  <a:pt x="12022431" y="4168093"/>
                  <a:pt x="12042264" y="3739058"/>
                </a:cubicBezTo>
                <a:cubicBezTo>
                  <a:pt x="12062098" y="3310021"/>
                  <a:pt x="12026838" y="2779777"/>
                  <a:pt x="12042264" y="2313338"/>
                </a:cubicBezTo>
                <a:cubicBezTo>
                  <a:pt x="12057691" y="1846899"/>
                  <a:pt x="12207812" y="1383547"/>
                  <a:pt x="12174489" y="1072435"/>
                </a:cubicBezTo>
                <a:cubicBezTo>
                  <a:pt x="12141165" y="761322"/>
                  <a:pt x="12049476" y="585277"/>
                  <a:pt x="11842324" y="446665"/>
                </a:cubicBezTo>
                <a:cubicBezTo>
                  <a:pt x="11635172" y="308055"/>
                  <a:pt x="11299336" y="270681"/>
                  <a:pt x="10931578" y="240765"/>
                </a:cubicBezTo>
                <a:cubicBezTo>
                  <a:pt x="10563820" y="210848"/>
                  <a:pt x="10133824" y="262767"/>
                  <a:pt x="9635778" y="267167"/>
                </a:cubicBezTo>
                <a:cubicBezTo>
                  <a:pt x="9137732" y="271568"/>
                  <a:pt x="8540517" y="289169"/>
                  <a:pt x="7943303" y="267167"/>
                </a:cubicBezTo>
                <a:cubicBezTo>
                  <a:pt x="7346089" y="245165"/>
                  <a:pt x="6777523" y="143957"/>
                  <a:pt x="6052493" y="135157"/>
                </a:cubicBezTo>
                <a:lnTo>
                  <a:pt x="5764414" y="134408"/>
                </a:lnTo>
                <a:close/>
                <a:moveTo>
                  <a:pt x="0" y="0"/>
                </a:moveTo>
                <a:lnTo>
                  <a:pt x="12268200" y="0"/>
                </a:lnTo>
                <a:lnTo>
                  <a:pt x="12268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13B450-CA7F-433B-89D8-7BE69C7979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HẠM DUYÊN 14 - 9Slide.vn">
            <a:extLst>
              <a:ext uri="{FF2B5EF4-FFF2-40B4-BE49-F238E27FC236}">
                <a16:creationId xmlns:a16="http://schemas.microsoft.com/office/drawing/2014/main" id="{7B1C04FC-12D4-49D0-B06C-50103B359C7E}"/>
              </a:ext>
            </a:extLst>
          </p:cNvPr>
          <p:cNvSpPr/>
          <p:nvPr userDrawn="1"/>
        </p:nvSpPr>
        <p:spPr>
          <a:xfrm>
            <a:off x="0" y="0"/>
            <a:ext cx="122682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6251780 w 12192000"/>
              <a:gd name="connsiteY5" fmla="*/ 304850 h 6858000"/>
              <a:gd name="connsiteX6" fmla="*/ 6118663 w 12192000"/>
              <a:gd name="connsiteY6" fmla="*/ 305787 h 6858000"/>
              <a:gd name="connsiteX7" fmla="*/ 4323388 w 12192000"/>
              <a:gd name="connsiteY7" fmla="*/ 429985 h 6858000"/>
              <a:gd name="connsiteX8" fmla="*/ 2716427 w 12192000"/>
              <a:gd name="connsiteY8" fmla="*/ 429985 h 6858000"/>
              <a:gd name="connsiteX9" fmla="*/ 1486099 w 12192000"/>
              <a:gd name="connsiteY9" fmla="*/ 405146 h 6858000"/>
              <a:gd name="connsiteX10" fmla="*/ 519412 w 12192000"/>
              <a:gd name="connsiteY10" fmla="*/ 429985 h 6858000"/>
              <a:gd name="connsiteX11" fmla="*/ 305987 w 12192000"/>
              <a:gd name="connsiteY11" fmla="*/ 1187596 h 6858000"/>
              <a:gd name="connsiteX12" fmla="*/ 431531 w 12192000"/>
              <a:gd name="connsiteY12" fmla="*/ 2355061 h 6858000"/>
              <a:gd name="connsiteX13" fmla="*/ 431531 w 12192000"/>
              <a:gd name="connsiteY13" fmla="*/ 3696405 h 6858000"/>
              <a:gd name="connsiteX14" fmla="*/ 544520 w 12192000"/>
              <a:gd name="connsiteY14" fmla="*/ 4776931 h 6858000"/>
              <a:gd name="connsiteX15" fmla="*/ 368759 w 12192000"/>
              <a:gd name="connsiteY15" fmla="*/ 5907137 h 6858000"/>
              <a:gd name="connsiteX16" fmla="*/ 933706 w 12192000"/>
              <a:gd name="connsiteY16" fmla="*/ 6441191 h 6858000"/>
              <a:gd name="connsiteX17" fmla="*/ 2390014 w 12192000"/>
              <a:gd name="connsiteY17" fmla="*/ 6379092 h 6858000"/>
              <a:gd name="connsiteX18" fmla="*/ 4423823 w 12192000"/>
              <a:gd name="connsiteY18" fmla="*/ 6341832 h 6858000"/>
              <a:gd name="connsiteX19" fmla="*/ 6658502 w 12192000"/>
              <a:gd name="connsiteY19" fmla="*/ 6478450 h 6858000"/>
              <a:gd name="connsiteX20" fmla="*/ 8729973 w 12192000"/>
              <a:gd name="connsiteY20" fmla="*/ 6379092 h 6858000"/>
              <a:gd name="connsiteX21" fmla="*/ 10726119 w 12192000"/>
              <a:gd name="connsiteY21" fmla="*/ 6503290 h 6858000"/>
              <a:gd name="connsiteX22" fmla="*/ 11680251 w 12192000"/>
              <a:gd name="connsiteY22" fmla="*/ 6379092 h 6858000"/>
              <a:gd name="connsiteX23" fmla="*/ 11667697 w 12192000"/>
              <a:gd name="connsiteY23" fmla="*/ 5633901 h 6858000"/>
              <a:gd name="connsiteX24" fmla="*/ 11655143 w 12192000"/>
              <a:gd name="connsiteY24" fmla="*/ 4590634 h 6858000"/>
              <a:gd name="connsiteX25" fmla="*/ 11780687 w 12192000"/>
              <a:gd name="connsiteY25" fmla="*/ 3721244 h 6858000"/>
              <a:gd name="connsiteX26" fmla="*/ 11617480 w 12192000"/>
              <a:gd name="connsiteY26" fmla="*/ 2566199 h 6858000"/>
              <a:gd name="connsiteX27" fmla="*/ 11617480 w 12192000"/>
              <a:gd name="connsiteY27" fmla="*/ 1808588 h 6858000"/>
              <a:gd name="connsiteX28" fmla="*/ 11881122 w 12192000"/>
              <a:gd name="connsiteY28" fmla="*/ 1100657 h 6858000"/>
              <a:gd name="connsiteX29" fmla="*/ 11554708 w 12192000"/>
              <a:gd name="connsiteY29" fmla="*/ 417565 h 6858000"/>
              <a:gd name="connsiteX30" fmla="*/ 10738673 w 12192000"/>
              <a:gd name="connsiteY30" fmla="*/ 504504 h 6858000"/>
              <a:gd name="connsiteX31" fmla="*/ 9696660 w 12192000"/>
              <a:gd name="connsiteY31" fmla="*/ 529344 h 6858000"/>
              <a:gd name="connsiteX32" fmla="*/ 8453777 w 12192000"/>
              <a:gd name="connsiteY32" fmla="*/ 380306 h 6858000"/>
              <a:gd name="connsiteX33" fmla="*/ 6251780 w 12192000"/>
              <a:gd name="connsiteY33" fmla="*/ 304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251780" y="304850"/>
                </a:moveTo>
                <a:cubicBezTo>
                  <a:pt x="6206127" y="304962"/>
                  <a:pt x="6161688" y="305270"/>
                  <a:pt x="6118663" y="305787"/>
                </a:cubicBezTo>
                <a:cubicBezTo>
                  <a:pt x="5430265" y="314067"/>
                  <a:pt x="4890427" y="409285"/>
                  <a:pt x="4323388" y="429985"/>
                </a:cubicBezTo>
                <a:cubicBezTo>
                  <a:pt x="3756348" y="450685"/>
                  <a:pt x="3189309" y="434125"/>
                  <a:pt x="2716427" y="429985"/>
                </a:cubicBezTo>
                <a:cubicBezTo>
                  <a:pt x="2243546" y="425846"/>
                  <a:pt x="1915040" y="554184"/>
                  <a:pt x="1486099" y="405146"/>
                </a:cubicBezTo>
                <a:cubicBezTo>
                  <a:pt x="1057157" y="256107"/>
                  <a:pt x="716097" y="299577"/>
                  <a:pt x="519412" y="429985"/>
                </a:cubicBezTo>
                <a:cubicBezTo>
                  <a:pt x="322726" y="560394"/>
                  <a:pt x="320634" y="866750"/>
                  <a:pt x="305987" y="1187596"/>
                </a:cubicBezTo>
                <a:cubicBezTo>
                  <a:pt x="291340" y="1508442"/>
                  <a:pt x="416884" y="1916227"/>
                  <a:pt x="431531" y="2355061"/>
                </a:cubicBezTo>
                <a:cubicBezTo>
                  <a:pt x="446178" y="2793896"/>
                  <a:pt x="412699" y="3292760"/>
                  <a:pt x="431531" y="3696405"/>
                </a:cubicBezTo>
                <a:cubicBezTo>
                  <a:pt x="450363" y="4100050"/>
                  <a:pt x="554982" y="4408476"/>
                  <a:pt x="544520" y="4776931"/>
                </a:cubicBezTo>
                <a:cubicBezTo>
                  <a:pt x="534059" y="5145387"/>
                  <a:pt x="303895" y="5629761"/>
                  <a:pt x="368759" y="5907137"/>
                </a:cubicBezTo>
                <a:cubicBezTo>
                  <a:pt x="433624" y="6184514"/>
                  <a:pt x="596831" y="6362532"/>
                  <a:pt x="933706" y="6441191"/>
                </a:cubicBezTo>
                <a:cubicBezTo>
                  <a:pt x="1270582" y="6519850"/>
                  <a:pt x="1808328" y="6395651"/>
                  <a:pt x="2390014" y="6379092"/>
                </a:cubicBezTo>
                <a:lnTo>
                  <a:pt x="4423823" y="6341832"/>
                </a:lnTo>
                <a:cubicBezTo>
                  <a:pt x="5135238" y="6358392"/>
                  <a:pt x="5940809" y="6472240"/>
                  <a:pt x="6658502" y="6478450"/>
                </a:cubicBezTo>
                <a:cubicBezTo>
                  <a:pt x="7376194" y="6484660"/>
                  <a:pt x="8052037" y="6374952"/>
                  <a:pt x="8729973" y="6379092"/>
                </a:cubicBezTo>
                <a:cubicBezTo>
                  <a:pt x="9407910" y="6383231"/>
                  <a:pt x="10209297" y="6391511"/>
                  <a:pt x="10726119" y="6503290"/>
                </a:cubicBezTo>
                <a:cubicBezTo>
                  <a:pt x="11242941" y="6615069"/>
                  <a:pt x="11523322" y="6523990"/>
                  <a:pt x="11680251" y="6379092"/>
                </a:cubicBezTo>
                <a:cubicBezTo>
                  <a:pt x="11837181" y="6234193"/>
                  <a:pt x="11784871" y="5907137"/>
                  <a:pt x="11667697" y="5633901"/>
                </a:cubicBezTo>
                <a:cubicBezTo>
                  <a:pt x="11550523" y="5360664"/>
                  <a:pt x="11636311" y="4909410"/>
                  <a:pt x="11655143" y="4590634"/>
                </a:cubicBezTo>
                <a:cubicBezTo>
                  <a:pt x="11673974" y="4271857"/>
                  <a:pt x="11786964" y="4058651"/>
                  <a:pt x="11780687" y="3721244"/>
                </a:cubicBezTo>
                <a:cubicBezTo>
                  <a:pt x="11774409" y="3383838"/>
                  <a:pt x="11644681" y="2884975"/>
                  <a:pt x="11617480" y="2566199"/>
                </a:cubicBezTo>
                <a:cubicBezTo>
                  <a:pt x="11590278" y="2247423"/>
                  <a:pt x="11573539" y="2052845"/>
                  <a:pt x="11617480" y="1808588"/>
                </a:cubicBezTo>
                <a:cubicBezTo>
                  <a:pt x="11661420" y="1564331"/>
                  <a:pt x="11891583" y="1332494"/>
                  <a:pt x="11881122" y="1100657"/>
                </a:cubicBezTo>
                <a:cubicBezTo>
                  <a:pt x="11870660" y="868819"/>
                  <a:pt x="11983649" y="566604"/>
                  <a:pt x="11554708" y="417565"/>
                </a:cubicBezTo>
                <a:cubicBezTo>
                  <a:pt x="11125766" y="268527"/>
                  <a:pt x="11048348" y="485875"/>
                  <a:pt x="10738673" y="504504"/>
                </a:cubicBezTo>
                <a:cubicBezTo>
                  <a:pt x="10428998" y="523134"/>
                  <a:pt x="10077476" y="550044"/>
                  <a:pt x="9696660" y="529344"/>
                </a:cubicBezTo>
                <a:cubicBezTo>
                  <a:pt x="9315844" y="508644"/>
                  <a:pt x="9050110" y="417565"/>
                  <a:pt x="8453777" y="380306"/>
                </a:cubicBezTo>
                <a:cubicBezTo>
                  <a:pt x="7894715" y="345375"/>
                  <a:pt x="6936585" y="303167"/>
                  <a:pt x="6251780" y="3048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0061B8-E153-4595-BC35-7282A03BA93D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custGeom>
            <a:avLst/>
            <a:gdLst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89165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0 w 12268200"/>
              <a:gd name="connsiteY27" fmla="*/ 0 h 6858000"/>
              <a:gd name="connsiteX28" fmla="*/ 12268200 w 12268200"/>
              <a:gd name="connsiteY28" fmla="*/ 0 h 6858000"/>
              <a:gd name="connsiteX29" fmla="*/ 12268200 w 12268200"/>
              <a:gd name="connsiteY29" fmla="*/ 6858000 h 6858000"/>
              <a:gd name="connsiteX30" fmla="*/ 0 w 12268200"/>
              <a:gd name="connsiteY30" fmla="*/ 6858000 h 6858000"/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147222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5764414 w 12268200"/>
              <a:gd name="connsiteY27" fmla="*/ 134408 h 6858000"/>
              <a:gd name="connsiteX28" fmla="*/ 0 w 12268200"/>
              <a:gd name="connsiteY28" fmla="*/ 0 h 6858000"/>
              <a:gd name="connsiteX29" fmla="*/ 12268200 w 12268200"/>
              <a:gd name="connsiteY29" fmla="*/ 0 h 6858000"/>
              <a:gd name="connsiteX30" fmla="*/ 12268200 w 12268200"/>
              <a:gd name="connsiteY30" fmla="*/ 6858000 h 6858000"/>
              <a:gd name="connsiteX31" fmla="*/ 0 w 12268200"/>
              <a:gd name="connsiteY31" fmla="*/ 6858000 h 6858000"/>
              <a:gd name="connsiteX32" fmla="*/ 0 w 12268200"/>
              <a:gd name="connsiteY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268200" h="6858000">
                <a:moveTo>
                  <a:pt x="5764414" y="134408"/>
                </a:moveTo>
                <a:cubicBezTo>
                  <a:pt x="5058364" y="138318"/>
                  <a:pt x="4142675" y="179709"/>
                  <a:pt x="3593115" y="214363"/>
                </a:cubicBezTo>
                <a:cubicBezTo>
                  <a:pt x="2965049" y="253966"/>
                  <a:pt x="2685173" y="350774"/>
                  <a:pt x="2284093" y="372777"/>
                </a:cubicBezTo>
                <a:cubicBezTo>
                  <a:pt x="1883011" y="394778"/>
                  <a:pt x="1200457" y="173481"/>
                  <a:pt x="852800" y="244774"/>
                </a:cubicBezTo>
                <a:cubicBezTo>
                  <a:pt x="505143" y="316065"/>
                  <a:pt x="296775" y="552575"/>
                  <a:pt x="198152" y="800528"/>
                </a:cubicBezTo>
                <a:cubicBezTo>
                  <a:pt x="99528" y="1048481"/>
                  <a:pt x="250572" y="1442952"/>
                  <a:pt x="261056" y="1732490"/>
                </a:cubicBezTo>
                <a:cubicBezTo>
                  <a:pt x="271541" y="2022027"/>
                  <a:pt x="280028" y="2198929"/>
                  <a:pt x="261056" y="2537757"/>
                </a:cubicBezTo>
                <a:cubicBezTo>
                  <a:pt x="242084" y="2876585"/>
                  <a:pt x="153832" y="3406829"/>
                  <a:pt x="147222" y="3765459"/>
                </a:cubicBezTo>
                <a:cubicBezTo>
                  <a:pt x="140610" y="4124090"/>
                  <a:pt x="211232" y="4350708"/>
                  <a:pt x="221389" y="4689536"/>
                </a:cubicBezTo>
                <a:cubicBezTo>
                  <a:pt x="231546" y="5028364"/>
                  <a:pt x="180359" y="5481603"/>
                  <a:pt x="208166" y="5798429"/>
                </a:cubicBezTo>
                <a:cubicBezTo>
                  <a:pt x="235974" y="6115256"/>
                  <a:pt x="222954" y="6436482"/>
                  <a:pt x="388234" y="6590495"/>
                </a:cubicBezTo>
                <a:cubicBezTo>
                  <a:pt x="553515" y="6744509"/>
                  <a:pt x="714187" y="6722506"/>
                  <a:pt x="1199851" y="6722506"/>
                </a:cubicBezTo>
                <a:cubicBezTo>
                  <a:pt x="1685514" y="6722506"/>
                  <a:pt x="2588209" y="6594896"/>
                  <a:pt x="3302222" y="6590495"/>
                </a:cubicBezTo>
                <a:cubicBezTo>
                  <a:pt x="4016234" y="6586094"/>
                  <a:pt x="4728042" y="6702704"/>
                  <a:pt x="5483927" y="6696104"/>
                </a:cubicBezTo>
                <a:cubicBezTo>
                  <a:pt x="6239811" y="6689504"/>
                  <a:pt x="7088251" y="6568493"/>
                  <a:pt x="7837524" y="6550892"/>
                </a:cubicBezTo>
                <a:lnTo>
                  <a:pt x="9979561" y="6590495"/>
                </a:lnTo>
                <a:cubicBezTo>
                  <a:pt x="10592201" y="6608096"/>
                  <a:pt x="11180040" y="6755066"/>
                  <a:pt x="11513366" y="6656501"/>
                </a:cubicBezTo>
                <a:cubicBezTo>
                  <a:pt x="11846692" y="6557936"/>
                  <a:pt x="11911200" y="6293929"/>
                  <a:pt x="11979515" y="5999105"/>
                </a:cubicBezTo>
                <a:cubicBezTo>
                  <a:pt x="12047832" y="5704280"/>
                  <a:pt x="11912803" y="5264228"/>
                  <a:pt x="11923262" y="4887552"/>
                </a:cubicBezTo>
                <a:cubicBezTo>
                  <a:pt x="11933721" y="4510878"/>
                  <a:pt x="12022431" y="4168093"/>
                  <a:pt x="12042264" y="3739058"/>
                </a:cubicBezTo>
                <a:cubicBezTo>
                  <a:pt x="12062098" y="3310021"/>
                  <a:pt x="12026838" y="2779777"/>
                  <a:pt x="12042264" y="2313338"/>
                </a:cubicBezTo>
                <a:cubicBezTo>
                  <a:pt x="12057691" y="1846899"/>
                  <a:pt x="12207812" y="1383547"/>
                  <a:pt x="12174489" y="1072435"/>
                </a:cubicBezTo>
                <a:cubicBezTo>
                  <a:pt x="12141165" y="761322"/>
                  <a:pt x="12049476" y="585277"/>
                  <a:pt x="11842324" y="446665"/>
                </a:cubicBezTo>
                <a:cubicBezTo>
                  <a:pt x="11635172" y="308055"/>
                  <a:pt x="11299336" y="270681"/>
                  <a:pt x="10931578" y="240765"/>
                </a:cubicBezTo>
                <a:cubicBezTo>
                  <a:pt x="10563820" y="210848"/>
                  <a:pt x="10133824" y="262767"/>
                  <a:pt x="9635778" y="267167"/>
                </a:cubicBezTo>
                <a:cubicBezTo>
                  <a:pt x="9137732" y="271568"/>
                  <a:pt x="8540517" y="289169"/>
                  <a:pt x="7943303" y="267167"/>
                </a:cubicBezTo>
                <a:cubicBezTo>
                  <a:pt x="7346089" y="245165"/>
                  <a:pt x="6777523" y="143957"/>
                  <a:pt x="6052493" y="135157"/>
                </a:cubicBezTo>
                <a:lnTo>
                  <a:pt x="5764414" y="134408"/>
                </a:lnTo>
                <a:close/>
                <a:moveTo>
                  <a:pt x="0" y="0"/>
                </a:moveTo>
                <a:lnTo>
                  <a:pt x="12268200" y="0"/>
                </a:lnTo>
                <a:lnTo>
                  <a:pt x="12268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6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HẠM DUYÊN 1 - 9Slide.vn">
            <a:extLst>
              <a:ext uri="{FF2B5EF4-FFF2-40B4-BE49-F238E27FC236}">
                <a16:creationId xmlns:a16="http://schemas.microsoft.com/office/drawing/2014/main" id="{20362927-2B91-4201-952C-5E2445AB2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0" name="PHẠM DUYÊN 2 - 9Slide.vn">
            <a:extLst>
              <a:ext uri="{FF2B5EF4-FFF2-40B4-BE49-F238E27FC236}">
                <a16:creationId xmlns:a16="http://schemas.microsoft.com/office/drawing/2014/main" id="{579AE9F0-6A0E-4ABD-B7FC-D30A53A0B9D7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25000">
                <a:schemeClr val="accent3">
                  <a:lumMod val="40000"/>
                  <a:lumOff val="60000"/>
                </a:schemeClr>
              </a:gs>
              <a:gs pos="69000">
                <a:schemeClr val="accent2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31" name="PHẠM DUYÊN 3 - 9Slide.vn">
            <a:extLst>
              <a:ext uri="{FF2B5EF4-FFF2-40B4-BE49-F238E27FC236}">
                <a16:creationId xmlns:a16="http://schemas.microsoft.com/office/drawing/2014/main" id="{1CAD0DBF-1CAD-42D6-8E65-0AEEA0C81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58" y="873861"/>
            <a:ext cx="1188534" cy="644262"/>
          </a:xfrm>
          <a:prstGeom prst="rect">
            <a:avLst/>
          </a:prstGeom>
        </p:spPr>
      </p:pic>
      <p:sp>
        <p:nvSpPr>
          <p:cNvPr id="132" name="PHẠM DUYÊN 4 - 9Slide.vn">
            <a:extLst>
              <a:ext uri="{FF2B5EF4-FFF2-40B4-BE49-F238E27FC236}">
                <a16:creationId xmlns:a16="http://schemas.microsoft.com/office/drawing/2014/main" id="{9F85BD38-26CB-4BC5-BF07-C166FC06663C}"/>
              </a:ext>
            </a:extLst>
          </p:cNvPr>
          <p:cNvSpPr/>
          <p:nvPr userDrawn="1"/>
        </p:nvSpPr>
        <p:spPr>
          <a:xfrm flipH="1">
            <a:off x="0" y="0"/>
            <a:ext cx="12268200" cy="6858000"/>
          </a:xfrm>
          <a:custGeom>
            <a:avLst/>
            <a:gdLst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214966 w 12344400"/>
              <a:gd name="connsiteY16" fmla="*/ 6012045 h 6858000"/>
              <a:gd name="connsiteX17" fmla="*/ 8492436 w 12344400"/>
              <a:gd name="connsiteY17" fmla="*/ 5908516 h 6858000"/>
              <a:gd name="connsiteX18" fmla="*/ 6704905 w 12344400"/>
              <a:gd name="connsiteY18" fmla="*/ 599133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214966 w 12344400"/>
              <a:gd name="connsiteY16" fmla="*/ 6012045 h 6858000"/>
              <a:gd name="connsiteX17" fmla="*/ 8492436 w 12344400"/>
              <a:gd name="connsiteY17" fmla="*/ 5908516 h 6858000"/>
              <a:gd name="connsiteX18" fmla="*/ 6685737 w 12344400"/>
              <a:gd name="connsiteY18" fmla="*/ 59341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85737 w 12344400"/>
              <a:gd name="connsiteY18" fmla="*/ 59341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990813 w 12344400"/>
              <a:gd name="connsiteY17" fmla="*/ 585136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44400" h="6858000">
                <a:moveTo>
                  <a:pt x="12344400" y="0"/>
                </a:moveTo>
                <a:lnTo>
                  <a:pt x="0" y="0"/>
                </a:lnTo>
                <a:lnTo>
                  <a:pt x="0" y="6858000"/>
                </a:lnTo>
                <a:lnTo>
                  <a:pt x="12344400" y="6858000"/>
                </a:lnTo>
                <a:lnTo>
                  <a:pt x="12344400" y="0"/>
                </a:lnTo>
                <a:close/>
                <a:moveTo>
                  <a:pt x="6475094" y="845341"/>
                </a:moveTo>
                <a:cubicBezTo>
                  <a:pt x="7053580" y="848407"/>
                  <a:pt x="7803830" y="880868"/>
                  <a:pt x="8254099" y="908045"/>
                </a:cubicBezTo>
                <a:cubicBezTo>
                  <a:pt x="8768691" y="939104"/>
                  <a:pt x="8998001" y="1015025"/>
                  <a:pt x="9326617" y="1032281"/>
                </a:cubicBezTo>
                <a:cubicBezTo>
                  <a:pt x="9655234" y="1049536"/>
                  <a:pt x="9940955" y="955664"/>
                  <a:pt x="10225800" y="1011575"/>
                </a:cubicBezTo>
                <a:cubicBezTo>
                  <a:pt x="10510645" y="1067485"/>
                  <a:pt x="10909295" y="1186568"/>
                  <a:pt x="11035686" y="1367744"/>
                </a:cubicBezTo>
                <a:cubicBezTo>
                  <a:pt x="11162077" y="1548921"/>
                  <a:pt x="10992737" y="1871564"/>
                  <a:pt x="10984147" y="2098634"/>
                </a:cubicBezTo>
                <a:cubicBezTo>
                  <a:pt x="10975556" y="2325703"/>
                  <a:pt x="10960674" y="2464437"/>
                  <a:pt x="10984147" y="2730163"/>
                </a:cubicBezTo>
                <a:cubicBezTo>
                  <a:pt x="11007619" y="2995889"/>
                  <a:pt x="11119566" y="3411731"/>
                  <a:pt x="11124982" y="3692986"/>
                </a:cubicBezTo>
                <a:cubicBezTo>
                  <a:pt x="11130399" y="3974242"/>
                  <a:pt x="11032897" y="4151967"/>
                  <a:pt x="11016647" y="4417692"/>
                </a:cubicBezTo>
                <a:cubicBezTo>
                  <a:pt x="11000397" y="4683418"/>
                  <a:pt x="11050264" y="5038869"/>
                  <a:pt x="11027481" y="5287339"/>
                </a:cubicBezTo>
                <a:cubicBezTo>
                  <a:pt x="11004697" y="5535810"/>
                  <a:pt x="11018560" y="5797257"/>
                  <a:pt x="10879946" y="5908516"/>
                </a:cubicBezTo>
                <a:cubicBezTo>
                  <a:pt x="10741332" y="6019775"/>
                  <a:pt x="10510653" y="5964420"/>
                  <a:pt x="10195798" y="5954895"/>
                </a:cubicBezTo>
                <a:cubicBezTo>
                  <a:pt x="9880943" y="5945370"/>
                  <a:pt x="9719585" y="6019917"/>
                  <a:pt x="8990813" y="5851366"/>
                </a:cubicBezTo>
                <a:cubicBezTo>
                  <a:pt x="8262041" y="5682815"/>
                  <a:pt x="7343390" y="5726641"/>
                  <a:pt x="6628232" y="5743689"/>
                </a:cubicBezTo>
                <a:cubicBezTo>
                  <a:pt x="5913074" y="5760737"/>
                  <a:pt x="5313765" y="5967461"/>
                  <a:pt x="4699865" y="5953657"/>
                </a:cubicBezTo>
                <a:lnTo>
                  <a:pt x="3155687" y="5813266"/>
                </a:lnTo>
                <a:cubicBezTo>
                  <a:pt x="2653734" y="5827070"/>
                  <a:pt x="2060285" y="6021706"/>
                  <a:pt x="1764819" y="5960281"/>
                </a:cubicBezTo>
                <a:cubicBezTo>
                  <a:pt x="1469353" y="5898857"/>
                  <a:pt x="1438863" y="5675934"/>
                  <a:pt x="1382890" y="5444719"/>
                </a:cubicBezTo>
                <a:cubicBezTo>
                  <a:pt x="1326916" y="5213503"/>
                  <a:pt x="1437549" y="4868393"/>
                  <a:pt x="1428980" y="4572986"/>
                </a:cubicBezTo>
                <a:cubicBezTo>
                  <a:pt x="1420411" y="4277580"/>
                  <a:pt x="1347728" y="4008751"/>
                  <a:pt x="1331478" y="3672281"/>
                </a:cubicBezTo>
                <a:cubicBezTo>
                  <a:pt x="1315228" y="3335810"/>
                  <a:pt x="1344117" y="2919967"/>
                  <a:pt x="1331478" y="2554163"/>
                </a:cubicBezTo>
                <a:cubicBezTo>
                  <a:pt x="1318839" y="2188359"/>
                  <a:pt x="1195840" y="1824976"/>
                  <a:pt x="1223143" y="1580987"/>
                </a:cubicBezTo>
                <a:cubicBezTo>
                  <a:pt x="1250446" y="1336997"/>
                  <a:pt x="1325569" y="1198934"/>
                  <a:pt x="1495295" y="1090228"/>
                </a:cubicBezTo>
                <a:cubicBezTo>
                  <a:pt x="1665020" y="981523"/>
                  <a:pt x="1940180" y="952213"/>
                  <a:pt x="2241494" y="928751"/>
                </a:cubicBezTo>
                <a:cubicBezTo>
                  <a:pt x="2542808" y="905289"/>
                  <a:pt x="2895116" y="946006"/>
                  <a:pt x="3303179" y="949457"/>
                </a:cubicBezTo>
                <a:cubicBezTo>
                  <a:pt x="3711242" y="952908"/>
                  <a:pt x="4200556" y="966712"/>
                  <a:pt x="4689870" y="949457"/>
                </a:cubicBezTo>
                <a:cubicBezTo>
                  <a:pt x="5179184" y="932202"/>
                  <a:pt x="5645026" y="852830"/>
                  <a:pt x="6239063" y="845928"/>
                </a:cubicBezTo>
                <a:lnTo>
                  <a:pt x="6475094" y="845341"/>
                </a:lnTo>
                <a:close/>
              </a:path>
            </a:pathLst>
          </a:custGeom>
          <a:solidFill>
            <a:srgbClr val="28BAAC"/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" name="PHẠM DUYÊN 5 - 9Slide.vn">
            <a:extLst>
              <a:ext uri="{FF2B5EF4-FFF2-40B4-BE49-F238E27FC236}">
                <a16:creationId xmlns:a16="http://schemas.microsoft.com/office/drawing/2014/main" id="{32F93105-C7AC-43EC-AC8B-0E6DBB088D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" y="1071329"/>
            <a:ext cx="1188534" cy="644262"/>
          </a:xfrm>
          <a:prstGeom prst="rect">
            <a:avLst/>
          </a:prstGeom>
        </p:spPr>
      </p:pic>
      <p:pic>
        <p:nvPicPr>
          <p:cNvPr id="134" name="PHẠM DUYÊN 6 - 9Slide.vn">
            <a:extLst>
              <a:ext uri="{FF2B5EF4-FFF2-40B4-BE49-F238E27FC236}">
                <a16:creationId xmlns:a16="http://schemas.microsoft.com/office/drawing/2014/main" id="{0AACDF96-F7DB-436A-8375-40073A53E3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317858"/>
            <a:ext cx="1219202" cy="3301728"/>
          </a:xfrm>
          <a:prstGeom prst="rect">
            <a:avLst/>
          </a:prstGeom>
        </p:spPr>
      </p:pic>
      <p:pic>
        <p:nvPicPr>
          <p:cNvPr id="135" name="PHẠM DUYÊN 7 - 9Slide.vn">
            <a:extLst>
              <a:ext uri="{FF2B5EF4-FFF2-40B4-BE49-F238E27FC236}">
                <a16:creationId xmlns:a16="http://schemas.microsoft.com/office/drawing/2014/main" id="{FE3BA763-E994-4AF2-973C-726B997B0C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2579880"/>
            <a:ext cx="812317" cy="440328"/>
          </a:xfrm>
          <a:prstGeom prst="rect">
            <a:avLst/>
          </a:prstGeom>
        </p:spPr>
      </p:pic>
      <p:pic>
        <p:nvPicPr>
          <p:cNvPr id="136" name="PHẠM DUYÊN 8 - 9Slide.vn">
            <a:extLst>
              <a:ext uri="{FF2B5EF4-FFF2-40B4-BE49-F238E27FC236}">
                <a16:creationId xmlns:a16="http://schemas.microsoft.com/office/drawing/2014/main" id="{F34DBF2E-9C33-47AB-AA26-A121CA1A6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15" y="640386"/>
            <a:ext cx="897074" cy="486272"/>
          </a:xfrm>
          <a:prstGeom prst="rect">
            <a:avLst/>
          </a:prstGeom>
        </p:spPr>
      </p:pic>
      <p:sp>
        <p:nvSpPr>
          <p:cNvPr id="137" name="PHẠM DUYÊN 9 - 9Slide.vn">
            <a:extLst>
              <a:ext uri="{FF2B5EF4-FFF2-40B4-BE49-F238E27FC236}">
                <a16:creationId xmlns:a16="http://schemas.microsoft.com/office/drawing/2014/main" id="{640BA505-B3FB-4A46-8FFB-7B3DD1F93380}"/>
              </a:ext>
            </a:extLst>
          </p:cNvPr>
          <p:cNvSpPr/>
          <p:nvPr userDrawn="1"/>
        </p:nvSpPr>
        <p:spPr>
          <a:xfrm>
            <a:off x="7620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874268 w 12192000"/>
              <a:gd name="connsiteY5" fmla="*/ 609645 h 6858000"/>
              <a:gd name="connsiteX6" fmla="*/ 3817140 w 12192000"/>
              <a:gd name="connsiteY6" fmla="*/ 677739 h 6858000"/>
              <a:gd name="connsiteX7" fmla="*/ 2656025 w 12192000"/>
              <a:gd name="connsiteY7" fmla="*/ 812237 h 6858000"/>
              <a:gd name="connsiteX8" fmla="*/ 1682566 w 12192000"/>
              <a:gd name="connsiteY8" fmla="*/ 789821 h 6858000"/>
              <a:gd name="connsiteX9" fmla="*/ 920218 w 12192000"/>
              <a:gd name="connsiteY9" fmla="*/ 711364 h 6858000"/>
              <a:gd name="connsiteX10" fmla="*/ 615279 w 12192000"/>
              <a:gd name="connsiteY10" fmla="*/ 1327812 h 6858000"/>
              <a:gd name="connsiteX11" fmla="*/ 861576 w 12192000"/>
              <a:gd name="connsiteY11" fmla="*/ 1966677 h 6858000"/>
              <a:gd name="connsiteX12" fmla="*/ 861576 w 12192000"/>
              <a:gd name="connsiteY12" fmla="*/ 2650375 h 6858000"/>
              <a:gd name="connsiteX13" fmla="*/ 709106 w 12192000"/>
              <a:gd name="connsiteY13" fmla="*/ 3692733 h 6858000"/>
              <a:gd name="connsiteX14" fmla="*/ 826390 w 12192000"/>
              <a:gd name="connsiteY14" fmla="*/ 4477304 h 6858000"/>
              <a:gd name="connsiteX15" fmla="*/ 814662 w 12192000"/>
              <a:gd name="connsiteY15" fmla="*/ 5418789 h 6858000"/>
              <a:gd name="connsiteX16" fmla="*/ 802933 w 12192000"/>
              <a:gd name="connsiteY16" fmla="*/ 6091278 h 6858000"/>
              <a:gd name="connsiteX17" fmla="*/ 1694294 w 12192000"/>
              <a:gd name="connsiteY17" fmla="*/ 6203359 h 6858000"/>
              <a:gd name="connsiteX18" fmla="*/ 3559115 w 12192000"/>
              <a:gd name="connsiteY18" fmla="*/ 6091278 h 6858000"/>
              <a:gd name="connsiteX19" fmla="*/ 5494306 w 12192000"/>
              <a:gd name="connsiteY19" fmla="*/ 6180943 h 6858000"/>
              <a:gd name="connsiteX20" fmla="*/ 7581966 w 12192000"/>
              <a:gd name="connsiteY20" fmla="*/ 6057653 h 6858000"/>
              <a:gd name="connsiteX21" fmla="*/ 9481972 w 12192000"/>
              <a:gd name="connsiteY21" fmla="*/ 6091278 h 6858000"/>
              <a:gd name="connsiteX22" fmla="*/ 10842469 w 12192000"/>
              <a:gd name="connsiteY22" fmla="*/ 6147319 h 6858000"/>
              <a:gd name="connsiteX23" fmla="*/ 11370249 w 12192000"/>
              <a:gd name="connsiteY23" fmla="*/ 5665368 h 6858000"/>
              <a:gd name="connsiteX24" fmla="*/ 11206051 w 12192000"/>
              <a:gd name="connsiteY24" fmla="*/ 4645426 h 6858000"/>
              <a:gd name="connsiteX25" fmla="*/ 11311607 w 12192000"/>
              <a:gd name="connsiteY25" fmla="*/ 3670317 h 6858000"/>
              <a:gd name="connsiteX26" fmla="*/ 11311607 w 12192000"/>
              <a:gd name="connsiteY26" fmla="*/ 2459836 h 6858000"/>
              <a:gd name="connsiteX27" fmla="*/ 11428891 w 12192000"/>
              <a:gd name="connsiteY27" fmla="*/ 1406269 h 6858000"/>
              <a:gd name="connsiteX28" fmla="*/ 11229508 w 12192000"/>
              <a:gd name="connsiteY28" fmla="*/ 722572 h 6858000"/>
              <a:gd name="connsiteX29" fmla="*/ 10326418 w 12192000"/>
              <a:gd name="connsiteY29" fmla="*/ 700156 h 6858000"/>
              <a:gd name="connsiteX30" fmla="*/ 9177032 w 12192000"/>
              <a:gd name="connsiteY30" fmla="*/ 722572 h 6858000"/>
              <a:gd name="connsiteX31" fmla="*/ 7675793 w 12192000"/>
              <a:gd name="connsiteY31" fmla="*/ 722572 h 6858000"/>
              <a:gd name="connsiteX32" fmla="*/ 5998628 w 12192000"/>
              <a:gd name="connsiteY32" fmla="*/ 610491 h 6858000"/>
              <a:gd name="connsiteX33" fmla="*/ 5874268 w 12192000"/>
              <a:gd name="connsiteY33" fmla="*/ 6096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874268" y="609645"/>
                </a:moveTo>
                <a:cubicBezTo>
                  <a:pt x="5234517" y="608126"/>
                  <a:pt x="4339422" y="646217"/>
                  <a:pt x="3817140" y="677739"/>
                </a:cubicBezTo>
                <a:cubicBezTo>
                  <a:pt x="3260040" y="711364"/>
                  <a:pt x="3011787" y="793557"/>
                  <a:pt x="2656025" y="812237"/>
                </a:cubicBezTo>
                <a:cubicBezTo>
                  <a:pt x="2300263" y="830918"/>
                  <a:pt x="1971867" y="806633"/>
                  <a:pt x="1682566" y="789821"/>
                </a:cubicBezTo>
                <a:cubicBezTo>
                  <a:pt x="1393264" y="773009"/>
                  <a:pt x="1320939" y="576866"/>
                  <a:pt x="920218" y="711364"/>
                </a:cubicBezTo>
                <a:cubicBezTo>
                  <a:pt x="519496" y="845862"/>
                  <a:pt x="625052" y="1118593"/>
                  <a:pt x="615279" y="1327812"/>
                </a:cubicBezTo>
                <a:cubicBezTo>
                  <a:pt x="605505" y="1537032"/>
                  <a:pt x="820526" y="1746250"/>
                  <a:pt x="861576" y="1966677"/>
                </a:cubicBezTo>
                <a:cubicBezTo>
                  <a:pt x="902625" y="2187105"/>
                  <a:pt x="886988" y="2362698"/>
                  <a:pt x="861576" y="2650375"/>
                </a:cubicBezTo>
                <a:cubicBezTo>
                  <a:pt x="836164" y="2938051"/>
                  <a:pt x="714970" y="3388244"/>
                  <a:pt x="709106" y="3692733"/>
                </a:cubicBezTo>
                <a:cubicBezTo>
                  <a:pt x="703242" y="3997221"/>
                  <a:pt x="808798" y="4189627"/>
                  <a:pt x="826390" y="4477304"/>
                </a:cubicBezTo>
                <a:cubicBezTo>
                  <a:pt x="843983" y="4764980"/>
                  <a:pt x="924127" y="5172209"/>
                  <a:pt x="814662" y="5418789"/>
                </a:cubicBezTo>
                <a:cubicBezTo>
                  <a:pt x="705197" y="5665368"/>
                  <a:pt x="656328" y="5960516"/>
                  <a:pt x="802933" y="6091278"/>
                </a:cubicBezTo>
                <a:cubicBezTo>
                  <a:pt x="949539" y="6222040"/>
                  <a:pt x="1211473" y="6304233"/>
                  <a:pt x="1694294" y="6203359"/>
                </a:cubicBezTo>
                <a:cubicBezTo>
                  <a:pt x="2177115" y="6102486"/>
                  <a:pt x="2925779" y="6095014"/>
                  <a:pt x="3559115" y="6091278"/>
                </a:cubicBezTo>
                <a:cubicBezTo>
                  <a:pt x="4192450" y="6087542"/>
                  <a:pt x="4823830" y="6186547"/>
                  <a:pt x="5494306" y="6180943"/>
                </a:cubicBezTo>
                <a:cubicBezTo>
                  <a:pt x="6164781" y="6175339"/>
                  <a:pt x="6917355" y="6072597"/>
                  <a:pt x="7581966" y="6057653"/>
                </a:cubicBezTo>
                <a:lnTo>
                  <a:pt x="9481972" y="6091278"/>
                </a:lnTo>
                <a:cubicBezTo>
                  <a:pt x="10025388" y="6106222"/>
                  <a:pt x="10527757" y="6218303"/>
                  <a:pt x="10842469" y="6147319"/>
                </a:cubicBezTo>
                <a:cubicBezTo>
                  <a:pt x="11157182" y="6076334"/>
                  <a:pt x="11309652" y="5915683"/>
                  <a:pt x="11370249" y="5665368"/>
                </a:cubicBezTo>
                <a:cubicBezTo>
                  <a:pt x="11430846" y="5415053"/>
                  <a:pt x="11215824" y="4977935"/>
                  <a:pt x="11206051" y="4645426"/>
                </a:cubicBezTo>
                <a:cubicBezTo>
                  <a:pt x="11196277" y="4312917"/>
                  <a:pt x="11294014" y="4034582"/>
                  <a:pt x="11311607" y="3670317"/>
                </a:cubicBezTo>
                <a:cubicBezTo>
                  <a:pt x="11329199" y="3306052"/>
                  <a:pt x="11297923" y="2855857"/>
                  <a:pt x="11311607" y="2459836"/>
                </a:cubicBezTo>
                <a:cubicBezTo>
                  <a:pt x="11325290" y="2063815"/>
                  <a:pt x="11442574" y="1695813"/>
                  <a:pt x="11428891" y="1406269"/>
                </a:cubicBezTo>
                <a:cubicBezTo>
                  <a:pt x="11415207" y="1116726"/>
                  <a:pt x="11413253" y="840258"/>
                  <a:pt x="11229508" y="722572"/>
                </a:cubicBezTo>
                <a:cubicBezTo>
                  <a:pt x="11045762" y="604886"/>
                  <a:pt x="10727140" y="565658"/>
                  <a:pt x="10326418" y="700156"/>
                </a:cubicBezTo>
                <a:cubicBezTo>
                  <a:pt x="9925697" y="834654"/>
                  <a:pt x="9618804" y="718836"/>
                  <a:pt x="9177032" y="722572"/>
                </a:cubicBezTo>
                <a:cubicBezTo>
                  <a:pt x="8735261" y="726308"/>
                  <a:pt x="8205528" y="741253"/>
                  <a:pt x="7675793" y="722572"/>
                </a:cubicBezTo>
                <a:cubicBezTo>
                  <a:pt x="7146059" y="703891"/>
                  <a:pt x="6641737" y="617963"/>
                  <a:pt x="5998628" y="610491"/>
                </a:cubicBezTo>
                <a:cubicBezTo>
                  <a:pt x="5958434" y="610024"/>
                  <a:pt x="5916919" y="609747"/>
                  <a:pt x="5874268" y="6096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38" name="PHẠM DUYÊN 10 - 9Slide.vn">
            <a:extLst>
              <a:ext uri="{FF2B5EF4-FFF2-40B4-BE49-F238E27FC236}">
                <a16:creationId xmlns:a16="http://schemas.microsoft.com/office/drawing/2014/main" id="{60B5C0A7-815D-4956-8892-0764D00F7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1" y="554781"/>
            <a:ext cx="1393682" cy="755467"/>
          </a:xfrm>
          <a:prstGeom prst="rect">
            <a:avLst/>
          </a:prstGeom>
        </p:spPr>
      </p:pic>
      <p:pic>
        <p:nvPicPr>
          <p:cNvPr id="139" name="PHẠM DUYÊN 11 - 9Slide.vn">
            <a:extLst>
              <a:ext uri="{FF2B5EF4-FFF2-40B4-BE49-F238E27FC236}">
                <a16:creationId xmlns:a16="http://schemas.microsoft.com/office/drawing/2014/main" id="{1FDEF802-846F-4FE5-BB0D-6DDE421D9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959" y="3185864"/>
            <a:ext cx="897074" cy="486272"/>
          </a:xfrm>
          <a:prstGeom prst="rect">
            <a:avLst/>
          </a:prstGeom>
        </p:spPr>
      </p:pic>
      <p:pic>
        <p:nvPicPr>
          <p:cNvPr id="140" name="PHẠM DUYÊN 12 - 9Slide.vn">
            <a:extLst>
              <a:ext uri="{FF2B5EF4-FFF2-40B4-BE49-F238E27FC236}">
                <a16:creationId xmlns:a16="http://schemas.microsoft.com/office/drawing/2014/main" id="{24A65FED-219B-4C8C-BDA2-432B848F0E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03" y="268956"/>
            <a:ext cx="1133748" cy="614566"/>
          </a:xfrm>
          <a:prstGeom prst="rect">
            <a:avLst/>
          </a:prstGeom>
        </p:spPr>
      </p:pic>
      <p:pic>
        <p:nvPicPr>
          <p:cNvPr id="141" name="PHẠM DUYÊN 13 - 9Slide.vn">
            <a:extLst>
              <a:ext uri="{FF2B5EF4-FFF2-40B4-BE49-F238E27FC236}">
                <a16:creationId xmlns:a16="http://schemas.microsoft.com/office/drawing/2014/main" id="{B2BE9FE0-F30A-4370-B9E7-CC8D1089AD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173" y="4000499"/>
            <a:ext cx="996341" cy="2698197"/>
          </a:xfrm>
          <a:prstGeom prst="rect">
            <a:avLst/>
          </a:prstGeom>
        </p:spPr>
      </p:pic>
      <p:sp>
        <p:nvSpPr>
          <p:cNvPr id="142" name="PHẠM DUYÊN 14 - 9Slide.vn">
            <a:extLst>
              <a:ext uri="{FF2B5EF4-FFF2-40B4-BE49-F238E27FC236}">
                <a16:creationId xmlns:a16="http://schemas.microsoft.com/office/drawing/2014/main" id="{356736F3-E5BD-4CEC-8D0A-554A584E7BF3}"/>
              </a:ext>
            </a:extLst>
          </p:cNvPr>
          <p:cNvSpPr/>
          <p:nvPr userDrawn="1"/>
        </p:nvSpPr>
        <p:spPr>
          <a:xfrm>
            <a:off x="0" y="0"/>
            <a:ext cx="122682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6251780 w 12192000"/>
              <a:gd name="connsiteY5" fmla="*/ 304850 h 6858000"/>
              <a:gd name="connsiteX6" fmla="*/ 6118663 w 12192000"/>
              <a:gd name="connsiteY6" fmla="*/ 305787 h 6858000"/>
              <a:gd name="connsiteX7" fmla="*/ 4323388 w 12192000"/>
              <a:gd name="connsiteY7" fmla="*/ 429985 h 6858000"/>
              <a:gd name="connsiteX8" fmla="*/ 2716427 w 12192000"/>
              <a:gd name="connsiteY8" fmla="*/ 429985 h 6858000"/>
              <a:gd name="connsiteX9" fmla="*/ 1486099 w 12192000"/>
              <a:gd name="connsiteY9" fmla="*/ 405146 h 6858000"/>
              <a:gd name="connsiteX10" fmla="*/ 519412 w 12192000"/>
              <a:gd name="connsiteY10" fmla="*/ 429985 h 6858000"/>
              <a:gd name="connsiteX11" fmla="*/ 305987 w 12192000"/>
              <a:gd name="connsiteY11" fmla="*/ 1187596 h 6858000"/>
              <a:gd name="connsiteX12" fmla="*/ 431531 w 12192000"/>
              <a:gd name="connsiteY12" fmla="*/ 2355061 h 6858000"/>
              <a:gd name="connsiteX13" fmla="*/ 431531 w 12192000"/>
              <a:gd name="connsiteY13" fmla="*/ 3696405 h 6858000"/>
              <a:gd name="connsiteX14" fmla="*/ 544520 w 12192000"/>
              <a:gd name="connsiteY14" fmla="*/ 4776931 h 6858000"/>
              <a:gd name="connsiteX15" fmla="*/ 368759 w 12192000"/>
              <a:gd name="connsiteY15" fmla="*/ 5907137 h 6858000"/>
              <a:gd name="connsiteX16" fmla="*/ 933706 w 12192000"/>
              <a:gd name="connsiteY16" fmla="*/ 6441191 h 6858000"/>
              <a:gd name="connsiteX17" fmla="*/ 2390014 w 12192000"/>
              <a:gd name="connsiteY17" fmla="*/ 6379092 h 6858000"/>
              <a:gd name="connsiteX18" fmla="*/ 4423823 w 12192000"/>
              <a:gd name="connsiteY18" fmla="*/ 6341832 h 6858000"/>
              <a:gd name="connsiteX19" fmla="*/ 6658502 w 12192000"/>
              <a:gd name="connsiteY19" fmla="*/ 6478450 h 6858000"/>
              <a:gd name="connsiteX20" fmla="*/ 8729973 w 12192000"/>
              <a:gd name="connsiteY20" fmla="*/ 6379092 h 6858000"/>
              <a:gd name="connsiteX21" fmla="*/ 10726119 w 12192000"/>
              <a:gd name="connsiteY21" fmla="*/ 6503290 h 6858000"/>
              <a:gd name="connsiteX22" fmla="*/ 11680251 w 12192000"/>
              <a:gd name="connsiteY22" fmla="*/ 6379092 h 6858000"/>
              <a:gd name="connsiteX23" fmla="*/ 11667697 w 12192000"/>
              <a:gd name="connsiteY23" fmla="*/ 5633901 h 6858000"/>
              <a:gd name="connsiteX24" fmla="*/ 11655143 w 12192000"/>
              <a:gd name="connsiteY24" fmla="*/ 4590634 h 6858000"/>
              <a:gd name="connsiteX25" fmla="*/ 11780687 w 12192000"/>
              <a:gd name="connsiteY25" fmla="*/ 3721244 h 6858000"/>
              <a:gd name="connsiteX26" fmla="*/ 11617480 w 12192000"/>
              <a:gd name="connsiteY26" fmla="*/ 2566199 h 6858000"/>
              <a:gd name="connsiteX27" fmla="*/ 11617480 w 12192000"/>
              <a:gd name="connsiteY27" fmla="*/ 1808588 h 6858000"/>
              <a:gd name="connsiteX28" fmla="*/ 11881122 w 12192000"/>
              <a:gd name="connsiteY28" fmla="*/ 1100657 h 6858000"/>
              <a:gd name="connsiteX29" fmla="*/ 11554708 w 12192000"/>
              <a:gd name="connsiteY29" fmla="*/ 417565 h 6858000"/>
              <a:gd name="connsiteX30" fmla="*/ 10738673 w 12192000"/>
              <a:gd name="connsiteY30" fmla="*/ 504504 h 6858000"/>
              <a:gd name="connsiteX31" fmla="*/ 9696660 w 12192000"/>
              <a:gd name="connsiteY31" fmla="*/ 529344 h 6858000"/>
              <a:gd name="connsiteX32" fmla="*/ 8453777 w 12192000"/>
              <a:gd name="connsiteY32" fmla="*/ 380306 h 6858000"/>
              <a:gd name="connsiteX33" fmla="*/ 6251780 w 12192000"/>
              <a:gd name="connsiteY33" fmla="*/ 304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251780" y="304850"/>
                </a:moveTo>
                <a:cubicBezTo>
                  <a:pt x="6206127" y="304962"/>
                  <a:pt x="6161688" y="305270"/>
                  <a:pt x="6118663" y="305787"/>
                </a:cubicBezTo>
                <a:cubicBezTo>
                  <a:pt x="5430265" y="314067"/>
                  <a:pt x="4890427" y="409285"/>
                  <a:pt x="4323388" y="429985"/>
                </a:cubicBezTo>
                <a:cubicBezTo>
                  <a:pt x="3756348" y="450685"/>
                  <a:pt x="3189309" y="434125"/>
                  <a:pt x="2716427" y="429985"/>
                </a:cubicBezTo>
                <a:cubicBezTo>
                  <a:pt x="2243546" y="425846"/>
                  <a:pt x="1915040" y="554184"/>
                  <a:pt x="1486099" y="405146"/>
                </a:cubicBezTo>
                <a:cubicBezTo>
                  <a:pt x="1057157" y="256107"/>
                  <a:pt x="716097" y="299577"/>
                  <a:pt x="519412" y="429985"/>
                </a:cubicBezTo>
                <a:cubicBezTo>
                  <a:pt x="322726" y="560394"/>
                  <a:pt x="320634" y="866750"/>
                  <a:pt x="305987" y="1187596"/>
                </a:cubicBezTo>
                <a:cubicBezTo>
                  <a:pt x="291340" y="1508442"/>
                  <a:pt x="416884" y="1916227"/>
                  <a:pt x="431531" y="2355061"/>
                </a:cubicBezTo>
                <a:cubicBezTo>
                  <a:pt x="446178" y="2793896"/>
                  <a:pt x="412699" y="3292760"/>
                  <a:pt x="431531" y="3696405"/>
                </a:cubicBezTo>
                <a:cubicBezTo>
                  <a:pt x="450363" y="4100050"/>
                  <a:pt x="554982" y="4408476"/>
                  <a:pt x="544520" y="4776931"/>
                </a:cubicBezTo>
                <a:cubicBezTo>
                  <a:pt x="534059" y="5145387"/>
                  <a:pt x="303895" y="5629761"/>
                  <a:pt x="368759" y="5907137"/>
                </a:cubicBezTo>
                <a:cubicBezTo>
                  <a:pt x="433624" y="6184514"/>
                  <a:pt x="596831" y="6362532"/>
                  <a:pt x="933706" y="6441191"/>
                </a:cubicBezTo>
                <a:cubicBezTo>
                  <a:pt x="1270582" y="6519850"/>
                  <a:pt x="1808328" y="6395651"/>
                  <a:pt x="2390014" y="6379092"/>
                </a:cubicBezTo>
                <a:lnTo>
                  <a:pt x="4423823" y="6341832"/>
                </a:lnTo>
                <a:cubicBezTo>
                  <a:pt x="5135238" y="6358392"/>
                  <a:pt x="5940809" y="6472240"/>
                  <a:pt x="6658502" y="6478450"/>
                </a:cubicBezTo>
                <a:cubicBezTo>
                  <a:pt x="7376194" y="6484660"/>
                  <a:pt x="8052037" y="6374952"/>
                  <a:pt x="8729973" y="6379092"/>
                </a:cubicBezTo>
                <a:cubicBezTo>
                  <a:pt x="9407910" y="6383231"/>
                  <a:pt x="10209297" y="6391511"/>
                  <a:pt x="10726119" y="6503290"/>
                </a:cubicBezTo>
                <a:cubicBezTo>
                  <a:pt x="11242941" y="6615069"/>
                  <a:pt x="11523322" y="6523990"/>
                  <a:pt x="11680251" y="6379092"/>
                </a:cubicBezTo>
                <a:cubicBezTo>
                  <a:pt x="11837181" y="6234193"/>
                  <a:pt x="11784871" y="5907137"/>
                  <a:pt x="11667697" y="5633901"/>
                </a:cubicBezTo>
                <a:cubicBezTo>
                  <a:pt x="11550523" y="5360664"/>
                  <a:pt x="11636311" y="4909410"/>
                  <a:pt x="11655143" y="4590634"/>
                </a:cubicBezTo>
                <a:cubicBezTo>
                  <a:pt x="11673974" y="4271857"/>
                  <a:pt x="11786964" y="4058651"/>
                  <a:pt x="11780687" y="3721244"/>
                </a:cubicBezTo>
                <a:cubicBezTo>
                  <a:pt x="11774409" y="3383838"/>
                  <a:pt x="11644681" y="2884975"/>
                  <a:pt x="11617480" y="2566199"/>
                </a:cubicBezTo>
                <a:cubicBezTo>
                  <a:pt x="11590278" y="2247423"/>
                  <a:pt x="11573539" y="2052845"/>
                  <a:pt x="11617480" y="1808588"/>
                </a:cubicBezTo>
                <a:cubicBezTo>
                  <a:pt x="11661420" y="1564331"/>
                  <a:pt x="11891583" y="1332494"/>
                  <a:pt x="11881122" y="1100657"/>
                </a:cubicBezTo>
                <a:cubicBezTo>
                  <a:pt x="11870660" y="868819"/>
                  <a:pt x="11983649" y="566604"/>
                  <a:pt x="11554708" y="417565"/>
                </a:cubicBezTo>
                <a:cubicBezTo>
                  <a:pt x="11125766" y="268527"/>
                  <a:pt x="11048348" y="485875"/>
                  <a:pt x="10738673" y="504504"/>
                </a:cubicBezTo>
                <a:cubicBezTo>
                  <a:pt x="10428998" y="523134"/>
                  <a:pt x="10077476" y="550044"/>
                  <a:pt x="9696660" y="529344"/>
                </a:cubicBezTo>
                <a:cubicBezTo>
                  <a:pt x="9315844" y="508644"/>
                  <a:pt x="9050110" y="417565"/>
                  <a:pt x="8453777" y="380306"/>
                </a:cubicBezTo>
                <a:cubicBezTo>
                  <a:pt x="7894715" y="345375"/>
                  <a:pt x="6936585" y="303167"/>
                  <a:pt x="6251780" y="3048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3" name="PHẠM DUYÊN 15 - 9Slide.vn">
            <a:extLst>
              <a:ext uri="{FF2B5EF4-FFF2-40B4-BE49-F238E27FC236}">
                <a16:creationId xmlns:a16="http://schemas.microsoft.com/office/drawing/2014/main" id="{22ACC610-3355-451A-A376-6CA735785F19}"/>
              </a:ext>
            </a:extLst>
          </p:cNvPr>
          <p:cNvSpPr/>
          <p:nvPr userDrawn="1"/>
        </p:nvSpPr>
        <p:spPr>
          <a:xfrm flipH="1">
            <a:off x="1612900" y="7591962"/>
            <a:ext cx="9905998" cy="5167792"/>
          </a:xfrm>
          <a:custGeom>
            <a:avLst/>
            <a:gdLst>
              <a:gd name="connsiteX0" fmla="*/ 5255893 w 9905998"/>
              <a:gd name="connsiteY0" fmla="*/ 236 h 5167792"/>
              <a:gd name="connsiteX1" fmla="*/ 5019862 w 9905998"/>
              <a:gd name="connsiteY1" fmla="*/ 823 h 5167792"/>
              <a:gd name="connsiteX2" fmla="*/ 3470669 w 9905998"/>
              <a:gd name="connsiteY2" fmla="*/ 104352 h 5167792"/>
              <a:gd name="connsiteX3" fmla="*/ 2083978 w 9905998"/>
              <a:gd name="connsiteY3" fmla="*/ 104352 h 5167792"/>
              <a:gd name="connsiteX4" fmla="*/ 1022293 w 9905998"/>
              <a:gd name="connsiteY4" fmla="*/ 83646 h 5167792"/>
              <a:gd name="connsiteX5" fmla="*/ 276094 w 9905998"/>
              <a:gd name="connsiteY5" fmla="*/ 245123 h 5167792"/>
              <a:gd name="connsiteX6" fmla="*/ 3942 w 9905998"/>
              <a:gd name="connsiteY6" fmla="*/ 735882 h 5167792"/>
              <a:gd name="connsiteX7" fmla="*/ 112277 w 9905998"/>
              <a:gd name="connsiteY7" fmla="*/ 1709058 h 5167792"/>
              <a:gd name="connsiteX8" fmla="*/ 112277 w 9905998"/>
              <a:gd name="connsiteY8" fmla="*/ 2827176 h 5167792"/>
              <a:gd name="connsiteX9" fmla="*/ 209779 w 9905998"/>
              <a:gd name="connsiteY9" fmla="*/ 3727881 h 5167792"/>
              <a:gd name="connsiteX10" fmla="*/ 163689 w 9905998"/>
              <a:gd name="connsiteY10" fmla="*/ 4599614 h 5167792"/>
              <a:gd name="connsiteX11" fmla="*/ 545618 w 9905998"/>
              <a:gd name="connsiteY11" fmla="*/ 5115176 h 5167792"/>
              <a:gd name="connsiteX12" fmla="*/ 1802307 w 9905998"/>
              <a:gd name="connsiteY12" fmla="*/ 5063411 h 5167792"/>
              <a:gd name="connsiteX13" fmla="*/ 3557337 w 9905998"/>
              <a:gd name="connsiteY13" fmla="*/ 5032352 h 5167792"/>
              <a:gd name="connsiteX14" fmla="*/ 5485704 w 9905998"/>
              <a:gd name="connsiteY14" fmla="*/ 5146234 h 5167792"/>
              <a:gd name="connsiteX15" fmla="*/ 7273235 w 9905998"/>
              <a:gd name="connsiteY15" fmla="*/ 5063411 h 5167792"/>
              <a:gd name="connsiteX16" fmla="*/ 8995765 w 9905998"/>
              <a:gd name="connsiteY16" fmla="*/ 5166940 h 5167792"/>
              <a:gd name="connsiteX17" fmla="*/ 9660745 w 9905998"/>
              <a:gd name="connsiteY17" fmla="*/ 5063411 h 5167792"/>
              <a:gd name="connsiteX18" fmla="*/ 9808280 w 9905998"/>
              <a:gd name="connsiteY18" fmla="*/ 4442234 h 5167792"/>
              <a:gd name="connsiteX19" fmla="*/ 9797446 w 9905998"/>
              <a:gd name="connsiteY19" fmla="*/ 3572587 h 5167792"/>
              <a:gd name="connsiteX20" fmla="*/ 9905781 w 9905998"/>
              <a:gd name="connsiteY20" fmla="*/ 2847881 h 5167792"/>
              <a:gd name="connsiteX21" fmla="*/ 9764946 w 9905998"/>
              <a:gd name="connsiteY21" fmla="*/ 1885058 h 5167792"/>
              <a:gd name="connsiteX22" fmla="*/ 9764946 w 9905998"/>
              <a:gd name="connsiteY22" fmla="*/ 1253529 h 5167792"/>
              <a:gd name="connsiteX23" fmla="*/ 9816485 w 9905998"/>
              <a:gd name="connsiteY23" fmla="*/ 522639 h 5167792"/>
              <a:gd name="connsiteX24" fmla="*/ 9006599 w 9905998"/>
              <a:gd name="connsiteY24" fmla="*/ 166470 h 5167792"/>
              <a:gd name="connsiteX25" fmla="*/ 8107416 w 9905998"/>
              <a:gd name="connsiteY25" fmla="*/ 187176 h 5167792"/>
              <a:gd name="connsiteX26" fmla="*/ 7034898 w 9905998"/>
              <a:gd name="connsiteY26" fmla="*/ 62940 h 5167792"/>
              <a:gd name="connsiteX27" fmla="*/ 5255893 w 9905998"/>
              <a:gd name="connsiteY27" fmla="*/ 236 h 516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05998" h="5167792">
                <a:moveTo>
                  <a:pt x="5255893" y="236"/>
                </a:moveTo>
                <a:cubicBezTo>
                  <a:pt x="5173252" y="-202"/>
                  <a:pt x="5094117" y="-40"/>
                  <a:pt x="5019862" y="823"/>
                </a:cubicBezTo>
                <a:cubicBezTo>
                  <a:pt x="4425825" y="7725"/>
                  <a:pt x="3959983" y="87097"/>
                  <a:pt x="3470669" y="104352"/>
                </a:cubicBezTo>
                <a:cubicBezTo>
                  <a:pt x="2981355" y="121607"/>
                  <a:pt x="2492041" y="107803"/>
                  <a:pt x="2083978" y="104352"/>
                </a:cubicBezTo>
                <a:cubicBezTo>
                  <a:pt x="1675915" y="100901"/>
                  <a:pt x="1323607" y="60184"/>
                  <a:pt x="1022293" y="83646"/>
                </a:cubicBezTo>
                <a:cubicBezTo>
                  <a:pt x="720979" y="107108"/>
                  <a:pt x="445819" y="136418"/>
                  <a:pt x="276094" y="245123"/>
                </a:cubicBezTo>
                <a:cubicBezTo>
                  <a:pt x="106368" y="353829"/>
                  <a:pt x="31245" y="491892"/>
                  <a:pt x="3942" y="735882"/>
                </a:cubicBezTo>
                <a:cubicBezTo>
                  <a:pt x="-23361" y="979871"/>
                  <a:pt x="99638" y="1343254"/>
                  <a:pt x="112277" y="1709058"/>
                </a:cubicBezTo>
                <a:cubicBezTo>
                  <a:pt x="124916" y="2074862"/>
                  <a:pt x="96027" y="2490705"/>
                  <a:pt x="112277" y="2827176"/>
                </a:cubicBezTo>
                <a:cubicBezTo>
                  <a:pt x="128527" y="3163646"/>
                  <a:pt x="201210" y="3432475"/>
                  <a:pt x="209779" y="3727881"/>
                </a:cubicBezTo>
                <a:cubicBezTo>
                  <a:pt x="218348" y="4023288"/>
                  <a:pt x="107715" y="4368398"/>
                  <a:pt x="163689" y="4599614"/>
                </a:cubicBezTo>
                <a:cubicBezTo>
                  <a:pt x="219662" y="4830829"/>
                  <a:pt x="272515" y="5037876"/>
                  <a:pt x="545618" y="5115176"/>
                </a:cubicBezTo>
                <a:cubicBezTo>
                  <a:pt x="818721" y="5192475"/>
                  <a:pt x="1300354" y="5077215"/>
                  <a:pt x="1802307" y="5063411"/>
                </a:cubicBezTo>
                <a:lnTo>
                  <a:pt x="3557337" y="5032352"/>
                </a:lnTo>
                <a:cubicBezTo>
                  <a:pt x="4171237" y="5046156"/>
                  <a:pt x="4866387" y="5141058"/>
                  <a:pt x="5485704" y="5146234"/>
                </a:cubicBezTo>
                <a:cubicBezTo>
                  <a:pt x="6105021" y="5151411"/>
                  <a:pt x="6688225" y="5059960"/>
                  <a:pt x="7273235" y="5063411"/>
                </a:cubicBezTo>
                <a:cubicBezTo>
                  <a:pt x="7858245" y="5066862"/>
                  <a:pt x="8597848" y="5166940"/>
                  <a:pt x="8995765" y="5166940"/>
                </a:cubicBezTo>
                <a:cubicBezTo>
                  <a:pt x="9393683" y="5166940"/>
                  <a:pt x="9525326" y="5184196"/>
                  <a:pt x="9660745" y="5063411"/>
                </a:cubicBezTo>
                <a:cubicBezTo>
                  <a:pt x="9796164" y="4942626"/>
                  <a:pt x="9785496" y="4690705"/>
                  <a:pt x="9808280" y="4442234"/>
                </a:cubicBezTo>
                <a:cubicBezTo>
                  <a:pt x="9831063" y="4193764"/>
                  <a:pt x="9781196" y="3838313"/>
                  <a:pt x="9797446" y="3572587"/>
                </a:cubicBezTo>
                <a:cubicBezTo>
                  <a:pt x="9813696" y="3306862"/>
                  <a:pt x="9911198" y="3129137"/>
                  <a:pt x="9905781" y="2847881"/>
                </a:cubicBezTo>
                <a:cubicBezTo>
                  <a:pt x="9900365" y="2566626"/>
                  <a:pt x="9788418" y="2150784"/>
                  <a:pt x="9764946" y="1885058"/>
                </a:cubicBezTo>
                <a:cubicBezTo>
                  <a:pt x="9741473" y="1619332"/>
                  <a:pt x="9756355" y="1480598"/>
                  <a:pt x="9764946" y="1253529"/>
                </a:cubicBezTo>
                <a:cubicBezTo>
                  <a:pt x="9773536" y="1026459"/>
                  <a:pt x="9942876" y="703816"/>
                  <a:pt x="9816485" y="522639"/>
                </a:cubicBezTo>
                <a:cubicBezTo>
                  <a:pt x="9690094" y="341463"/>
                  <a:pt x="9291444" y="222380"/>
                  <a:pt x="9006599" y="166470"/>
                </a:cubicBezTo>
                <a:cubicBezTo>
                  <a:pt x="8721754" y="110559"/>
                  <a:pt x="8436033" y="204431"/>
                  <a:pt x="8107416" y="187176"/>
                </a:cubicBezTo>
                <a:cubicBezTo>
                  <a:pt x="7778800" y="169920"/>
                  <a:pt x="7549490" y="93999"/>
                  <a:pt x="7034898" y="62940"/>
                </a:cubicBezTo>
                <a:cubicBezTo>
                  <a:pt x="6584629" y="35763"/>
                  <a:pt x="5834379" y="3302"/>
                  <a:pt x="5255893" y="236"/>
                </a:cubicBezTo>
                <a:close/>
              </a:path>
            </a:pathLst>
          </a:custGeom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DC0C1F-8F57-4AB7-9034-55D3D4F501C4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custGeom>
            <a:avLst/>
            <a:gdLst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89165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0 w 12268200"/>
              <a:gd name="connsiteY27" fmla="*/ 0 h 6858000"/>
              <a:gd name="connsiteX28" fmla="*/ 12268200 w 12268200"/>
              <a:gd name="connsiteY28" fmla="*/ 0 h 6858000"/>
              <a:gd name="connsiteX29" fmla="*/ 12268200 w 12268200"/>
              <a:gd name="connsiteY29" fmla="*/ 6858000 h 6858000"/>
              <a:gd name="connsiteX30" fmla="*/ 0 w 12268200"/>
              <a:gd name="connsiteY30" fmla="*/ 6858000 h 6858000"/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147222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5764414 w 12268200"/>
              <a:gd name="connsiteY27" fmla="*/ 134408 h 6858000"/>
              <a:gd name="connsiteX28" fmla="*/ 0 w 12268200"/>
              <a:gd name="connsiteY28" fmla="*/ 0 h 6858000"/>
              <a:gd name="connsiteX29" fmla="*/ 12268200 w 12268200"/>
              <a:gd name="connsiteY29" fmla="*/ 0 h 6858000"/>
              <a:gd name="connsiteX30" fmla="*/ 12268200 w 12268200"/>
              <a:gd name="connsiteY30" fmla="*/ 6858000 h 6858000"/>
              <a:gd name="connsiteX31" fmla="*/ 0 w 12268200"/>
              <a:gd name="connsiteY31" fmla="*/ 6858000 h 6858000"/>
              <a:gd name="connsiteX32" fmla="*/ 0 w 12268200"/>
              <a:gd name="connsiteY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268200" h="6858000">
                <a:moveTo>
                  <a:pt x="5764414" y="134408"/>
                </a:moveTo>
                <a:cubicBezTo>
                  <a:pt x="5058364" y="138318"/>
                  <a:pt x="4142675" y="179709"/>
                  <a:pt x="3593115" y="214363"/>
                </a:cubicBezTo>
                <a:cubicBezTo>
                  <a:pt x="2965049" y="253966"/>
                  <a:pt x="2685173" y="350774"/>
                  <a:pt x="2284093" y="372777"/>
                </a:cubicBezTo>
                <a:cubicBezTo>
                  <a:pt x="1883011" y="394778"/>
                  <a:pt x="1200457" y="173481"/>
                  <a:pt x="852800" y="244774"/>
                </a:cubicBezTo>
                <a:cubicBezTo>
                  <a:pt x="505143" y="316065"/>
                  <a:pt x="296775" y="552575"/>
                  <a:pt x="198152" y="800528"/>
                </a:cubicBezTo>
                <a:cubicBezTo>
                  <a:pt x="99528" y="1048481"/>
                  <a:pt x="250572" y="1442952"/>
                  <a:pt x="261056" y="1732490"/>
                </a:cubicBezTo>
                <a:cubicBezTo>
                  <a:pt x="271541" y="2022027"/>
                  <a:pt x="280028" y="2198929"/>
                  <a:pt x="261056" y="2537757"/>
                </a:cubicBezTo>
                <a:cubicBezTo>
                  <a:pt x="242084" y="2876585"/>
                  <a:pt x="153832" y="3406829"/>
                  <a:pt x="147222" y="3765459"/>
                </a:cubicBezTo>
                <a:cubicBezTo>
                  <a:pt x="140610" y="4124090"/>
                  <a:pt x="211232" y="4350708"/>
                  <a:pt x="221389" y="4689536"/>
                </a:cubicBezTo>
                <a:cubicBezTo>
                  <a:pt x="231546" y="5028364"/>
                  <a:pt x="180359" y="5481603"/>
                  <a:pt x="208166" y="5798429"/>
                </a:cubicBezTo>
                <a:cubicBezTo>
                  <a:pt x="235974" y="6115256"/>
                  <a:pt x="222954" y="6436482"/>
                  <a:pt x="388234" y="6590495"/>
                </a:cubicBezTo>
                <a:cubicBezTo>
                  <a:pt x="553515" y="6744509"/>
                  <a:pt x="714187" y="6722506"/>
                  <a:pt x="1199851" y="6722506"/>
                </a:cubicBezTo>
                <a:cubicBezTo>
                  <a:pt x="1685514" y="6722506"/>
                  <a:pt x="2588209" y="6594896"/>
                  <a:pt x="3302222" y="6590495"/>
                </a:cubicBezTo>
                <a:cubicBezTo>
                  <a:pt x="4016234" y="6586094"/>
                  <a:pt x="4728042" y="6702704"/>
                  <a:pt x="5483927" y="6696104"/>
                </a:cubicBezTo>
                <a:cubicBezTo>
                  <a:pt x="6239811" y="6689504"/>
                  <a:pt x="7088251" y="6568493"/>
                  <a:pt x="7837524" y="6550892"/>
                </a:cubicBezTo>
                <a:lnTo>
                  <a:pt x="9979561" y="6590495"/>
                </a:lnTo>
                <a:cubicBezTo>
                  <a:pt x="10592201" y="6608096"/>
                  <a:pt x="11180040" y="6755066"/>
                  <a:pt x="11513366" y="6656501"/>
                </a:cubicBezTo>
                <a:cubicBezTo>
                  <a:pt x="11846692" y="6557936"/>
                  <a:pt x="11911200" y="6293929"/>
                  <a:pt x="11979515" y="5999105"/>
                </a:cubicBezTo>
                <a:cubicBezTo>
                  <a:pt x="12047832" y="5704280"/>
                  <a:pt x="11912803" y="5264228"/>
                  <a:pt x="11923262" y="4887552"/>
                </a:cubicBezTo>
                <a:cubicBezTo>
                  <a:pt x="11933721" y="4510878"/>
                  <a:pt x="12022431" y="4168093"/>
                  <a:pt x="12042264" y="3739058"/>
                </a:cubicBezTo>
                <a:cubicBezTo>
                  <a:pt x="12062098" y="3310021"/>
                  <a:pt x="12026838" y="2779777"/>
                  <a:pt x="12042264" y="2313338"/>
                </a:cubicBezTo>
                <a:cubicBezTo>
                  <a:pt x="12057691" y="1846899"/>
                  <a:pt x="12207812" y="1383547"/>
                  <a:pt x="12174489" y="1072435"/>
                </a:cubicBezTo>
                <a:cubicBezTo>
                  <a:pt x="12141165" y="761322"/>
                  <a:pt x="12049476" y="585277"/>
                  <a:pt x="11842324" y="446665"/>
                </a:cubicBezTo>
                <a:cubicBezTo>
                  <a:pt x="11635172" y="308055"/>
                  <a:pt x="11299336" y="270681"/>
                  <a:pt x="10931578" y="240765"/>
                </a:cubicBezTo>
                <a:cubicBezTo>
                  <a:pt x="10563820" y="210848"/>
                  <a:pt x="10133824" y="262767"/>
                  <a:pt x="9635778" y="267167"/>
                </a:cubicBezTo>
                <a:cubicBezTo>
                  <a:pt x="9137732" y="271568"/>
                  <a:pt x="8540517" y="289169"/>
                  <a:pt x="7943303" y="267167"/>
                </a:cubicBezTo>
                <a:cubicBezTo>
                  <a:pt x="7346089" y="245165"/>
                  <a:pt x="6777523" y="143957"/>
                  <a:pt x="6052493" y="135157"/>
                </a:cubicBezTo>
                <a:lnTo>
                  <a:pt x="5764414" y="134408"/>
                </a:lnTo>
                <a:close/>
                <a:moveTo>
                  <a:pt x="0" y="0"/>
                </a:moveTo>
                <a:lnTo>
                  <a:pt x="12268200" y="0"/>
                </a:lnTo>
                <a:lnTo>
                  <a:pt x="12268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29F50C40-855A-4FBE-A80D-0AB4C86E3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5EC8A0A6-BA63-4282-9AE5-9FC1C652237E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25000">
                <a:schemeClr val="accent3">
                  <a:lumMod val="40000"/>
                  <a:lumOff val="60000"/>
                </a:schemeClr>
              </a:gs>
              <a:gs pos="69000">
                <a:schemeClr val="accent2"/>
              </a:gs>
              <a:gs pos="9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PHẠM DUYÊN 3 - 9Slide.vn">
            <a:extLst>
              <a:ext uri="{FF2B5EF4-FFF2-40B4-BE49-F238E27FC236}">
                <a16:creationId xmlns:a16="http://schemas.microsoft.com/office/drawing/2014/main" id="{81AC4C84-3422-4F6C-94C1-B0CD9BE028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58" y="873861"/>
            <a:ext cx="1188534" cy="644262"/>
          </a:xfrm>
          <a:prstGeom prst="rect">
            <a:avLst/>
          </a:prstGeom>
        </p:spPr>
      </p:pic>
      <p:sp>
        <p:nvSpPr>
          <p:cNvPr id="135" name="PHẠM DUYÊN 4 - 9Slide.vn">
            <a:extLst>
              <a:ext uri="{FF2B5EF4-FFF2-40B4-BE49-F238E27FC236}">
                <a16:creationId xmlns:a16="http://schemas.microsoft.com/office/drawing/2014/main" id="{AC26F8D5-9952-43E6-A8B2-AE3A17F22F74}"/>
              </a:ext>
            </a:extLst>
          </p:cNvPr>
          <p:cNvSpPr/>
          <p:nvPr userDrawn="1"/>
        </p:nvSpPr>
        <p:spPr>
          <a:xfrm flipH="1">
            <a:off x="0" y="0"/>
            <a:ext cx="12268200" cy="6858000"/>
          </a:xfrm>
          <a:custGeom>
            <a:avLst/>
            <a:gdLst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214966 w 12344400"/>
              <a:gd name="connsiteY16" fmla="*/ 6012045 h 6858000"/>
              <a:gd name="connsiteX17" fmla="*/ 8492436 w 12344400"/>
              <a:gd name="connsiteY17" fmla="*/ 5908516 h 6858000"/>
              <a:gd name="connsiteX18" fmla="*/ 6704905 w 12344400"/>
              <a:gd name="connsiteY18" fmla="*/ 599133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214966 w 12344400"/>
              <a:gd name="connsiteY16" fmla="*/ 6012045 h 6858000"/>
              <a:gd name="connsiteX17" fmla="*/ 8492436 w 12344400"/>
              <a:gd name="connsiteY17" fmla="*/ 5908516 h 6858000"/>
              <a:gd name="connsiteX18" fmla="*/ 6685737 w 12344400"/>
              <a:gd name="connsiteY18" fmla="*/ 59341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85737 w 12344400"/>
              <a:gd name="connsiteY18" fmla="*/ 59341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776538 w 12344400"/>
              <a:gd name="connsiteY19" fmla="*/ 58774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76630 w 12344400"/>
              <a:gd name="connsiteY16" fmla="*/ 585964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492436 w 12344400"/>
              <a:gd name="connsiteY17" fmla="*/ 59085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021508 w 12344400"/>
              <a:gd name="connsiteY20" fmla="*/ 590851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607446 w 12344400"/>
              <a:gd name="connsiteY17" fmla="*/ 587041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  <a:gd name="connsiteX0" fmla="*/ 12344400 w 12344400"/>
              <a:gd name="connsiteY0" fmla="*/ 0 h 6858000"/>
              <a:gd name="connsiteX1" fmla="*/ 0 w 12344400"/>
              <a:gd name="connsiteY1" fmla="*/ 0 h 6858000"/>
              <a:gd name="connsiteX2" fmla="*/ 0 w 12344400"/>
              <a:gd name="connsiteY2" fmla="*/ 6858000 h 6858000"/>
              <a:gd name="connsiteX3" fmla="*/ 12344400 w 12344400"/>
              <a:gd name="connsiteY3" fmla="*/ 6858000 h 6858000"/>
              <a:gd name="connsiteX4" fmla="*/ 12344400 w 12344400"/>
              <a:gd name="connsiteY4" fmla="*/ 0 h 6858000"/>
              <a:gd name="connsiteX5" fmla="*/ 6475094 w 12344400"/>
              <a:gd name="connsiteY5" fmla="*/ 845341 h 6858000"/>
              <a:gd name="connsiteX6" fmla="*/ 8254099 w 12344400"/>
              <a:gd name="connsiteY6" fmla="*/ 908045 h 6858000"/>
              <a:gd name="connsiteX7" fmla="*/ 9326617 w 12344400"/>
              <a:gd name="connsiteY7" fmla="*/ 1032281 h 6858000"/>
              <a:gd name="connsiteX8" fmla="*/ 10225800 w 12344400"/>
              <a:gd name="connsiteY8" fmla="*/ 1011575 h 6858000"/>
              <a:gd name="connsiteX9" fmla="*/ 11035686 w 12344400"/>
              <a:gd name="connsiteY9" fmla="*/ 1367744 h 6858000"/>
              <a:gd name="connsiteX10" fmla="*/ 10984147 w 12344400"/>
              <a:gd name="connsiteY10" fmla="*/ 2098634 h 6858000"/>
              <a:gd name="connsiteX11" fmla="*/ 10984147 w 12344400"/>
              <a:gd name="connsiteY11" fmla="*/ 2730163 h 6858000"/>
              <a:gd name="connsiteX12" fmla="*/ 11124982 w 12344400"/>
              <a:gd name="connsiteY12" fmla="*/ 3692986 h 6858000"/>
              <a:gd name="connsiteX13" fmla="*/ 11016647 w 12344400"/>
              <a:gd name="connsiteY13" fmla="*/ 4417692 h 6858000"/>
              <a:gd name="connsiteX14" fmla="*/ 11027481 w 12344400"/>
              <a:gd name="connsiteY14" fmla="*/ 5287339 h 6858000"/>
              <a:gd name="connsiteX15" fmla="*/ 10879946 w 12344400"/>
              <a:gd name="connsiteY15" fmla="*/ 5908516 h 6858000"/>
              <a:gd name="connsiteX16" fmla="*/ 10195798 w 12344400"/>
              <a:gd name="connsiteY16" fmla="*/ 5954895 h 6858000"/>
              <a:gd name="connsiteX17" fmla="*/ 8990813 w 12344400"/>
              <a:gd name="connsiteY17" fmla="*/ 5851366 h 6858000"/>
              <a:gd name="connsiteX18" fmla="*/ 6628232 w 12344400"/>
              <a:gd name="connsiteY18" fmla="*/ 5743689 h 6858000"/>
              <a:gd name="connsiteX19" fmla="*/ 4699865 w 12344400"/>
              <a:gd name="connsiteY19" fmla="*/ 5953657 h 6858000"/>
              <a:gd name="connsiteX20" fmla="*/ 3155687 w 12344400"/>
              <a:gd name="connsiteY20" fmla="*/ 5813266 h 6858000"/>
              <a:gd name="connsiteX21" fmla="*/ 1764819 w 12344400"/>
              <a:gd name="connsiteY21" fmla="*/ 5960281 h 6858000"/>
              <a:gd name="connsiteX22" fmla="*/ 1382890 w 12344400"/>
              <a:gd name="connsiteY22" fmla="*/ 5444719 h 6858000"/>
              <a:gd name="connsiteX23" fmla="*/ 1428980 w 12344400"/>
              <a:gd name="connsiteY23" fmla="*/ 4572986 h 6858000"/>
              <a:gd name="connsiteX24" fmla="*/ 1331478 w 12344400"/>
              <a:gd name="connsiteY24" fmla="*/ 3672281 h 6858000"/>
              <a:gd name="connsiteX25" fmla="*/ 1331478 w 12344400"/>
              <a:gd name="connsiteY25" fmla="*/ 2554163 h 6858000"/>
              <a:gd name="connsiteX26" fmla="*/ 1223143 w 12344400"/>
              <a:gd name="connsiteY26" fmla="*/ 1580987 h 6858000"/>
              <a:gd name="connsiteX27" fmla="*/ 1495295 w 12344400"/>
              <a:gd name="connsiteY27" fmla="*/ 1090228 h 6858000"/>
              <a:gd name="connsiteX28" fmla="*/ 2241494 w 12344400"/>
              <a:gd name="connsiteY28" fmla="*/ 928751 h 6858000"/>
              <a:gd name="connsiteX29" fmla="*/ 3303179 w 12344400"/>
              <a:gd name="connsiteY29" fmla="*/ 949457 h 6858000"/>
              <a:gd name="connsiteX30" fmla="*/ 4689870 w 12344400"/>
              <a:gd name="connsiteY30" fmla="*/ 949457 h 6858000"/>
              <a:gd name="connsiteX31" fmla="*/ 6239063 w 12344400"/>
              <a:gd name="connsiteY31" fmla="*/ 845928 h 6858000"/>
              <a:gd name="connsiteX32" fmla="*/ 6475094 w 12344400"/>
              <a:gd name="connsiteY32" fmla="*/ 8453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44400" h="6858000">
                <a:moveTo>
                  <a:pt x="12344400" y="0"/>
                </a:moveTo>
                <a:lnTo>
                  <a:pt x="0" y="0"/>
                </a:lnTo>
                <a:lnTo>
                  <a:pt x="0" y="6858000"/>
                </a:lnTo>
                <a:lnTo>
                  <a:pt x="12344400" y="6858000"/>
                </a:lnTo>
                <a:lnTo>
                  <a:pt x="12344400" y="0"/>
                </a:lnTo>
                <a:close/>
                <a:moveTo>
                  <a:pt x="6475094" y="845341"/>
                </a:moveTo>
                <a:cubicBezTo>
                  <a:pt x="7053580" y="848407"/>
                  <a:pt x="7803830" y="880868"/>
                  <a:pt x="8254099" y="908045"/>
                </a:cubicBezTo>
                <a:cubicBezTo>
                  <a:pt x="8768691" y="939104"/>
                  <a:pt x="8998001" y="1015025"/>
                  <a:pt x="9326617" y="1032281"/>
                </a:cubicBezTo>
                <a:cubicBezTo>
                  <a:pt x="9655234" y="1049536"/>
                  <a:pt x="9940955" y="955664"/>
                  <a:pt x="10225800" y="1011575"/>
                </a:cubicBezTo>
                <a:cubicBezTo>
                  <a:pt x="10510645" y="1067485"/>
                  <a:pt x="10909295" y="1186568"/>
                  <a:pt x="11035686" y="1367744"/>
                </a:cubicBezTo>
                <a:cubicBezTo>
                  <a:pt x="11162077" y="1548921"/>
                  <a:pt x="10992737" y="1871564"/>
                  <a:pt x="10984147" y="2098634"/>
                </a:cubicBezTo>
                <a:cubicBezTo>
                  <a:pt x="10975556" y="2325703"/>
                  <a:pt x="10960674" y="2464437"/>
                  <a:pt x="10984147" y="2730163"/>
                </a:cubicBezTo>
                <a:cubicBezTo>
                  <a:pt x="11007619" y="2995889"/>
                  <a:pt x="11119566" y="3411731"/>
                  <a:pt x="11124982" y="3692986"/>
                </a:cubicBezTo>
                <a:cubicBezTo>
                  <a:pt x="11130399" y="3974242"/>
                  <a:pt x="11032897" y="4151967"/>
                  <a:pt x="11016647" y="4417692"/>
                </a:cubicBezTo>
                <a:cubicBezTo>
                  <a:pt x="11000397" y="4683418"/>
                  <a:pt x="11050264" y="5038869"/>
                  <a:pt x="11027481" y="5287339"/>
                </a:cubicBezTo>
                <a:cubicBezTo>
                  <a:pt x="11004697" y="5535810"/>
                  <a:pt x="11018560" y="5797257"/>
                  <a:pt x="10879946" y="5908516"/>
                </a:cubicBezTo>
                <a:cubicBezTo>
                  <a:pt x="10741332" y="6019775"/>
                  <a:pt x="10510653" y="5964420"/>
                  <a:pt x="10195798" y="5954895"/>
                </a:cubicBezTo>
                <a:cubicBezTo>
                  <a:pt x="9880943" y="5945370"/>
                  <a:pt x="9719585" y="6019917"/>
                  <a:pt x="8990813" y="5851366"/>
                </a:cubicBezTo>
                <a:cubicBezTo>
                  <a:pt x="8262041" y="5682815"/>
                  <a:pt x="7343390" y="5726641"/>
                  <a:pt x="6628232" y="5743689"/>
                </a:cubicBezTo>
                <a:cubicBezTo>
                  <a:pt x="5913074" y="5760737"/>
                  <a:pt x="5313765" y="5967461"/>
                  <a:pt x="4699865" y="5953657"/>
                </a:cubicBezTo>
                <a:lnTo>
                  <a:pt x="3155687" y="5813266"/>
                </a:lnTo>
                <a:cubicBezTo>
                  <a:pt x="2653734" y="5827070"/>
                  <a:pt x="2060285" y="6021706"/>
                  <a:pt x="1764819" y="5960281"/>
                </a:cubicBezTo>
                <a:cubicBezTo>
                  <a:pt x="1469353" y="5898857"/>
                  <a:pt x="1438863" y="5675934"/>
                  <a:pt x="1382890" y="5444719"/>
                </a:cubicBezTo>
                <a:cubicBezTo>
                  <a:pt x="1326916" y="5213503"/>
                  <a:pt x="1437549" y="4868393"/>
                  <a:pt x="1428980" y="4572986"/>
                </a:cubicBezTo>
                <a:cubicBezTo>
                  <a:pt x="1420411" y="4277580"/>
                  <a:pt x="1347728" y="4008751"/>
                  <a:pt x="1331478" y="3672281"/>
                </a:cubicBezTo>
                <a:cubicBezTo>
                  <a:pt x="1315228" y="3335810"/>
                  <a:pt x="1344117" y="2919967"/>
                  <a:pt x="1331478" y="2554163"/>
                </a:cubicBezTo>
                <a:cubicBezTo>
                  <a:pt x="1318839" y="2188359"/>
                  <a:pt x="1195840" y="1824976"/>
                  <a:pt x="1223143" y="1580987"/>
                </a:cubicBezTo>
                <a:cubicBezTo>
                  <a:pt x="1250446" y="1336997"/>
                  <a:pt x="1325569" y="1198934"/>
                  <a:pt x="1495295" y="1090228"/>
                </a:cubicBezTo>
                <a:cubicBezTo>
                  <a:pt x="1665020" y="981523"/>
                  <a:pt x="1940180" y="952213"/>
                  <a:pt x="2241494" y="928751"/>
                </a:cubicBezTo>
                <a:cubicBezTo>
                  <a:pt x="2542808" y="905289"/>
                  <a:pt x="2895116" y="946006"/>
                  <a:pt x="3303179" y="949457"/>
                </a:cubicBezTo>
                <a:cubicBezTo>
                  <a:pt x="3711242" y="952908"/>
                  <a:pt x="4200556" y="966712"/>
                  <a:pt x="4689870" y="949457"/>
                </a:cubicBezTo>
                <a:cubicBezTo>
                  <a:pt x="5179184" y="932202"/>
                  <a:pt x="5645026" y="852830"/>
                  <a:pt x="6239063" y="845928"/>
                </a:cubicBezTo>
                <a:lnTo>
                  <a:pt x="6475094" y="845341"/>
                </a:lnTo>
                <a:close/>
              </a:path>
            </a:pathLst>
          </a:custGeom>
          <a:solidFill>
            <a:srgbClr val="28BAAC"/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HẠM DUYÊN 5 - 9Slide.vn">
            <a:extLst>
              <a:ext uri="{FF2B5EF4-FFF2-40B4-BE49-F238E27FC236}">
                <a16:creationId xmlns:a16="http://schemas.microsoft.com/office/drawing/2014/main" id="{72A5DF92-5644-48B6-99FE-4A4E16B0B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" y="1071329"/>
            <a:ext cx="1188534" cy="644262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E710D866-0048-4A52-B2A9-4288F3400B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317858"/>
            <a:ext cx="1219202" cy="3301728"/>
          </a:xfrm>
          <a:prstGeom prst="rect">
            <a:avLst/>
          </a:prstGeom>
        </p:spPr>
      </p:pic>
      <p:pic>
        <p:nvPicPr>
          <p:cNvPr id="19" name="PHẠM DUYÊN 7 - 9Slide.vn">
            <a:extLst>
              <a:ext uri="{FF2B5EF4-FFF2-40B4-BE49-F238E27FC236}">
                <a16:creationId xmlns:a16="http://schemas.microsoft.com/office/drawing/2014/main" id="{8A692C2C-2162-4106-A5A5-BA06ED20F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2579880"/>
            <a:ext cx="812317" cy="440328"/>
          </a:xfrm>
          <a:prstGeom prst="rect">
            <a:avLst/>
          </a:prstGeom>
        </p:spPr>
      </p:pic>
      <p:pic>
        <p:nvPicPr>
          <p:cNvPr id="18" name="PHẠM DUYÊN 8 - 9Slide.vn">
            <a:extLst>
              <a:ext uri="{FF2B5EF4-FFF2-40B4-BE49-F238E27FC236}">
                <a16:creationId xmlns:a16="http://schemas.microsoft.com/office/drawing/2014/main" id="{32FA88C7-611B-4B99-B841-E65BE5BFAE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15" y="640386"/>
            <a:ext cx="897074" cy="486272"/>
          </a:xfrm>
          <a:prstGeom prst="rect">
            <a:avLst/>
          </a:prstGeom>
        </p:spPr>
      </p:pic>
      <p:sp>
        <p:nvSpPr>
          <p:cNvPr id="133" name="PHẠM DUYÊN 9 - 9Slide.vn">
            <a:extLst>
              <a:ext uri="{FF2B5EF4-FFF2-40B4-BE49-F238E27FC236}">
                <a16:creationId xmlns:a16="http://schemas.microsoft.com/office/drawing/2014/main" id="{5B1654DE-E7D3-44C5-AEEF-FE04035D8835}"/>
              </a:ext>
            </a:extLst>
          </p:cNvPr>
          <p:cNvSpPr/>
          <p:nvPr userDrawn="1"/>
        </p:nvSpPr>
        <p:spPr>
          <a:xfrm>
            <a:off x="7620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874268 w 12192000"/>
              <a:gd name="connsiteY5" fmla="*/ 609645 h 6858000"/>
              <a:gd name="connsiteX6" fmla="*/ 3817140 w 12192000"/>
              <a:gd name="connsiteY6" fmla="*/ 677739 h 6858000"/>
              <a:gd name="connsiteX7" fmla="*/ 2656025 w 12192000"/>
              <a:gd name="connsiteY7" fmla="*/ 812237 h 6858000"/>
              <a:gd name="connsiteX8" fmla="*/ 1682566 w 12192000"/>
              <a:gd name="connsiteY8" fmla="*/ 789821 h 6858000"/>
              <a:gd name="connsiteX9" fmla="*/ 920218 w 12192000"/>
              <a:gd name="connsiteY9" fmla="*/ 711364 h 6858000"/>
              <a:gd name="connsiteX10" fmla="*/ 615279 w 12192000"/>
              <a:gd name="connsiteY10" fmla="*/ 1327812 h 6858000"/>
              <a:gd name="connsiteX11" fmla="*/ 861576 w 12192000"/>
              <a:gd name="connsiteY11" fmla="*/ 1966677 h 6858000"/>
              <a:gd name="connsiteX12" fmla="*/ 861576 w 12192000"/>
              <a:gd name="connsiteY12" fmla="*/ 2650375 h 6858000"/>
              <a:gd name="connsiteX13" fmla="*/ 709106 w 12192000"/>
              <a:gd name="connsiteY13" fmla="*/ 3692733 h 6858000"/>
              <a:gd name="connsiteX14" fmla="*/ 826390 w 12192000"/>
              <a:gd name="connsiteY14" fmla="*/ 4477304 h 6858000"/>
              <a:gd name="connsiteX15" fmla="*/ 814662 w 12192000"/>
              <a:gd name="connsiteY15" fmla="*/ 5418789 h 6858000"/>
              <a:gd name="connsiteX16" fmla="*/ 802933 w 12192000"/>
              <a:gd name="connsiteY16" fmla="*/ 6091278 h 6858000"/>
              <a:gd name="connsiteX17" fmla="*/ 1694294 w 12192000"/>
              <a:gd name="connsiteY17" fmla="*/ 6203359 h 6858000"/>
              <a:gd name="connsiteX18" fmla="*/ 3559115 w 12192000"/>
              <a:gd name="connsiteY18" fmla="*/ 6091278 h 6858000"/>
              <a:gd name="connsiteX19" fmla="*/ 5494306 w 12192000"/>
              <a:gd name="connsiteY19" fmla="*/ 6180943 h 6858000"/>
              <a:gd name="connsiteX20" fmla="*/ 7581966 w 12192000"/>
              <a:gd name="connsiteY20" fmla="*/ 6057653 h 6858000"/>
              <a:gd name="connsiteX21" fmla="*/ 9481972 w 12192000"/>
              <a:gd name="connsiteY21" fmla="*/ 6091278 h 6858000"/>
              <a:gd name="connsiteX22" fmla="*/ 10842469 w 12192000"/>
              <a:gd name="connsiteY22" fmla="*/ 6147319 h 6858000"/>
              <a:gd name="connsiteX23" fmla="*/ 11370249 w 12192000"/>
              <a:gd name="connsiteY23" fmla="*/ 5665368 h 6858000"/>
              <a:gd name="connsiteX24" fmla="*/ 11206051 w 12192000"/>
              <a:gd name="connsiteY24" fmla="*/ 4645426 h 6858000"/>
              <a:gd name="connsiteX25" fmla="*/ 11311607 w 12192000"/>
              <a:gd name="connsiteY25" fmla="*/ 3670317 h 6858000"/>
              <a:gd name="connsiteX26" fmla="*/ 11311607 w 12192000"/>
              <a:gd name="connsiteY26" fmla="*/ 2459836 h 6858000"/>
              <a:gd name="connsiteX27" fmla="*/ 11428891 w 12192000"/>
              <a:gd name="connsiteY27" fmla="*/ 1406269 h 6858000"/>
              <a:gd name="connsiteX28" fmla="*/ 11229508 w 12192000"/>
              <a:gd name="connsiteY28" fmla="*/ 722572 h 6858000"/>
              <a:gd name="connsiteX29" fmla="*/ 10326418 w 12192000"/>
              <a:gd name="connsiteY29" fmla="*/ 700156 h 6858000"/>
              <a:gd name="connsiteX30" fmla="*/ 9177032 w 12192000"/>
              <a:gd name="connsiteY30" fmla="*/ 722572 h 6858000"/>
              <a:gd name="connsiteX31" fmla="*/ 7675793 w 12192000"/>
              <a:gd name="connsiteY31" fmla="*/ 722572 h 6858000"/>
              <a:gd name="connsiteX32" fmla="*/ 5998628 w 12192000"/>
              <a:gd name="connsiteY32" fmla="*/ 610491 h 6858000"/>
              <a:gd name="connsiteX33" fmla="*/ 5874268 w 12192000"/>
              <a:gd name="connsiteY33" fmla="*/ 6096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874268" y="609645"/>
                </a:moveTo>
                <a:cubicBezTo>
                  <a:pt x="5234517" y="608126"/>
                  <a:pt x="4339422" y="646217"/>
                  <a:pt x="3817140" y="677739"/>
                </a:cubicBezTo>
                <a:cubicBezTo>
                  <a:pt x="3260040" y="711364"/>
                  <a:pt x="3011787" y="793557"/>
                  <a:pt x="2656025" y="812237"/>
                </a:cubicBezTo>
                <a:cubicBezTo>
                  <a:pt x="2300263" y="830918"/>
                  <a:pt x="1971867" y="806633"/>
                  <a:pt x="1682566" y="789821"/>
                </a:cubicBezTo>
                <a:cubicBezTo>
                  <a:pt x="1393264" y="773009"/>
                  <a:pt x="1320939" y="576866"/>
                  <a:pt x="920218" y="711364"/>
                </a:cubicBezTo>
                <a:cubicBezTo>
                  <a:pt x="519496" y="845862"/>
                  <a:pt x="625052" y="1118593"/>
                  <a:pt x="615279" y="1327812"/>
                </a:cubicBezTo>
                <a:cubicBezTo>
                  <a:pt x="605505" y="1537032"/>
                  <a:pt x="820526" y="1746250"/>
                  <a:pt x="861576" y="1966677"/>
                </a:cubicBezTo>
                <a:cubicBezTo>
                  <a:pt x="902625" y="2187105"/>
                  <a:pt x="886988" y="2362698"/>
                  <a:pt x="861576" y="2650375"/>
                </a:cubicBezTo>
                <a:cubicBezTo>
                  <a:pt x="836164" y="2938051"/>
                  <a:pt x="714970" y="3388244"/>
                  <a:pt x="709106" y="3692733"/>
                </a:cubicBezTo>
                <a:cubicBezTo>
                  <a:pt x="703242" y="3997221"/>
                  <a:pt x="808798" y="4189627"/>
                  <a:pt x="826390" y="4477304"/>
                </a:cubicBezTo>
                <a:cubicBezTo>
                  <a:pt x="843983" y="4764980"/>
                  <a:pt x="924127" y="5172209"/>
                  <a:pt x="814662" y="5418789"/>
                </a:cubicBezTo>
                <a:cubicBezTo>
                  <a:pt x="705197" y="5665368"/>
                  <a:pt x="656328" y="5960516"/>
                  <a:pt x="802933" y="6091278"/>
                </a:cubicBezTo>
                <a:cubicBezTo>
                  <a:pt x="949539" y="6222040"/>
                  <a:pt x="1211473" y="6304233"/>
                  <a:pt x="1694294" y="6203359"/>
                </a:cubicBezTo>
                <a:cubicBezTo>
                  <a:pt x="2177115" y="6102486"/>
                  <a:pt x="2925779" y="6095014"/>
                  <a:pt x="3559115" y="6091278"/>
                </a:cubicBezTo>
                <a:cubicBezTo>
                  <a:pt x="4192450" y="6087542"/>
                  <a:pt x="4823830" y="6186547"/>
                  <a:pt x="5494306" y="6180943"/>
                </a:cubicBezTo>
                <a:cubicBezTo>
                  <a:pt x="6164781" y="6175339"/>
                  <a:pt x="6917355" y="6072597"/>
                  <a:pt x="7581966" y="6057653"/>
                </a:cubicBezTo>
                <a:lnTo>
                  <a:pt x="9481972" y="6091278"/>
                </a:lnTo>
                <a:cubicBezTo>
                  <a:pt x="10025388" y="6106222"/>
                  <a:pt x="10527757" y="6218303"/>
                  <a:pt x="10842469" y="6147319"/>
                </a:cubicBezTo>
                <a:cubicBezTo>
                  <a:pt x="11157182" y="6076334"/>
                  <a:pt x="11309652" y="5915683"/>
                  <a:pt x="11370249" y="5665368"/>
                </a:cubicBezTo>
                <a:cubicBezTo>
                  <a:pt x="11430846" y="5415053"/>
                  <a:pt x="11215824" y="4977935"/>
                  <a:pt x="11206051" y="4645426"/>
                </a:cubicBezTo>
                <a:cubicBezTo>
                  <a:pt x="11196277" y="4312917"/>
                  <a:pt x="11294014" y="4034582"/>
                  <a:pt x="11311607" y="3670317"/>
                </a:cubicBezTo>
                <a:cubicBezTo>
                  <a:pt x="11329199" y="3306052"/>
                  <a:pt x="11297923" y="2855857"/>
                  <a:pt x="11311607" y="2459836"/>
                </a:cubicBezTo>
                <a:cubicBezTo>
                  <a:pt x="11325290" y="2063815"/>
                  <a:pt x="11442574" y="1695813"/>
                  <a:pt x="11428891" y="1406269"/>
                </a:cubicBezTo>
                <a:cubicBezTo>
                  <a:pt x="11415207" y="1116726"/>
                  <a:pt x="11413253" y="840258"/>
                  <a:pt x="11229508" y="722572"/>
                </a:cubicBezTo>
                <a:cubicBezTo>
                  <a:pt x="11045762" y="604886"/>
                  <a:pt x="10727140" y="565658"/>
                  <a:pt x="10326418" y="700156"/>
                </a:cubicBezTo>
                <a:cubicBezTo>
                  <a:pt x="9925697" y="834654"/>
                  <a:pt x="9618804" y="718836"/>
                  <a:pt x="9177032" y="722572"/>
                </a:cubicBezTo>
                <a:cubicBezTo>
                  <a:pt x="8735261" y="726308"/>
                  <a:pt x="8205528" y="741253"/>
                  <a:pt x="7675793" y="722572"/>
                </a:cubicBezTo>
                <a:cubicBezTo>
                  <a:pt x="7146059" y="703891"/>
                  <a:pt x="6641737" y="617963"/>
                  <a:pt x="5998628" y="610491"/>
                </a:cubicBezTo>
                <a:cubicBezTo>
                  <a:pt x="5958434" y="610024"/>
                  <a:pt x="5916919" y="609747"/>
                  <a:pt x="5874268" y="6096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E7558666-37F0-43CD-94F0-EF6DF9A15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1" y="554781"/>
            <a:ext cx="1393682" cy="755467"/>
          </a:xfrm>
          <a:prstGeom prst="rect">
            <a:avLst/>
          </a:prstGeom>
        </p:spPr>
      </p:pic>
      <p:pic>
        <p:nvPicPr>
          <p:cNvPr id="15" name="PHẠM DUYÊN 11 - 9Slide.vn">
            <a:extLst>
              <a:ext uri="{FF2B5EF4-FFF2-40B4-BE49-F238E27FC236}">
                <a16:creationId xmlns:a16="http://schemas.microsoft.com/office/drawing/2014/main" id="{2081CE05-FF5E-4656-9B73-4461D3DD5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959" y="3185864"/>
            <a:ext cx="897074" cy="486272"/>
          </a:xfrm>
          <a:prstGeom prst="rect">
            <a:avLst/>
          </a:prstGeom>
        </p:spPr>
      </p:pic>
      <p:pic>
        <p:nvPicPr>
          <p:cNvPr id="14" name="PHẠM DUYÊN 12 - 9Slide.vn">
            <a:extLst>
              <a:ext uri="{FF2B5EF4-FFF2-40B4-BE49-F238E27FC236}">
                <a16:creationId xmlns:a16="http://schemas.microsoft.com/office/drawing/2014/main" id="{864A1A84-78C3-44BA-92B9-FFC4774E49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03" y="268956"/>
            <a:ext cx="1133748" cy="614566"/>
          </a:xfrm>
          <a:prstGeom prst="rect">
            <a:avLst/>
          </a:prstGeom>
        </p:spPr>
      </p:pic>
      <p:pic>
        <p:nvPicPr>
          <p:cNvPr id="20" name="PHẠM DUYÊN 13 - 9Slide.vn">
            <a:extLst>
              <a:ext uri="{FF2B5EF4-FFF2-40B4-BE49-F238E27FC236}">
                <a16:creationId xmlns:a16="http://schemas.microsoft.com/office/drawing/2014/main" id="{0AEA40AE-F1D4-478D-BBC4-C22525E8E3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173" y="4000499"/>
            <a:ext cx="996341" cy="2698197"/>
          </a:xfrm>
          <a:prstGeom prst="rect">
            <a:avLst/>
          </a:prstGeom>
        </p:spPr>
      </p:pic>
      <p:sp>
        <p:nvSpPr>
          <p:cNvPr id="127" name="PHẠM DUYÊN 14 - 9Slide.vn">
            <a:extLst>
              <a:ext uri="{FF2B5EF4-FFF2-40B4-BE49-F238E27FC236}">
                <a16:creationId xmlns:a16="http://schemas.microsoft.com/office/drawing/2014/main" id="{1F9B5891-CC65-40B7-BB92-B3E1C9653265}"/>
              </a:ext>
            </a:extLst>
          </p:cNvPr>
          <p:cNvSpPr/>
          <p:nvPr userDrawn="1"/>
        </p:nvSpPr>
        <p:spPr>
          <a:xfrm>
            <a:off x="0" y="0"/>
            <a:ext cx="122682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6251780 w 12192000"/>
              <a:gd name="connsiteY5" fmla="*/ 304850 h 6858000"/>
              <a:gd name="connsiteX6" fmla="*/ 6118663 w 12192000"/>
              <a:gd name="connsiteY6" fmla="*/ 305787 h 6858000"/>
              <a:gd name="connsiteX7" fmla="*/ 4323388 w 12192000"/>
              <a:gd name="connsiteY7" fmla="*/ 429985 h 6858000"/>
              <a:gd name="connsiteX8" fmla="*/ 2716427 w 12192000"/>
              <a:gd name="connsiteY8" fmla="*/ 429985 h 6858000"/>
              <a:gd name="connsiteX9" fmla="*/ 1486099 w 12192000"/>
              <a:gd name="connsiteY9" fmla="*/ 405146 h 6858000"/>
              <a:gd name="connsiteX10" fmla="*/ 519412 w 12192000"/>
              <a:gd name="connsiteY10" fmla="*/ 429985 h 6858000"/>
              <a:gd name="connsiteX11" fmla="*/ 305987 w 12192000"/>
              <a:gd name="connsiteY11" fmla="*/ 1187596 h 6858000"/>
              <a:gd name="connsiteX12" fmla="*/ 431531 w 12192000"/>
              <a:gd name="connsiteY12" fmla="*/ 2355061 h 6858000"/>
              <a:gd name="connsiteX13" fmla="*/ 431531 w 12192000"/>
              <a:gd name="connsiteY13" fmla="*/ 3696405 h 6858000"/>
              <a:gd name="connsiteX14" fmla="*/ 544520 w 12192000"/>
              <a:gd name="connsiteY14" fmla="*/ 4776931 h 6858000"/>
              <a:gd name="connsiteX15" fmla="*/ 368759 w 12192000"/>
              <a:gd name="connsiteY15" fmla="*/ 5907137 h 6858000"/>
              <a:gd name="connsiteX16" fmla="*/ 933706 w 12192000"/>
              <a:gd name="connsiteY16" fmla="*/ 6441191 h 6858000"/>
              <a:gd name="connsiteX17" fmla="*/ 2390014 w 12192000"/>
              <a:gd name="connsiteY17" fmla="*/ 6379092 h 6858000"/>
              <a:gd name="connsiteX18" fmla="*/ 4423823 w 12192000"/>
              <a:gd name="connsiteY18" fmla="*/ 6341832 h 6858000"/>
              <a:gd name="connsiteX19" fmla="*/ 6658502 w 12192000"/>
              <a:gd name="connsiteY19" fmla="*/ 6478450 h 6858000"/>
              <a:gd name="connsiteX20" fmla="*/ 8729973 w 12192000"/>
              <a:gd name="connsiteY20" fmla="*/ 6379092 h 6858000"/>
              <a:gd name="connsiteX21" fmla="*/ 10726119 w 12192000"/>
              <a:gd name="connsiteY21" fmla="*/ 6503290 h 6858000"/>
              <a:gd name="connsiteX22" fmla="*/ 11680251 w 12192000"/>
              <a:gd name="connsiteY22" fmla="*/ 6379092 h 6858000"/>
              <a:gd name="connsiteX23" fmla="*/ 11667697 w 12192000"/>
              <a:gd name="connsiteY23" fmla="*/ 5633901 h 6858000"/>
              <a:gd name="connsiteX24" fmla="*/ 11655143 w 12192000"/>
              <a:gd name="connsiteY24" fmla="*/ 4590634 h 6858000"/>
              <a:gd name="connsiteX25" fmla="*/ 11780687 w 12192000"/>
              <a:gd name="connsiteY25" fmla="*/ 3721244 h 6858000"/>
              <a:gd name="connsiteX26" fmla="*/ 11617480 w 12192000"/>
              <a:gd name="connsiteY26" fmla="*/ 2566199 h 6858000"/>
              <a:gd name="connsiteX27" fmla="*/ 11617480 w 12192000"/>
              <a:gd name="connsiteY27" fmla="*/ 1808588 h 6858000"/>
              <a:gd name="connsiteX28" fmla="*/ 11881122 w 12192000"/>
              <a:gd name="connsiteY28" fmla="*/ 1100657 h 6858000"/>
              <a:gd name="connsiteX29" fmla="*/ 11554708 w 12192000"/>
              <a:gd name="connsiteY29" fmla="*/ 417565 h 6858000"/>
              <a:gd name="connsiteX30" fmla="*/ 10738673 w 12192000"/>
              <a:gd name="connsiteY30" fmla="*/ 504504 h 6858000"/>
              <a:gd name="connsiteX31" fmla="*/ 9696660 w 12192000"/>
              <a:gd name="connsiteY31" fmla="*/ 529344 h 6858000"/>
              <a:gd name="connsiteX32" fmla="*/ 8453777 w 12192000"/>
              <a:gd name="connsiteY32" fmla="*/ 380306 h 6858000"/>
              <a:gd name="connsiteX33" fmla="*/ 6251780 w 12192000"/>
              <a:gd name="connsiteY33" fmla="*/ 304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6251780" y="304850"/>
                </a:moveTo>
                <a:cubicBezTo>
                  <a:pt x="6206127" y="304962"/>
                  <a:pt x="6161688" y="305270"/>
                  <a:pt x="6118663" y="305787"/>
                </a:cubicBezTo>
                <a:cubicBezTo>
                  <a:pt x="5430265" y="314067"/>
                  <a:pt x="4890427" y="409285"/>
                  <a:pt x="4323388" y="429985"/>
                </a:cubicBezTo>
                <a:cubicBezTo>
                  <a:pt x="3756348" y="450685"/>
                  <a:pt x="3189309" y="434125"/>
                  <a:pt x="2716427" y="429985"/>
                </a:cubicBezTo>
                <a:cubicBezTo>
                  <a:pt x="2243546" y="425846"/>
                  <a:pt x="1915040" y="554184"/>
                  <a:pt x="1486099" y="405146"/>
                </a:cubicBezTo>
                <a:cubicBezTo>
                  <a:pt x="1057157" y="256107"/>
                  <a:pt x="716097" y="299577"/>
                  <a:pt x="519412" y="429985"/>
                </a:cubicBezTo>
                <a:cubicBezTo>
                  <a:pt x="322726" y="560394"/>
                  <a:pt x="320634" y="866750"/>
                  <a:pt x="305987" y="1187596"/>
                </a:cubicBezTo>
                <a:cubicBezTo>
                  <a:pt x="291340" y="1508442"/>
                  <a:pt x="416884" y="1916227"/>
                  <a:pt x="431531" y="2355061"/>
                </a:cubicBezTo>
                <a:cubicBezTo>
                  <a:pt x="446178" y="2793896"/>
                  <a:pt x="412699" y="3292760"/>
                  <a:pt x="431531" y="3696405"/>
                </a:cubicBezTo>
                <a:cubicBezTo>
                  <a:pt x="450363" y="4100050"/>
                  <a:pt x="554982" y="4408476"/>
                  <a:pt x="544520" y="4776931"/>
                </a:cubicBezTo>
                <a:cubicBezTo>
                  <a:pt x="534059" y="5145387"/>
                  <a:pt x="303895" y="5629761"/>
                  <a:pt x="368759" y="5907137"/>
                </a:cubicBezTo>
                <a:cubicBezTo>
                  <a:pt x="433624" y="6184514"/>
                  <a:pt x="596831" y="6362532"/>
                  <a:pt x="933706" y="6441191"/>
                </a:cubicBezTo>
                <a:cubicBezTo>
                  <a:pt x="1270582" y="6519850"/>
                  <a:pt x="1808328" y="6395651"/>
                  <a:pt x="2390014" y="6379092"/>
                </a:cubicBezTo>
                <a:lnTo>
                  <a:pt x="4423823" y="6341832"/>
                </a:lnTo>
                <a:cubicBezTo>
                  <a:pt x="5135238" y="6358392"/>
                  <a:pt x="5940809" y="6472240"/>
                  <a:pt x="6658502" y="6478450"/>
                </a:cubicBezTo>
                <a:cubicBezTo>
                  <a:pt x="7376194" y="6484660"/>
                  <a:pt x="8052037" y="6374952"/>
                  <a:pt x="8729973" y="6379092"/>
                </a:cubicBezTo>
                <a:cubicBezTo>
                  <a:pt x="9407910" y="6383231"/>
                  <a:pt x="10209297" y="6391511"/>
                  <a:pt x="10726119" y="6503290"/>
                </a:cubicBezTo>
                <a:cubicBezTo>
                  <a:pt x="11242941" y="6615069"/>
                  <a:pt x="11523322" y="6523990"/>
                  <a:pt x="11680251" y="6379092"/>
                </a:cubicBezTo>
                <a:cubicBezTo>
                  <a:pt x="11837181" y="6234193"/>
                  <a:pt x="11784871" y="5907137"/>
                  <a:pt x="11667697" y="5633901"/>
                </a:cubicBezTo>
                <a:cubicBezTo>
                  <a:pt x="11550523" y="5360664"/>
                  <a:pt x="11636311" y="4909410"/>
                  <a:pt x="11655143" y="4590634"/>
                </a:cubicBezTo>
                <a:cubicBezTo>
                  <a:pt x="11673974" y="4271857"/>
                  <a:pt x="11786964" y="4058651"/>
                  <a:pt x="11780687" y="3721244"/>
                </a:cubicBezTo>
                <a:cubicBezTo>
                  <a:pt x="11774409" y="3383838"/>
                  <a:pt x="11644681" y="2884975"/>
                  <a:pt x="11617480" y="2566199"/>
                </a:cubicBezTo>
                <a:cubicBezTo>
                  <a:pt x="11590278" y="2247423"/>
                  <a:pt x="11573539" y="2052845"/>
                  <a:pt x="11617480" y="1808588"/>
                </a:cubicBezTo>
                <a:cubicBezTo>
                  <a:pt x="11661420" y="1564331"/>
                  <a:pt x="11891583" y="1332494"/>
                  <a:pt x="11881122" y="1100657"/>
                </a:cubicBezTo>
                <a:cubicBezTo>
                  <a:pt x="11870660" y="868819"/>
                  <a:pt x="11983649" y="566604"/>
                  <a:pt x="11554708" y="417565"/>
                </a:cubicBezTo>
                <a:cubicBezTo>
                  <a:pt x="11125766" y="268527"/>
                  <a:pt x="11048348" y="485875"/>
                  <a:pt x="10738673" y="504504"/>
                </a:cubicBezTo>
                <a:cubicBezTo>
                  <a:pt x="10428998" y="523134"/>
                  <a:pt x="10077476" y="550044"/>
                  <a:pt x="9696660" y="529344"/>
                </a:cubicBezTo>
                <a:cubicBezTo>
                  <a:pt x="9315844" y="508644"/>
                  <a:pt x="9050110" y="417565"/>
                  <a:pt x="8453777" y="380306"/>
                </a:cubicBezTo>
                <a:cubicBezTo>
                  <a:pt x="7894715" y="345375"/>
                  <a:pt x="6936585" y="303167"/>
                  <a:pt x="6251780" y="3048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78B3AA-DDAE-413B-8D7D-5BD24127D2B8}"/>
              </a:ext>
            </a:extLst>
          </p:cNvPr>
          <p:cNvSpPr/>
          <p:nvPr userDrawn="1"/>
        </p:nvSpPr>
        <p:spPr>
          <a:xfrm>
            <a:off x="-38100" y="0"/>
            <a:ext cx="12268200" cy="6858000"/>
          </a:xfrm>
          <a:custGeom>
            <a:avLst/>
            <a:gdLst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89165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0 w 12268200"/>
              <a:gd name="connsiteY27" fmla="*/ 0 h 6858000"/>
              <a:gd name="connsiteX28" fmla="*/ 12268200 w 12268200"/>
              <a:gd name="connsiteY28" fmla="*/ 0 h 6858000"/>
              <a:gd name="connsiteX29" fmla="*/ 12268200 w 12268200"/>
              <a:gd name="connsiteY29" fmla="*/ 6858000 h 6858000"/>
              <a:gd name="connsiteX30" fmla="*/ 0 w 12268200"/>
              <a:gd name="connsiteY30" fmla="*/ 6858000 h 6858000"/>
              <a:gd name="connsiteX0" fmla="*/ 5764414 w 12268200"/>
              <a:gd name="connsiteY0" fmla="*/ 134408 h 6858000"/>
              <a:gd name="connsiteX1" fmla="*/ 3593115 w 12268200"/>
              <a:gd name="connsiteY1" fmla="*/ 214363 h 6858000"/>
              <a:gd name="connsiteX2" fmla="*/ 2284093 w 12268200"/>
              <a:gd name="connsiteY2" fmla="*/ 372777 h 6858000"/>
              <a:gd name="connsiteX3" fmla="*/ 852800 w 12268200"/>
              <a:gd name="connsiteY3" fmla="*/ 244774 h 6858000"/>
              <a:gd name="connsiteX4" fmla="*/ 198152 w 12268200"/>
              <a:gd name="connsiteY4" fmla="*/ 800528 h 6858000"/>
              <a:gd name="connsiteX5" fmla="*/ 261056 w 12268200"/>
              <a:gd name="connsiteY5" fmla="*/ 1732490 h 6858000"/>
              <a:gd name="connsiteX6" fmla="*/ 261056 w 12268200"/>
              <a:gd name="connsiteY6" fmla="*/ 2537757 h 6858000"/>
              <a:gd name="connsiteX7" fmla="*/ 147222 w 12268200"/>
              <a:gd name="connsiteY7" fmla="*/ 3765459 h 6858000"/>
              <a:gd name="connsiteX8" fmla="*/ 221389 w 12268200"/>
              <a:gd name="connsiteY8" fmla="*/ 4689536 h 6858000"/>
              <a:gd name="connsiteX9" fmla="*/ 208166 w 12268200"/>
              <a:gd name="connsiteY9" fmla="*/ 5798429 h 6858000"/>
              <a:gd name="connsiteX10" fmla="*/ 388234 w 12268200"/>
              <a:gd name="connsiteY10" fmla="*/ 6590495 h 6858000"/>
              <a:gd name="connsiteX11" fmla="*/ 1199851 w 12268200"/>
              <a:gd name="connsiteY11" fmla="*/ 6722506 h 6858000"/>
              <a:gd name="connsiteX12" fmla="*/ 3302222 w 12268200"/>
              <a:gd name="connsiteY12" fmla="*/ 6590495 h 6858000"/>
              <a:gd name="connsiteX13" fmla="*/ 5483927 w 12268200"/>
              <a:gd name="connsiteY13" fmla="*/ 6696104 h 6858000"/>
              <a:gd name="connsiteX14" fmla="*/ 7837524 w 12268200"/>
              <a:gd name="connsiteY14" fmla="*/ 6550892 h 6858000"/>
              <a:gd name="connsiteX15" fmla="*/ 9979561 w 12268200"/>
              <a:gd name="connsiteY15" fmla="*/ 6590495 h 6858000"/>
              <a:gd name="connsiteX16" fmla="*/ 11513366 w 12268200"/>
              <a:gd name="connsiteY16" fmla="*/ 6656501 h 6858000"/>
              <a:gd name="connsiteX17" fmla="*/ 11979515 w 12268200"/>
              <a:gd name="connsiteY17" fmla="*/ 5999105 h 6858000"/>
              <a:gd name="connsiteX18" fmla="*/ 11923262 w 12268200"/>
              <a:gd name="connsiteY18" fmla="*/ 4887552 h 6858000"/>
              <a:gd name="connsiteX19" fmla="*/ 12042264 w 12268200"/>
              <a:gd name="connsiteY19" fmla="*/ 3739058 h 6858000"/>
              <a:gd name="connsiteX20" fmla="*/ 12042264 w 12268200"/>
              <a:gd name="connsiteY20" fmla="*/ 2313338 h 6858000"/>
              <a:gd name="connsiteX21" fmla="*/ 12174489 w 12268200"/>
              <a:gd name="connsiteY21" fmla="*/ 1072435 h 6858000"/>
              <a:gd name="connsiteX22" fmla="*/ 11842324 w 12268200"/>
              <a:gd name="connsiteY22" fmla="*/ 446665 h 6858000"/>
              <a:gd name="connsiteX23" fmla="*/ 10931578 w 12268200"/>
              <a:gd name="connsiteY23" fmla="*/ 240765 h 6858000"/>
              <a:gd name="connsiteX24" fmla="*/ 9635778 w 12268200"/>
              <a:gd name="connsiteY24" fmla="*/ 267167 h 6858000"/>
              <a:gd name="connsiteX25" fmla="*/ 7943303 w 12268200"/>
              <a:gd name="connsiteY25" fmla="*/ 267167 h 6858000"/>
              <a:gd name="connsiteX26" fmla="*/ 6052493 w 12268200"/>
              <a:gd name="connsiteY26" fmla="*/ 135157 h 6858000"/>
              <a:gd name="connsiteX27" fmla="*/ 5764414 w 12268200"/>
              <a:gd name="connsiteY27" fmla="*/ 134408 h 6858000"/>
              <a:gd name="connsiteX28" fmla="*/ 0 w 12268200"/>
              <a:gd name="connsiteY28" fmla="*/ 0 h 6858000"/>
              <a:gd name="connsiteX29" fmla="*/ 12268200 w 12268200"/>
              <a:gd name="connsiteY29" fmla="*/ 0 h 6858000"/>
              <a:gd name="connsiteX30" fmla="*/ 12268200 w 12268200"/>
              <a:gd name="connsiteY30" fmla="*/ 6858000 h 6858000"/>
              <a:gd name="connsiteX31" fmla="*/ 0 w 12268200"/>
              <a:gd name="connsiteY31" fmla="*/ 6858000 h 6858000"/>
              <a:gd name="connsiteX32" fmla="*/ 0 w 12268200"/>
              <a:gd name="connsiteY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268200" h="6858000">
                <a:moveTo>
                  <a:pt x="5764414" y="134408"/>
                </a:moveTo>
                <a:cubicBezTo>
                  <a:pt x="5058364" y="138318"/>
                  <a:pt x="4142675" y="179709"/>
                  <a:pt x="3593115" y="214363"/>
                </a:cubicBezTo>
                <a:cubicBezTo>
                  <a:pt x="2965049" y="253966"/>
                  <a:pt x="2685173" y="350774"/>
                  <a:pt x="2284093" y="372777"/>
                </a:cubicBezTo>
                <a:cubicBezTo>
                  <a:pt x="1883011" y="394778"/>
                  <a:pt x="1200457" y="173481"/>
                  <a:pt x="852800" y="244774"/>
                </a:cubicBezTo>
                <a:cubicBezTo>
                  <a:pt x="505143" y="316065"/>
                  <a:pt x="296775" y="552575"/>
                  <a:pt x="198152" y="800528"/>
                </a:cubicBezTo>
                <a:cubicBezTo>
                  <a:pt x="99528" y="1048481"/>
                  <a:pt x="250572" y="1442952"/>
                  <a:pt x="261056" y="1732490"/>
                </a:cubicBezTo>
                <a:cubicBezTo>
                  <a:pt x="271541" y="2022027"/>
                  <a:pt x="280028" y="2198929"/>
                  <a:pt x="261056" y="2537757"/>
                </a:cubicBezTo>
                <a:cubicBezTo>
                  <a:pt x="242084" y="2876585"/>
                  <a:pt x="153832" y="3406829"/>
                  <a:pt x="147222" y="3765459"/>
                </a:cubicBezTo>
                <a:cubicBezTo>
                  <a:pt x="140610" y="4124090"/>
                  <a:pt x="211232" y="4350708"/>
                  <a:pt x="221389" y="4689536"/>
                </a:cubicBezTo>
                <a:cubicBezTo>
                  <a:pt x="231546" y="5028364"/>
                  <a:pt x="180359" y="5481603"/>
                  <a:pt x="208166" y="5798429"/>
                </a:cubicBezTo>
                <a:cubicBezTo>
                  <a:pt x="235974" y="6115256"/>
                  <a:pt x="222954" y="6436482"/>
                  <a:pt x="388234" y="6590495"/>
                </a:cubicBezTo>
                <a:cubicBezTo>
                  <a:pt x="553515" y="6744509"/>
                  <a:pt x="714187" y="6722506"/>
                  <a:pt x="1199851" y="6722506"/>
                </a:cubicBezTo>
                <a:cubicBezTo>
                  <a:pt x="1685514" y="6722506"/>
                  <a:pt x="2588209" y="6594896"/>
                  <a:pt x="3302222" y="6590495"/>
                </a:cubicBezTo>
                <a:cubicBezTo>
                  <a:pt x="4016234" y="6586094"/>
                  <a:pt x="4728042" y="6702704"/>
                  <a:pt x="5483927" y="6696104"/>
                </a:cubicBezTo>
                <a:cubicBezTo>
                  <a:pt x="6239811" y="6689504"/>
                  <a:pt x="7088251" y="6568493"/>
                  <a:pt x="7837524" y="6550892"/>
                </a:cubicBezTo>
                <a:lnTo>
                  <a:pt x="9979561" y="6590495"/>
                </a:lnTo>
                <a:cubicBezTo>
                  <a:pt x="10592201" y="6608096"/>
                  <a:pt x="11180040" y="6755066"/>
                  <a:pt x="11513366" y="6656501"/>
                </a:cubicBezTo>
                <a:cubicBezTo>
                  <a:pt x="11846692" y="6557936"/>
                  <a:pt x="11911200" y="6293929"/>
                  <a:pt x="11979515" y="5999105"/>
                </a:cubicBezTo>
                <a:cubicBezTo>
                  <a:pt x="12047832" y="5704280"/>
                  <a:pt x="11912803" y="5264228"/>
                  <a:pt x="11923262" y="4887552"/>
                </a:cubicBezTo>
                <a:cubicBezTo>
                  <a:pt x="11933721" y="4510878"/>
                  <a:pt x="12022431" y="4168093"/>
                  <a:pt x="12042264" y="3739058"/>
                </a:cubicBezTo>
                <a:cubicBezTo>
                  <a:pt x="12062098" y="3310021"/>
                  <a:pt x="12026838" y="2779777"/>
                  <a:pt x="12042264" y="2313338"/>
                </a:cubicBezTo>
                <a:cubicBezTo>
                  <a:pt x="12057691" y="1846899"/>
                  <a:pt x="12207812" y="1383547"/>
                  <a:pt x="12174489" y="1072435"/>
                </a:cubicBezTo>
                <a:cubicBezTo>
                  <a:pt x="12141165" y="761322"/>
                  <a:pt x="12049476" y="585277"/>
                  <a:pt x="11842324" y="446665"/>
                </a:cubicBezTo>
                <a:cubicBezTo>
                  <a:pt x="11635172" y="308055"/>
                  <a:pt x="11299336" y="270681"/>
                  <a:pt x="10931578" y="240765"/>
                </a:cubicBezTo>
                <a:cubicBezTo>
                  <a:pt x="10563820" y="210848"/>
                  <a:pt x="10133824" y="262767"/>
                  <a:pt x="9635778" y="267167"/>
                </a:cubicBezTo>
                <a:cubicBezTo>
                  <a:pt x="9137732" y="271568"/>
                  <a:pt x="8540517" y="289169"/>
                  <a:pt x="7943303" y="267167"/>
                </a:cubicBezTo>
                <a:cubicBezTo>
                  <a:pt x="7346089" y="245165"/>
                  <a:pt x="6777523" y="143957"/>
                  <a:pt x="6052493" y="135157"/>
                </a:cubicBezTo>
                <a:lnTo>
                  <a:pt x="5764414" y="134408"/>
                </a:lnTo>
                <a:close/>
                <a:moveTo>
                  <a:pt x="0" y="0"/>
                </a:moveTo>
                <a:lnTo>
                  <a:pt x="12268200" y="0"/>
                </a:lnTo>
                <a:lnTo>
                  <a:pt x="12268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54000" dist="139700" dir="99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4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300"/>
                            </p:stCondLst>
                            <p:childTnLst>
                              <p:par>
                                <p:cTn id="57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5" grpId="0" animBg="1"/>
      <p:bldP spid="133" grpId="0" animBg="1"/>
      <p:bldP spid="12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81BDB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059A004-3052-6586-6B16-B99ED4B01E5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50" r:id="rId3"/>
    <p:sldLayoutId id="2147483671" r:id="rId4"/>
    <p:sldLayoutId id="2147483649" r:id="rId5"/>
    <p:sldLayoutId id="2147483670" r:id="rId6"/>
    <p:sldLayoutId id="2147483668" r:id="rId7"/>
    <p:sldLayoutId id="2147483662" r:id="rId8"/>
    <p:sldLayoutId id="2147483666" r:id="rId9"/>
    <p:sldLayoutId id="2147483660" r:id="rId10"/>
    <p:sldLayoutId id="2147483664" r:id="rId11"/>
    <p:sldLayoutId id="2147483665" r:id="rId12"/>
    <p:sldLayoutId id="2147483661" r:id="rId13"/>
    <p:sldLayoutId id="2147483663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1730B5ED-81EC-EC2A-0943-FC04C85E8687}"/>
              </a:ext>
            </a:extLst>
          </p:cNvPr>
          <p:cNvGrpSpPr/>
          <p:nvPr/>
        </p:nvGrpSpPr>
        <p:grpSpPr>
          <a:xfrm>
            <a:off x="1571990" y="3528408"/>
            <a:ext cx="9048020" cy="1589025"/>
            <a:chOff x="1451490" y="3024309"/>
            <a:chExt cx="10151958" cy="1589025"/>
          </a:xfrm>
        </p:grpSpPr>
        <p:sp>
          <p:nvSpPr>
            <p:cNvPr id="36" name="PHẠM DUYÊN 1 - 9Slide.vn">
              <a:extLst>
                <a:ext uri="{FF2B5EF4-FFF2-40B4-BE49-F238E27FC236}">
                  <a16:creationId xmlns:a16="http://schemas.microsoft.com/office/drawing/2014/main" id="{0C555160-06C4-E7D4-3199-477403724EE9}"/>
                </a:ext>
              </a:extLst>
            </p:cNvPr>
            <p:cNvSpPr txBox="1"/>
            <p:nvPr/>
          </p:nvSpPr>
          <p:spPr>
            <a:xfrm>
              <a:off x="1617118" y="3024309"/>
              <a:ext cx="9820702" cy="158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6000"/>
                </a:lnSpc>
              </a:pPr>
              <a:r>
                <a:rPr lang="en-US" sz="4400" b="1">
                  <a:ln w="193675">
                    <a:solidFill>
                      <a:schemeClr val="bg1"/>
                    </a:solidFill>
                  </a:ln>
                  <a:noFill/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sym typeface="Arial"/>
                </a:rPr>
                <a:t>PHÉP CHIA HẾT, PHÉP CHIA CÓ DƯ</a:t>
              </a:r>
            </a:p>
          </p:txBody>
        </p:sp>
        <p:sp>
          <p:nvSpPr>
            <p:cNvPr id="37" name="PHẠM DUYÊN 1 - 9Slide.vn">
              <a:extLst>
                <a:ext uri="{FF2B5EF4-FFF2-40B4-BE49-F238E27FC236}">
                  <a16:creationId xmlns:a16="http://schemas.microsoft.com/office/drawing/2014/main" id="{4B03A661-3539-D1AB-C76D-ED416DFACCBF}"/>
                </a:ext>
              </a:extLst>
            </p:cNvPr>
            <p:cNvSpPr txBox="1"/>
            <p:nvPr/>
          </p:nvSpPr>
          <p:spPr>
            <a:xfrm>
              <a:off x="1451490" y="3024309"/>
              <a:ext cx="10151958" cy="80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6000"/>
                </a:lnSpc>
              </a:pPr>
              <a:r>
                <a:rPr lang="en-US" sz="4400" spc="-20">
                  <a:solidFill>
                    <a:schemeClr val="accent6"/>
                  </a:solidFill>
                  <a:effectLst>
                    <a:outerShdw blurRad="50800" dist="76200" dir="180000" algn="t" rotWithShape="0">
                      <a:srgbClr val="443325">
                        <a:alpha val="40000"/>
                      </a:srgbClr>
                    </a:outerShdw>
                  </a:effectLst>
                  <a:latin typeface="SVN-Poky's" panose="020B0606040200020203" pitchFamily="34" charset="0"/>
                </a:rPr>
                <a:t>PHÉP CHIA HẾT, PHÉP CHIA CÓ DƯ</a:t>
              </a:r>
            </a:p>
          </p:txBody>
        </p:sp>
      </p:grpSp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082F433A-41EC-6B59-C186-A26C9E5B418F}"/>
              </a:ext>
            </a:extLst>
          </p:cNvPr>
          <p:cNvSpPr txBox="1"/>
          <p:nvPr/>
        </p:nvSpPr>
        <p:spPr>
          <a:xfrm>
            <a:off x="3702437" y="1963245"/>
            <a:ext cx="4787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spc="-60">
                <a:gradFill>
                  <a:gsLst>
                    <a:gs pos="0">
                      <a:srgbClr val="9E20B0"/>
                    </a:gs>
                    <a:gs pos="100000">
                      <a:srgbClr val="27026F"/>
                    </a:gs>
                  </a:gsLst>
                  <a:lin ang="5400000" scaled="0"/>
                </a:gradFill>
                <a:effectLst>
                  <a:outerShdw blurRad="25400" dist="38100" dir="2700000" sx="101000" sy="101000" algn="tl" rotWithShape="0">
                    <a:srgbClr val="6478BE">
                      <a:alpha val="49000"/>
                    </a:srgbClr>
                  </a:outerShdw>
                </a:effectLst>
                <a:latin typeface="SVN-Dumpling" panose="02000000000000000000" pitchFamily="50" charset="0"/>
                <a:ea typeface="字魂229号-云瑶体" panose="00000500000000000000" charset="-122"/>
              </a:defRPr>
            </a:lvl1pPr>
          </a:lstStyle>
          <a:p>
            <a:r>
              <a:rPr lang="en-US" sz="8000">
                <a:gradFill>
                  <a:gsLst>
                    <a:gs pos="49000">
                      <a:schemeClr val="accent6"/>
                    </a:gs>
                    <a:gs pos="82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25400" dist="38100" dir="2700000" sx="101000" sy="101000" algn="tl" rotWithShape="0">
                    <a:schemeClr val="accent5">
                      <a:lumMod val="60000"/>
                      <a:lumOff val="40000"/>
                      <a:alpha val="49000"/>
                    </a:schemeClr>
                  </a:outerShdw>
                </a:effectLst>
                <a:latin typeface="#9Slide07 SVNUT Triumph Press" panose="00000500000000000000" pitchFamily="2" charset="0"/>
              </a:rPr>
              <a:t>Bài 25 </a:t>
            </a:r>
          </a:p>
        </p:txBody>
      </p:sp>
      <p:grpSp>
        <p:nvGrpSpPr>
          <p:cNvPr id="15" name="PHẠM DUYÊN 3 - 9Slide.vn">
            <a:extLst>
              <a:ext uri="{FF2B5EF4-FFF2-40B4-BE49-F238E27FC236}">
                <a16:creationId xmlns:a16="http://schemas.microsoft.com/office/drawing/2014/main" id="{669BB327-C823-E51B-A9D7-4E975B0BE0C4}"/>
              </a:ext>
            </a:extLst>
          </p:cNvPr>
          <p:cNvGrpSpPr/>
          <p:nvPr/>
        </p:nvGrpSpPr>
        <p:grpSpPr>
          <a:xfrm>
            <a:off x="1526372" y="1115538"/>
            <a:ext cx="3572441" cy="818812"/>
            <a:chOff x="4414425" y="1419592"/>
            <a:chExt cx="3572441" cy="818812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17C80D9-5043-9188-DFDF-7B3F0244B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414425" y="1419592"/>
              <a:ext cx="3572441" cy="818812"/>
            </a:xfrm>
            <a:custGeom>
              <a:avLst/>
              <a:gdLst>
                <a:gd name="connsiteX0" fmla="*/ 0 w 2371725"/>
                <a:gd name="connsiteY0" fmla="*/ 0 h 457200"/>
                <a:gd name="connsiteX1" fmla="*/ 2371725 w 2371725"/>
                <a:gd name="connsiteY1" fmla="*/ 0 h 457200"/>
                <a:gd name="connsiteX2" fmla="*/ 2371725 w 2371725"/>
                <a:gd name="connsiteY2" fmla="*/ 457200 h 457200"/>
                <a:gd name="connsiteX3" fmla="*/ 0 w 237172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1725" h="457200">
                  <a:moveTo>
                    <a:pt x="0" y="0"/>
                  </a:moveTo>
                  <a:lnTo>
                    <a:pt x="2371725" y="0"/>
                  </a:lnTo>
                  <a:lnTo>
                    <a:pt x="2371725" y="457200"/>
                  </a:lnTo>
                  <a:lnTo>
                    <a:pt x="0" y="4572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1C72FE-0F7D-8EEF-7AA6-20CF0399E521}"/>
                </a:ext>
              </a:extLst>
            </p:cNvPr>
            <p:cNvSpPr txBox="1"/>
            <p:nvPr/>
          </p:nvSpPr>
          <p:spPr>
            <a:xfrm>
              <a:off x="5255515" y="1472625"/>
              <a:ext cx="18902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+mj-lt"/>
                </a:rPr>
                <a:t>TOÁN - 3</a:t>
              </a:r>
            </a:p>
          </p:txBody>
        </p:sp>
      </p:grp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9C73AFFE-8108-5264-9097-3053BA87DA4A}"/>
              </a:ext>
            </a:extLst>
          </p:cNvPr>
          <p:cNvSpPr txBox="1"/>
          <p:nvPr/>
        </p:nvSpPr>
        <p:spPr>
          <a:xfrm>
            <a:off x="5576467" y="464820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#9Slide05 SVNStandly" pitchFamily="2" charset="0"/>
              </a:rPr>
              <a:t>Tiết 2</a:t>
            </a:r>
          </a:p>
        </p:txBody>
      </p:sp>
      <p:grpSp>
        <p:nvGrpSpPr>
          <p:cNvPr id="22" name="PHẠM DUYÊN 5 - 9Slide.vn">
            <a:extLst>
              <a:ext uri="{FF2B5EF4-FFF2-40B4-BE49-F238E27FC236}">
                <a16:creationId xmlns:a16="http://schemas.microsoft.com/office/drawing/2014/main" id="{ABED018E-03FE-95D0-B340-17DC9C5B7486}"/>
              </a:ext>
            </a:extLst>
          </p:cNvPr>
          <p:cNvGrpSpPr/>
          <p:nvPr/>
        </p:nvGrpSpPr>
        <p:grpSpPr>
          <a:xfrm rot="6381774">
            <a:off x="7737997" y="1372666"/>
            <a:ext cx="928475" cy="1316869"/>
            <a:chOff x="4614382" y="1228387"/>
            <a:chExt cx="315954" cy="448122"/>
          </a:xfrm>
          <a:solidFill>
            <a:schemeClr val="accent1"/>
          </a:solidFill>
        </p:grpSpPr>
        <p:cxnSp>
          <p:nvCxnSpPr>
            <p:cNvPr id="23" name="8">
              <a:extLst>
                <a:ext uri="{FF2B5EF4-FFF2-40B4-BE49-F238E27FC236}">
                  <a16:creationId xmlns:a16="http://schemas.microsoft.com/office/drawing/2014/main" id="{DC9FD99F-7078-49B2-6889-6D3BF68E1B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4795" y="1307306"/>
              <a:ext cx="123186" cy="95726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9">
              <a:extLst>
                <a:ext uri="{FF2B5EF4-FFF2-40B4-BE49-F238E27FC236}">
                  <a16:creationId xmlns:a16="http://schemas.microsoft.com/office/drawing/2014/main" id="{1C3630CF-DE63-6DC5-6BEE-1A4F857644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195" y="1228387"/>
              <a:ext cx="28141" cy="95727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10">
              <a:extLst>
                <a:ext uri="{FF2B5EF4-FFF2-40B4-BE49-F238E27FC236}">
                  <a16:creationId xmlns:a16="http://schemas.microsoft.com/office/drawing/2014/main" id="{CC169C57-C012-8183-2BF7-75A9AD9D3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097" y="1508812"/>
              <a:ext cx="95396" cy="0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11">
              <a:extLst>
                <a:ext uri="{FF2B5EF4-FFF2-40B4-BE49-F238E27FC236}">
                  <a16:creationId xmlns:a16="http://schemas.microsoft.com/office/drawing/2014/main" id="{65F4E16C-3A74-01F5-D82C-B400A0A1F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4382" y="1632341"/>
              <a:ext cx="138111" cy="44168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HẠM DUYÊN 6 - 9Slide.vn">
            <a:extLst>
              <a:ext uri="{FF2B5EF4-FFF2-40B4-BE49-F238E27FC236}">
                <a16:creationId xmlns:a16="http://schemas.microsoft.com/office/drawing/2014/main" id="{86F416AE-33C0-CE96-C9BE-317921096709}"/>
              </a:ext>
            </a:extLst>
          </p:cNvPr>
          <p:cNvSpPr/>
          <p:nvPr/>
        </p:nvSpPr>
        <p:spPr>
          <a:xfrm>
            <a:off x="4968716" y="5029200"/>
            <a:ext cx="2254568" cy="274320"/>
          </a:xfrm>
          <a:custGeom>
            <a:avLst/>
            <a:gdLst>
              <a:gd name="connsiteX0" fmla="*/ 2224685 w 2254567"/>
              <a:gd name="connsiteY0" fmla="*/ 69978 h 274320"/>
              <a:gd name="connsiteX1" fmla="*/ 2160983 w 2254567"/>
              <a:gd name="connsiteY1" fmla="*/ 73965 h 274320"/>
              <a:gd name="connsiteX2" fmla="*/ 2158934 w 2254567"/>
              <a:gd name="connsiteY2" fmla="*/ 3293 h 274320"/>
              <a:gd name="connsiteX3" fmla="*/ 2151613 w 2254567"/>
              <a:gd name="connsiteY3" fmla="*/ 310 h 274320"/>
              <a:gd name="connsiteX4" fmla="*/ 2075103 w 2254567"/>
              <a:gd name="connsiteY4" fmla="*/ 136913 h 274320"/>
              <a:gd name="connsiteX5" fmla="*/ 158524 w 2254567"/>
              <a:gd name="connsiteY5" fmla="*/ 163710 h 274320"/>
              <a:gd name="connsiteX6" fmla="*/ 158789 w 2254567"/>
              <a:gd name="connsiteY6" fmla="*/ 157538 h 274320"/>
              <a:gd name="connsiteX7" fmla="*/ 59494 w 2254567"/>
              <a:gd name="connsiteY7" fmla="*/ 31711 h 274320"/>
              <a:gd name="connsiteX8" fmla="*/ 36486 w 2254567"/>
              <a:gd name="connsiteY8" fmla="*/ 79074 h 274320"/>
              <a:gd name="connsiteX9" fmla="*/ 62512 w 2254567"/>
              <a:gd name="connsiteY9" fmla="*/ 137050 h 274320"/>
              <a:gd name="connsiteX10" fmla="*/ 3096 w 2254567"/>
              <a:gd name="connsiteY10" fmla="*/ 159947 h 274320"/>
              <a:gd name="connsiteX11" fmla="*/ 22504 w 2254567"/>
              <a:gd name="connsiteY11" fmla="*/ 207284 h 274320"/>
              <a:gd name="connsiteX12" fmla="*/ 149565 w 2254567"/>
              <a:gd name="connsiteY12" fmla="*/ 171871 h 274320"/>
              <a:gd name="connsiteX13" fmla="*/ 2081070 w 2254567"/>
              <a:gd name="connsiteY13" fmla="*/ 151074 h 274320"/>
              <a:gd name="connsiteX14" fmla="*/ 2085004 w 2254567"/>
              <a:gd name="connsiteY14" fmla="*/ 148177 h 274320"/>
              <a:gd name="connsiteX15" fmla="*/ 2088536 w 2254567"/>
              <a:gd name="connsiteY15" fmla="*/ 150757 h 274320"/>
              <a:gd name="connsiteX16" fmla="*/ 2194672 w 2254567"/>
              <a:gd name="connsiteY16" fmla="*/ 163856 h 274320"/>
              <a:gd name="connsiteX17" fmla="*/ 2260698 w 2254567"/>
              <a:gd name="connsiteY17" fmla="*/ 109815 h 274320"/>
              <a:gd name="connsiteX18" fmla="*/ 2224685 w 2254567"/>
              <a:gd name="connsiteY18" fmla="*/ 69978 h 274320"/>
              <a:gd name="connsiteX19" fmla="*/ 142759 w 2254567"/>
              <a:gd name="connsiteY19" fmla="*/ 167628 h 274320"/>
              <a:gd name="connsiteX20" fmla="*/ 95764 w 2254567"/>
              <a:gd name="connsiteY20" fmla="*/ 213294 h 274320"/>
              <a:gd name="connsiteX21" fmla="*/ 37857 w 2254567"/>
              <a:gd name="connsiteY21" fmla="*/ 202201 h 274320"/>
              <a:gd name="connsiteX22" fmla="*/ 13708 w 2254567"/>
              <a:gd name="connsiteY22" fmla="*/ 168734 h 274320"/>
              <a:gd name="connsiteX23" fmla="*/ 78791 w 2254567"/>
              <a:gd name="connsiteY23" fmla="*/ 150268 h 274320"/>
              <a:gd name="connsiteX24" fmla="*/ 83420 w 2254567"/>
              <a:gd name="connsiteY24" fmla="*/ 139099 h 274320"/>
              <a:gd name="connsiteX25" fmla="*/ 50836 w 2254567"/>
              <a:gd name="connsiteY25" fmla="*/ 85632 h 274320"/>
              <a:gd name="connsiteX26" fmla="*/ 78902 w 2254567"/>
              <a:gd name="connsiteY26" fmla="*/ 46198 h 274320"/>
              <a:gd name="connsiteX27" fmla="*/ 146488 w 2254567"/>
              <a:gd name="connsiteY27" fmla="*/ 162107 h 274320"/>
              <a:gd name="connsiteX28" fmla="*/ 142759 w 2254567"/>
              <a:gd name="connsiteY28" fmla="*/ 167628 h 274320"/>
              <a:gd name="connsiteX29" fmla="*/ 2243253 w 2254567"/>
              <a:gd name="connsiteY29" fmla="*/ 117119 h 274320"/>
              <a:gd name="connsiteX30" fmla="*/ 2092420 w 2254567"/>
              <a:gd name="connsiteY30" fmla="*/ 136681 h 274320"/>
              <a:gd name="connsiteX31" fmla="*/ 2084945 w 2254567"/>
              <a:gd name="connsiteY31" fmla="*/ 139064 h 274320"/>
              <a:gd name="connsiteX32" fmla="*/ 2083059 w 2254567"/>
              <a:gd name="connsiteY32" fmla="*/ 137178 h 274320"/>
              <a:gd name="connsiteX33" fmla="*/ 2108828 w 2254567"/>
              <a:gd name="connsiteY33" fmla="*/ 49362 h 274320"/>
              <a:gd name="connsiteX34" fmla="*/ 2143152 w 2254567"/>
              <a:gd name="connsiteY34" fmla="*/ 17686 h 274320"/>
              <a:gd name="connsiteX35" fmla="*/ 2154270 w 2254567"/>
              <a:gd name="connsiteY35" fmla="*/ 56211 h 274320"/>
              <a:gd name="connsiteX36" fmla="*/ 2135968 w 2254567"/>
              <a:gd name="connsiteY36" fmla="*/ 88812 h 274320"/>
              <a:gd name="connsiteX37" fmla="*/ 2145381 w 2254567"/>
              <a:gd name="connsiteY37" fmla="*/ 98225 h 274320"/>
              <a:gd name="connsiteX38" fmla="*/ 2206228 w 2254567"/>
              <a:gd name="connsiteY38" fmla="*/ 80900 h 274320"/>
              <a:gd name="connsiteX39" fmla="*/ 2243253 w 2254567"/>
              <a:gd name="connsiteY39" fmla="*/ 117119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54567" h="274320">
                <a:moveTo>
                  <a:pt x="2224685" y="69978"/>
                </a:moveTo>
                <a:cubicBezTo>
                  <a:pt x="2204111" y="63618"/>
                  <a:pt x="2181128" y="65855"/>
                  <a:pt x="2160983" y="73965"/>
                </a:cubicBezTo>
                <a:cubicBezTo>
                  <a:pt x="2171467" y="51462"/>
                  <a:pt x="2172196" y="28488"/>
                  <a:pt x="2158934" y="3293"/>
                </a:cubicBezTo>
                <a:cubicBezTo>
                  <a:pt x="2157699" y="953"/>
                  <a:pt x="2154185" y="-719"/>
                  <a:pt x="2151613" y="310"/>
                </a:cubicBezTo>
                <a:cubicBezTo>
                  <a:pt x="2097555" y="22135"/>
                  <a:pt x="2074495" y="81723"/>
                  <a:pt x="2075103" y="136913"/>
                </a:cubicBezTo>
                <a:cubicBezTo>
                  <a:pt x="1448231" y="321907"/>
                  <a:pt x="793875" y="273901"/>
                  <a:pt x="158524" y="163710"/>
                </a:cubicBezTo>
                <a:cubicBezTo>
                  <a:pt x="159510" y="161961"/>
                  <a:pt x="159852" y="159818"/>
                  <a:pt x="158789" y="157538"/>
                </a:cubicBezTo>
                <a:cubicBezTo>
                  <a:pt x="138095" y="113295"/>
                  <a:pt x="128657" y="22067"/>
                  <a:pt x="59494" y="31711"/>
                </a:cubicBezTo>
                <a:cubicBezTo>
                  <a:pt x="37729" y="34746"/>
                  <a:pt x="34634" y="62066"/>
                  <a:pt x="36486" y="79074"/>
                </a:cubicBezTo>
                <a:cubicBezTo>
                  <a:pt x="38774" y="100059"/>
                  <a:pt x="48316" y="121002"/>
                  <a:pt x="62512" y="137050"/>
                </a:cubicBezTo>
                <a:cubicBezTo>
                  <a:pt x="40300" y="137375"/>
                  <a:pt x="14009" y="140753"/>
                  <a:pt x="3096" y="159947"/>
                </a:cubicBezTo>
                <a:cubicBezTo>
                  <a:pt x="-6908" y="177563"/>
                  <a:pt x="9414" y="197126"/>
                  <a:pt x="22504" y="207284"/>
                </a:cubicBezTo>
                <a:cubicBezTo>
                  <a:pt x="68058" y="242672"/>
                  <a:pt x="132540" y="228184"/>
                  <a:pt x="149565" y="171871"/>
                </a:cubicBezTo>
                <a:cubicBezTo>
                  <a:pt x="778350" y="307308"/>
                  <a:pt x="1459401" y="335083"/>
                  <a:pt x="2081070" y="151074"/>
                </a:cubicBezTo>
                <a:cubicBezTo>
                  <a:pt x="2082930" y="150526"/>
                  <a:pt x="2084130" y="149437"/>
                  <a:pt x="2085004" y="148177"/>
                </a:cubicBezTo>
                <a:cubicBezTo>
                  <a:pt x="2085827" y="149274"/>
                  <a:pt x="2086908" y="150234"/>
                  <a:pt x="2088536" y="150757"/>
                </a:cubicBezTo>
                <a:cubicBezTo>
                  <a:pt x="2121215" y="161113"/>
                  <a:pt x="2160306" y="170088"/>
                  <a:pt x="2194672" y="163856"/>
                </a:cubicBezTo>
                <a:cubicBezTo>
                  <a:pt x="2221376" y="159013"/>
                  <a:pt x="2255580" y="138884"/>
                  <a:pt x="2260698" y="109815"/>
                </a:cubicBezTo>
                <a:cubicBezTo>
                  <a:pt x="2264521" y="88075"/>
                  <a:pt x="2241976" y="75328"/>
                  <a:pt x="2224685" y="69978"/>
                </a:cubicBezTo>
                <a:close/>
                <a:moveTo>
                  <a:pt x="142759" y="167628"/>
                </a:moveTo>
                <a:cubicBezTo>
                  <a:pt x="132472" y="188742"/>
                  <a:pt x="119845" y="206847"/>
                  <a:pt x="95764" y="213294"/>
                </a:cubicBezTo>
                <a:cubicBezTo>
                  <a:pt x="76271" y="218506"/>
                  <a:pt x="54711" y="212119"/>
                  <a:pt x="37857" y="202201"/>
                </a:cubicBezTo>
                <a:cubicBezTo>
                  <a:pt x="27373" y="196029"/>
                  <a:pt x="10991" y="182793"/>
                  <a:pt x="13708" y="168734"/>
                </a:cubicBezTo>
                <a:cubicBezTo>
                  <a:pt x="17883" y="147157"/>
                  <a:pt x="64286" y="149968"/>
                  <a:pt x="78791" y="150268"/>
                </a:cubicBezTo>
                <a:cubicBezTo>
                  <a:pt x="84106" y="150388"/>
                  <a:pt x="87998" y="142767"/>
                  <a:pt x="83420" y="139099"/>
                </a:cubicBezTo>
                <a:cubicBezTo>
                  <a:pt x="66404" y="125451"/>
                  <a:pt x="56099" y="106592"/>
                  <a:pt x="50836" y="85632"/>
                </a:cubicBezTo>
                <a:cubicBezTo>
                  <a:pt x="45170" y="63018"/>
                  <a:pt x="50767" y="38354"/>
                  <a:pt x="78902" y="46198"/>
                </a:cubicBezTo>
                <a:cubicBezTo>
                  <a:pt x="124980" y="59057"/>
                  <a:pt x="129669" y="124097"/>
                  <a:pt x="146488" y="162107"/>
                </a:cubicBezTo>
                <a:cubicBezTo>
                  <a:pt x="143959" y="162750"/>
                  <a:pt x="142493" y="165339"/>
                  <a:pt x="142759" y="167628"/>
                </a:cubicBezTo>
                <a:close/>
                <a:moveTo>
                  <a:pt x="2243253" y="117119"/>
                </a:moveTo>
                <a:cubicBezTo>
                  <a:pt x="2215864" y="169188"/>
                  <a:pt x="2135771" y="150543"/>
                  <a:pt x="2092420" y="136681"/>
                </a:cubicBezTo>
                <a:cubicBezTo>
                  <a:pt x="2089085" y="135618"/>
                  <a:pt x="2086471" y="136895"/>
                  <a:pt x="2084945" y="139064"/>
                </a:cubicBezTo>
                <a:cubicBezTo>
                  <a:pt x="2084439" y="138327"/>
                  <a:pt x="2083796" y="137693"/>
                  <a:pt x="2083059" y="137178"/>
                </a:cubicBezTo>
                <a:cubicBezTo>
                  <a:pt x="2084936" y="105837"/>
                  <a:pt x="2092171" y="76279"/>
                  <a:pt x="2108828" y="49362"/>
                </a:cubicBezTo>
                <a:cubicBezTo>
                  <a:pt x="2117254" y="35740"/>
                  <a:pt x="2129393" y="25530"/>
                  <a:pt x="2143152" y="17686"/>
                </a:cubicBezTo>
                <a:cubicBezTo>
                  <a:pt x="2160443" y="7836"/>
                  <a:pt x="2154802" y="53828"/>
                  <a:pt x="2154270" y="56211"/>
                </a:cubicBezTo>
                <a:cubicBezTo>
                  <a:pt x="2151544" y="68376"/>
                  <a:pt x="2143229" y="79065"/>
                  <a:pt x="2135968" y="88812"/>
                </a:cubicBezTo>
                <a:cubicBezTo>
                  <a:pt x="2131888" y="94273"/>
                  <a:pt x="2139920" y="102202"/>
                  <a:pt x="2145381" y="98225"/>
                </a:cubicBezTo>
                <a:cubicBezTo>
                  <a:pt x="2163692" y="84903"/>
                  <a:pt x="2183760" y="79820"/>
                  <a:pt x="2206228" y="80900"/>
                </a:cubicBezTo>
                <a:cubicBezTo>
                  <a:pt x="2225182" y="81808"/>
                  <a:pt x="2255820" y="93210"/>
                  <a:pt x="2243253" y="117119"/>
                </a:cubicBezTo>
                <a:close/>
              </a:path>
            </a:pathLst>
          </a:custGeom>
          <a:solidFill>
            <a:schemeClr val="bg1"/>
          </a:solidFill>
          <a:ln w="8572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#9Slide03 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88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714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88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6F13A4-23A2-40CB-9F30-8B4E1458E314}"/>
              </a:ext>
            </a:extLst>
          </p:cNvPr>
          <p:cNvGrpSpPr/>
          <p:nvPr/>
        </p:nvGrpSpPr>
        <p:grpSpPr>
          <a:xfrm>
            <a:off x="2343150" y="2535787"/>
            <a:ext cx="1741454" cy="1668497"/>
            <a:chOff x="6116955" y="405765"/>
            <a:chExt cx="2550160" cy="2443323"/>
          </a:xfrm>
        </p:grpSpPr>
        <p:sp>
          <p:nvSpPr>
            <p:cNvPr id="5" name="10">
              <a:extLst>
                <a:ext uri="{FF2B5EF4-FFF2-40B4-BE49-F238E27FC236}">
                  <a16:creationId xmlns:a16="http://schemas.microsoft.com/office/drawing/2014/main" id="{99487445-B682-4D18-8017-591D9449BC62}"/>
                </a:ext>
              </a:extLst>
            </p:cNvPr>
            <p:cNvSpPr txBox="1"/>
            <p:nvPr/>
          </p:nvSpPr>
          <p:spPr>
            <a:xfrm>
              <a:off x="6116955" y="405765"/>
              <a:ext cx="1485265" cy="234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>
                  <a:ln w="38100">
                    <a:solidFill>
                      <a:schemeClr val="bg1"/>
                    </a:solidFill>
                  </a:ln>
                  <a:solidFill>
                    <a:schemeClr val="accent5"/>
                  </a:solidFill>
                  <a:effectLst>
                    <a:outerShdw blurRad="50800" dist="114300" dir="5400000" algn="t" rotWithShape="0">
                      <a:prstClr val="black">
                        <a:alpha val="27000"/>
                      </a:prstClr>
                    </a:outerShdw>
                  </a:effectLst>
                  <a:latin typeface="+mj-lt"/>
                  <a:ea typeface="字魂43号-国潮手书" panose="00000500000000000000" charset="-122"/>
                </a:rPr>
                <a:t>0</a:t>
              </a:r>
            </a:p>
          </p:txBody>
        </p:sp>
        <p:sp>
          <p:nvSpPr>
            <p:cNvPr id="6" name="11">
              <a:extLst>
                <a:ext uri="{FF2B5EF4-FFF2-40B4-BE49-F238E27FC236}">
                  <a16:creationId xmlns:a16="http://schemas.microsoft.com/office/drawing/2014/main" id="{F1C627F4-F325-4630-BC67-9EFED8ADCF29}"/>
                </a:ext>
              </a:extLst>
            </p:cNvPr>
            <p:cNvSpPr txBox="1"/>
            <p:nvPr/>
          </p:nvSpPr>
          <p:spPr>
            <a:xfrm>
              <a:off x="7181850" y="415289"/>
              <a:ext cx="1485265" cy="243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200" b="1" dirty="0">
                  <a:ln w="38100">
                    <a:solidFill>
                      <a:schemeClr val="bg1"/>
                    </a:solidFill>
                  </a:ln>
                  <a:solidFill>
                    <a:schemeClr val="accent5"/>
                  </a:solidFill>
                  <a:effectLst>
                    <a:outerShdw blurRad="50800" dist="114300" dir="5400000" algn="t" rotWithShape="0">
                      <a:prstClr val="black">
                        <a:alpha val="27000"/>
                      </a:prstClr>
                    </a:outerShdw>
                  </a:effectLst>
                  <a:latin typeface="+mj-lt"/>
                  <a:ea typeface="字魂43号-国潮手书" panose="00000500000000000000" charset="-122"/>
                </a:rPr>
                <a:t>1</a:t>
              </a:r>
            </a:p>
          </p:txBody>
        </p:sp>
      </p:grpSp>
      <p:grpSp>
        <p:nvGrpSpPr>
          <p:cNvPr id="7" name="PHẠM DUYÊN 5 - 9Slide.vn">
            <a:extLst>
              <a:ext uri="{FF2B5EF4-FFF2-40B4-BE49-F238E27FC236}">
                <a16:creationId xmlns:a16="http://schemas.microsoft.com/office/drawing/2014/main" id="{2BAE597A-E27E-4FB9-BD00-FE77F7865555}"/>
              </a:ext>
            </a:extLst>
          </p:cNvPr>
          <p:cNvGrpSpPr/>
          <p:nvPr/>
        </p:nvGrpSpPr>
        <p:grpSpPr>
          <a:xfrm rot="6381774">
            <a:off x="3610413" y="1792665"/>
            <a:ext cx="928475" cy="1316869"/>
            <a:chOff x="4614382" y="1228387"/>
            <a:chExt cx="315954" cy="448122"/>
          </a:xfrm>
          <a:solidFill>
            <a:schemeClr val="accent1"/>
          </a:solidFill>
        </p:grpSpPr>
        <p:cxnSp>
          <p:nvCxnSpPr>
            <p:cNvPr id="8" name="8">
              <a:extLst>
                <a:ext uri="{FF2B5EF4-FFF2-40B4-BE49-F238E27FC236}">
                  <a16:creationId xmlns:a16="http://schemas.microsoft.com/office/drawing/2014/main" id="{0A3C8647-0F0C-4955-A5A8-F70E7DDEBC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4795" y="1307306"/>
              <a:ext cx="123186" cy="95726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9">
              <a:extLst>
                <a:ext uri="{FF2B5EF4-FFF2-40B4-BE49-F238E27FC236}">
                  <a16:creationId xmlns:a16="http://schemas.microsoft.com/office/drawing/2014/main" id="{6CACFFE5-9053-4989-8376-E582F91312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195" y="1228387"/>
              <a:ext cx="28141" cy="95727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0">
              <a:extLst>
                <a:ext uri="{FF2B5EF4-FFF2-40B4-BE49-F238E27FC236}">
                  <a16:creationId xmlns:a16="http://schemas.microsoft.com/office/drawing/2014/main" id="{3DF8C7F1-E99D-4477-8EF0-32A69B340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097" y="1508812"/>
              <a:ext cx="95396" cy="0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1">
              <a:extLst>
                <a:ext uri="{FF2B5EF4-FFF2-40B4-BE49-F238E27FC236}">
                  <a16:creationId xmlns:a16="http://schemas.microsoft.com/office/drawing/2014/main" id="{8FDBE5A2-C1CE-4B85-9FFF-66971F9A2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4382" y="1632341"/>
              <a:ext cx="138111" cy="44168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B8EDFC71-9D4F-4470-A092-6DB944E62F3C}"/>
              </a:ext>
            </a:extLst>
          </p:cNvPr>
          <p:cNvSpPr/>
          <p:nvPr/>
        </p:nvSpPr>
        <p:spPr>
          <a:xfrm>
            <a:off x="2051149" y="4343400"/>
            <a:ext cx="2254568" cy="274320"/>
          </a:xfrm>
          <a:custGeom>
            <a:avLst/>
            <a:gdLst>
              <a:gd name="connsiteX0" fmla="*/ 2224685 w 2254567"/>
              <a:gd name="connsiteY0" fmla="*/ 69978 h 274320"/>
              <a:gd name="connsiteX1" fmla="*/ 2160983 w 2254567"/>
              <a:gd name="connsiteY1" fmla="*/ 73965 h 274320"/>
              <a:gd name="connsiteX2" fmla="*/ 2158934 w 2254567"/>
              <a:gd name="connsiteY2" fmla="*/ 3293 h 274320"/>
              <a:gd name="connsiteX3" fmla="*/ 2151613 w 2254567"/>
              <a:gd name="connsiteY3" fmla="*/ 310 h 274320"/>
              <a:gd name="connsiteX4" fmla="*/ 2075103 w 2254567"/>
              <a:gd name="connsiteY4" fmla="*/ 136913 h 274320"/>
              <a:gd name="connsiteX5" fmla="*/ 158524 w 2254567"/>
              <a:gd name="connsiteY5" fmla="*/ 163710 h 274320"/>
              <a:gd name="connsiteX6" fmla="*/ 158789 w 2254567"/>
              <a:gd name="connsiteY6" fmla="*/ 157538 h 274320"/>
              <a:gd name="connsiteX7" fmla="*/ 59494 w 2254567"/>
              <a:gd name="connsiteY7" fmla="*/ 31711 h 274320"/>
              <a:gd name="connsiteX8" fmla="*/ 36486 w 2254567"/>
              <a:gd name="connsiteY8" fmla="*/ 79074 h 274320"/>
              <a:gd name="connsiteX9" fmla="*/ 62512 w 2254567"/>
              <a:gd name="connsiteY9" fmla="*/ 137050 h 274320"/>
              <a:gd name="connsiteX10" fmla="*/ 3096 w 2254567"/>
              <a:gd name="connsiteY10" fmla="*/ 159947 h 274320"/>
              <a:gd name="connsiteX11" fmla="*/ 22504 w 2254567"/>
              <a:gd name="connsiteY11" fmla="*/ 207284 h 274320"/>
              <a:gd name="connsiteX12" fmla="*/ 149565 w 2254567"/>
              <a:gd name="connsiteY12" fmla="*/ 171871 h 274320"/>
              <a:gd name="connsiteX13" fmla="*/ 2081070 w 2254567"/>
              <a:gd name="connsiteY13" fmla="*/ 151074 h 274320"/>
              <a:gd name="connsiteX14" fmla="*/ 2085004 w 2254567"/>
              <a:gd name="connsiteY14" fmla="*/ 148177 h 274320"/>
              <a:gd name="connsiteX15" fmla="*/ 2088536 w 2254567"/>
              <a:gd name="connsiteY15" fmla="*/ 150757 h 274320"/>
              <a:gd name="connsiteX16" fmla="*/ 2194672 w 2254567"/>
              <a:gd name="connsiteY16" fmla="*/ 163856 h 274320"/>
              <a:gd name="connsiteX17" fmla="*/ 2260698 w 2254567"/>
              <a:gd name="connsiteY17" fmla="*/ 109815 h 274320"/>
              <a:gd name="connsiteX18" fmla="*/ 2224685 w 2254567"/>
              <a:gd name="connsiteY18" fmla="*/ 69978 h 274320"/>
              <a:gd name="connsiteX19" fmla="*/ 142759 w 2254567"/>
              <a:gd name="connsiteY19" fmla="*/ 167628 h 274320"/>
              <a:gd name="connsiteX20" fmla="*/ 95764 w 2254567"/>
              <a:gd name="connsiteY20" fmla="*/ 213294 h 274320"/>
              <a:gd name="connsiteX21" fmla="*/ 37857 w 2254567"/>
              <a:gd name="connsiteY21" fmla="*/ 202201 h 274320"/>
              <a:gd name="connsiteX22" fmla="*/ 13708 w 2254567"/>
              <a:gd name="connsiteY22" fmla="*/ 168734 h 274320"/>
              <a:gd name="connsiteX23" fmla="*/ 78791 w 2254567"/>
              <a:gd name="connsiteY23" fmla="*/ 150268 h 274320"/>
              <a:gd name="connsiteX24" fmla="*/ 83420 w 2254567"/>
              <a:gd name="connsiteY24" fmla="*/ 139099 h 274320"/>
              <a:gd name="connsiteX25" fmla="*/ 50836 w 2254567"/>
              <a:gd name="connsiteY25" fmla="*/ 85632 h 274320"/>
              <a:gd name="connsiteX26" fmla="*/ 78902 w 2254567"/>
              <a:gd name="connsiteY26" fmla="*/ 46198 h 274320"/>
              <a:gd name="connsiteX27" fmla="*/ 146488 w 2254567"/>
              <a:gd name="connsiteY27" fmla="*/ 162107 h 274320"/>
              <a:gd name="connsiteX28" fmla="*/ 142759 w 2254567"/>
              <a:gd name="connsiteY28" fmla="*/ 167628 h 274320"/>
              <a:gd name="connsiteX29" fmla="*/ 2243253 w 2254567"/>
              <a:gd name="connsiteY29" fmla="*/ 117119 h 274320"/>
              <a:gd name="connsiteX30" fmla="*/ 2092420 w 2254567"/>
              <a:gd name="connsiteY30" fmla="*/ 136681 h 274320"/>
              <a:gd name="connsiteX31" fmla="*/ 2084945 w 2254567"/>
              <a:gd name="connsiteY31" fmla="*/ 139064 h 274320"/>
              <a:gd name="connsiteX32" fmla="*/ 2083059 w 2254567"/>
              <a:gd name="connsiteY32" fmla="*/ 137178 h 274320"/>
              <a:gd name="connsiteX33" fmla="*/ 2108828 w 2254567"/>
              <a:gd name="connsiteY33" fmla="*/ 49362 h 274320"/>
              <a:gd name="connsiteX34" fmla="*/ 2143152 w 2254567"/>
              <a:gd name="connsiteY34" fmla="*/ 17686 h 274320"/>
              <a:gd name="connsiteX35" fmla="*/ 2154270 w 2254567"/>
              <a:gd name="connsiteY35" fmla="*/ 56211 h 274320"/>
              <a:gd name="connsiteX36" fmla="*/ 2135968 w 2254567"/>
              <a:gd name="connsiteY36" fmla="*/ 88812 h 274320"/>
              <a:gd name="connsiteX37" fmla="*/ 2145381 w 2254567"/>
              <a:gd name="connsiteY37" fmla="*/ 98225 h 274320"/>
              <a:gd name="connsiteX38" fmla="*/ 2206228 w 2254567"/>
              <a:gd name="connsiteY38" fmla="*/ 80900 h 274320"/>
              <a:gd name="connsiteX39" fmla="*/ 2243253 w 2254567"/>
              <a:gd name="connsiteY39" fmla="*/ 117119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54567" h="274320">
                <a:moveTo>
                  <a:pt x="2224685" y="69978"/>
                </a:moveTo>
                <a:cubicBezTo>
                  <a:pt x="2204111" y="63618"/>
                  <a:pt x="2181128" y="65855"/>
                  <a:pt x="2160983" y="73965"/>
                </a:cubicBezTo>
                <a:cubicBezTo>
                  <a:pt x="2171467" y="51462"/>
                  <a:pt x="2172196" y="28488"/>
                  <a:pt x="2158934" y="3293"/>
                </a:cubicBezTo>
                <a:cubicBezTo>
                  <a:pt x="2157699" y="953"/>
                  <a:pt x="2154185" y="-719"/>
                  <a:pt x="2151613" y="310"/>
                </a:cubicBezTo>
                <a:cubicBezTo>
                  <a:pt x="2097555" y="22135"/>
                  <a:pt x="2074495" y="81723"/>
                  <a:pt x="2075103" y="136913"/>
                </a:cubicBezTo>
                <a:cubicBezTo>
                  <a:pt x="1448231" y="321907"/>
                  <a:pt x="793875" y="273901"/>
                  <a:pt x="158524" y="163710"/>
                </a:cubicBezTo>
                <a:cubicBezTo>
                  <a:pt x="159510" y="161961"/>
                  <a:pt x="159852" y="159818"/>
                  <a:pt x="158789" y="157538"/>
                </a:cubicBezTo>
                <a:cubicBezTo>
                  <a:pt x="138095" y="113295"/>
                  <a:pt x="128657" y="22067"/>
                  <a:pt x="59494" y="31711"/>
                </a:cubicBezTo>
                <a:cubicBezTo>
                  <a:pt x="37729" y="34746"/>
                  <a:pt x="34634" y="62066"/>
                  <a:pt x="36486" y="79074"/>
                </a:cubicBezTo>
                <a:cubicBezTo>
                  <a:pt x="38774" y="100059"/>
                  <a:pt x="48316" y="121002"/>
                  <a:pt x="62512" y="137050"/>
                </a:cubicBezTo>
                <a:cubicBezTo>
                  <a:pt x="40300" y="137375"/>
                  <a:pt x="14009" y="140753"/>
                  <a:pt x="3096" y="159947"/>
                </a:cubicBezTo>
                <a:cubicBezTo>
                  <a:pt x="-6908" y="177563"/>
                  <a:pt x="9414" y="197126"/>
                  <a:pt x="22504" y="207284"/>
                </a:cubicBezTo>
                <a:cubicBezTo>
                  <a:pt x="68058" y="242672"/>
                  <a:pt x="132540" y="228184"/>
                  <a:pt x="149565" y="171871"/>
                </a:cubicBezTo>
                <a:cubicBezTo>
                  <a:pt x="778350" y="307308"/>
                  <a:pt x="1459401" y="335083"/>
                  <a:pt x="2081070" y="151074"/>
                </a:cubicBezTo>
                <a:cubicBezTo>
                  <a:pt x="2082930" y="150526"/>
                  <a:pt x="2084130" y="149437"/>
                  <a:pt x="2085004" y="148177"/>
                </a:cubicBezTo>
                <a:cubicBezTo>
                  <a:pt x="2085827" y="149274"/>
                  <a:pt x="2086908" y="150234"/>
                  <a:pt x="2088536" y="150757"/>
                </a:cubicBezTo>
                <a:cubicBezTo>
                  <a:pt x="2121215" y="161113"/>
                  <a:pt x="2160306" y="170088"/>
                  <a:pt x="2194672" y="163856"/>
                </a:cubicBezTo>
                <a:cubicBezTo>
                  <a:pt x="2221376" y="159013"/>
                  <a:pt x="2255580" y="138884"/>
                  <a:pt x="2260698" y="109815"/>
                </a:cubicBezTo>
                <a:cubicBezTo>
                  <a:pt x="2264521" y="88075"/>
                  <a:pt x="2241976" y="75328"/>
                  <a:pt x="2224685" y="69978"/>
                </a:cubicBezTo>
                <a:close/>
                <a:moveTo>
                  <a:pt x="142759" y="167628"/>
                </a:moveTo>
                <a:cubicBezTo>
                  <a:pt x="132472" y="188742"/>
                  <a:pt x="119845" y="206847"/>
                  <a:pt x="95764" y="213294"/>
                </a:cubicBezTo>
                <a:cubicBezTo>
                  <a:pt x="76271" y="218506"/>
                  <a:pt x="54711" y="212119"/>
                  <a:pt x="37857" y="202201"/>
                </a:cubicBezTo>
                <a:cubicBezTo>
                  <a:pt x="27373" y="196029"/>
                  <a:pt x="10991" y="182793"/>
                  <a:pt x="13708" y="168734"/>
                </a:cubicBezTo>
                <a:cubicBezTo>
                  <a:pt x="17883" y="147157"/>
                  <a:pt x="64286" y="149968"/>
                  <a:pt x="78791" y="150268"/>
                </a:cubicBezTo>
                <a:cubicBezTo>
                  <a:pt x="84106" y="150388"/>
                  <a:pt x="87998" y="142767"/>
                  <a:pt x="83420" y="139099"/>
                </a:cubicBezTo>
                <a:cubicBezTo>
                  <a:pt x="66404" y="125451"/>
                  <a:pt x="56099" y="106592"/>
                  <a:pt x="50836" y="85632"/>
                </a:cubicBezTo>
                <a:cubicBezTo>
                  <a:pt x="45170" y="63018"/>
                  <a:pt x="50767" y="38354"/>
                  <a:pt x="78902" y="46198"/>
                </a:cubicBezTo>
                <a:cubicBezTo>
                  <a:pt x="124980" y="59057"/>
                  <a:pt x="129669" y="124097"/>
                  <a:pt x="146488" y="162107"/>
                </a:cubicBezTo>
                <a:cubicBezTo>
                  <a:pt x="143959" y="162750"/>
                  <a:pt x="142493" y="165339"/>
                  <a:pt x="142759" y="167628"/>
                </a:cubicBezTo>
                <a:close/>
                <a:moveTo>
                  <a:pt x="2243253" y="117119"/>
                </a:moveTo>
                <a:cubicBezTo>
                  <a:pt x="2215864" y="169188"/>
                  <a:pt x="2135771" y="150543"/>
                  <a:pt x="2092420" y="136681"/>
                </a:cubicBezTo>
                <a:cubicBezTo>
                  <a:pt x="2089085" y="135618"/>
                  <a:pt x="2086471" y="136895"/>
                  <a:pt x="2084945" y="139064"/>
                </a:cubicBezTo>
                <a:cubicBezTo>
                  <a:pt x="2084439" y="138327"/>
                  <a:pt x="2083796" y="137693"/>
                  <a:pt x="2083059" y="137178"/>
                </a:cubicBezTo>
                <a:cubicBezTo>
                  <a:pt x="2084936" y="105837"/>
                  <a:pt x="2092171" y="76279"/>
                  <a:pt x="2108828" y="49362"/>
                </a:cubicBezTo>
                <a:cubicBezTo>
                  <a:pt x="2117254" y="35740"/>
                  <a:pt x="2129393" y="25530"/>
                  <a:pt x="2143152" y="17686"/>
                </a:cubicBezTo>
                <a:cubicBezTo>
                  <a:pt x="2160443" y="7836"/>
                  <a:pt x="2154802" y="53828"/>
                  <a:pt x="2154270" y="56211"/>
                </a:cubicBezTo>
                <a:cubicBezTo>
                  <a:pt x="2151544" y="68376"/>
                  <a:pt x="2143229" y="79065"/>
                  <a:pt x="2135968" y="88812"/>
                </a:cubicBezTo>
                <a:cubicBezTo>
                  <a:pt x="2131888" y="94273"/>
                  <a:pt x="2139920" y="102202"/>
                  <a:pt x="2145381" y="98225"/>
                </a:cubicBezTo>
                <a:cubicBezTo>
                  <a:pt x="2163692" y="84903"/>
                  <a:pt x="2183760" y="79820"/>
                  <a:pt x="2206228" y="80900"/>
                </a:cubicBezTo>
                <a:cubicBezTo>
                  <a:pt x="2225182" y="81808"/>
                  <a:pt x="2255820" y="93210"/>
                  <a:pt x="2243253" y="117119"/>
                </a:cubicBezTo>
                <a:close/>
              </a:path>
            </a:pathLst>
          </a:custGeom>
          <a:solidFill>
            <a:schemeClr val="bg1"/>
          </a:solidFill>
          <a:ln w="8572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#9Slide03 Quicksand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304F0A-D760-4850-8A9D-668A490BB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32346"/>
          <a:stretch/>
        </p:blipFill>
        <p:spPr>
          <a:xfrm>
            <a:off x="6534150" y="2698958"/>
            <a:ext cx="4535817" cy="14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34000" fill="hold" nodeType="withEffect" p14:presetBounceEnd="6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3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1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671EF-3EA7-41AA-A5F9-F2B42E3BE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5181600" cy="2590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C6F13A4-23A2-40CB-9F30-8B4E1458E314}"/>
              </a:ext>
            </a:extLst>
          </p:cNvPr>
          <p:cNvGrpSpPr/>
          <p:nvPr/>
        </p:nvGrpSpPr>
        <p:grpSpPr>
          <a:xfrm>
            <a:off x="2343150" y="2535787"/>
            <a:ext cx="1741454" cy="1668497"/>
            <a:chOff x="6116955" y="405765"/>
            <a:chExt cx="2550160" cy="2443323"/>
          </a:xfrm>
        </p:grpSpPr>
        <p:sp>
          <p:nvSpPr>
            <p:cNvPr id="5" name="10">
              <a:extLst>
                <a:ext uri="{FF2B5EF4-FFF2-40B4-BE49-F238E27FC236}">
                  <a16:creationId xmlns:a16="http://schemas.microsoft.com/office/drawing/2014/main" id="{99487445-B682-4D18-8017-591D9449BC62}"/>
                </a:ext>
              </a:extLst>
            </p:cNvPr>
            <p:cNvSpPr txBox="1"/>
            <p:nvPr/>
          </p:nvSpPr>
          <p:spPr>
            <a:xfrm>
              <a:off x="6116955" y="405765"/>
              <a:ext cx="1485265" cy="234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>
                  <a:ln w="38100">
                    <a:solidFill>
                      <a:schemeClr val="bg1"/>
                    </a:solidFill>
                  </a:ln>
                  <a:solidFill>
                    <a:schemeClr val="accent5"/>
                  </a:solidFill>
                  <a:effectLst>
                    <a:outerShdw blurRad="50800" dist="114300" dir="5400000" algn="t" rotWithShape="0">
                      <a:prstClr val="black">
                        <a:alpha val="27000"/>
                      </a:prstClr>
                    </a:outerShdw>
                  </a:effectLst>
                  <a:latin typeface="+mj-lt"/>
                  <a:ea typeface="字魂43号-国潮手书" panose="00000500000000000000" charset="-122"/>
                </a:rPr>
                <a:t>0</a:t>
              </a:r>
            </a:p>
          </p:txBody>
        </p:sp>
        <p:sp>
          <p:nvSpPr>
            <p:cNvPr id="6" name="11">
              <a:extLst>
                <a:ext uri="{FF2B5EF4-FFF2-40B4-BE49-F238E27FC236}">
                  <a16:creationId xmlns:a16="http://schemas.microsoft.com/office/drawing/2014/main" id="{F1C627F4-F325-4630-BC67-9EFED8ADCF29}"/>
                </a:ext>
              </a:extLst>
            </p:cNvPr>
            <p:cNvSpPr txBox="1"/>
            <p:nvPr/>
          </p:nvSpPr>
          <p:spPr>
            <a:xfrm>
              <a:off x="7181850" y="415289"/>
              <a:ext cx="1485265" cy="2433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200" b="1" dirty="0">
                  <a:ln w="38100">
                    <a:solidFill>
                      <a:schemeClr val="bg1"/>
                    </a:solidFill>
                  </a:ln>
                  <a:solidFill>
                    <a:schemeClr val="accent5"/>
                  </a:solidFill>
                  <a:effectLst>
                    <a:outerShdw blurRad="50800" dist="114300" dir="5400000" algn="t" rotWithShape="0">
                      <a:prstClr val="black">
                        <a:alpha val="27000"/>
                      </a:prstClr>
                    </a:outerShdw>
                  </a:effectLst>
                  <a:latin typeface="+mj-lt"/>
                  <a:ea typeface="字魂43号-国潮手书" panose="00000500000000000000" charset="-122"/>
                </a:rPr>
                <a:t>2</a:t>
              </a:r>
            </a:p>
          </p:txBody>
        </p:sp>
      </p:grpSp>
      <p:grpSp>
        <p:nvGrpSpPr>
          <p:cNvPr id="7" name="PHẠM DUYÊN 5 - 9Slide.vn">
            <a:extLst>
              <a:ext uri="{FF2B5EF4-FFF2-40B4-BE49-F238E27FC236}">
                <a16:creationId xmlns:a16="http://schemas.microsoft.com/office/drawing/2014/main" id="{2BAE597A-E27E-4FB9-BD00-FE77F7865555}"/>
              </a:ext>
            </a:extLst>
          </p:cNvPr>
          <p:cNvGrpSpPr/>
          <p:nvPr/>
        </p:nvGrpSpPr>
        <p:grpSpPr>
          <a:xfrm rot="6381774">
            <a:off x="3610413" y="1792665"/>
            <a:ext cx="928475" cy="1316869"/>
            <a:chOff x="4614382" y="1228387"/>
            <a:chExt cx="315954" cy="448122"/>
          </a:xfrm>
          <a:solidFill>
            <a:schemeClr val="accent1"/>
          </a:solidFill>
        </p:grpSpPr>
        <p:cxnSp>
          <p:nvCxnSpPr>
            <p:cNvPr id="8" name="8">
              <a:extLst>
                <a:ext uri="{FF2B5EF4-FFF2-40B4-BE49-F238E27FC236}">
                  <a16:creationId xmlns:a16="http://schemas.microsoft.com/office/drawing/2014/main" id="{0A3C8647-0F0C-4955-A5A8-F70E7DDEBC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4795" y="1307306"/>
              <a:ext cx="123186" cy="95726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9">
              <a:extLst>
                <a:ext uri="{FF2B5EF4-FFF2-40B4-BE49-F238E27FC236}">
                  <a16:creationId xmlns:a16="http://schemas.microsoft.com/office/drawing/2014/main" id="{6CACFFE5-9053-4989-8376-E582F91312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195" y="1228387"/>
              <a:ext cx="28141" cy="95727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0">
              <a:extLst>
                <a:ext uri="{FF2B5EF4-FFF2-40B4-BE49-F238E27FC236}">
                  <a16:creationId xmlns:a16="http://schemas.microsoft.com/office/drawing/2014/main" id="{3DF8C7F1-E99D-4477-8EF0-32A69B340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097" y="1508812"/>
              <a:ext cx="95396" cy="0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1">
              <a:extLst>
                <a:ext uri="{FF2B5EF4-FFF2-40B4-BE49-F238E27FC236}">
                  <a16:creationId xmlns:a16="http://schemas.microsoft.com/office/drawing/2014/main" id="{8FDBE5A2-C1CE-4B85-9FFF-66971F9A2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4382" y="1632341"/>
              <a:ext cx="138111" cy="44168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B8EDFC71-9D4F-4470-A092-6DB944E62F3C}"/>
              </a:ext>
            </a:extLst>
          </p:cNvPr>
          <p:cNvSpPr/>
          <p:nvPr/>
        </p:nvSpPr>
        <p:spPr>
          <a:xfrm>
            <a:off x="2051149" y="4343400"/>
            <a:ext cx="2254568" cy="274320"/>
          </a:xfrm>
          <a:custGeom>
            <a:avLst/>
            <a:gdLst>
              <a:gd name="connsiteX0" fmla="*/ 2224685 w 2254567"/>
              <a:gd name="connsiteY0" fmla="*/ 69978 h 274320"/>
              <a:gd name="connsiteX1" fmla="*/ 2160983 w 2254567"/>
              <a:gd name="connsiteY1" fmla="*/ 73965 h 274320"/>
              <a:gd name="connsiteX2" fmla="*/ 2158934 w 2254567"/>
              <a:gd name="connsiteY2" fmla="*/ 3293 h 274320"/>
              <a:gd name="connsiteX3" fmla="*/ 2151613 w 2254567"/>
              <a:gd name="connsiteY3" fmla="*/ 310 h 274320"/>
              <a:gd name="connsiteX4" fmla="*/ 2075103 w 2254567"/>
              <a:gd name="connsiteY4" fmla="*/ 136913 h 274320"/>
              <a:gd name="connsiteX5" fmla="*/ 158524 w 2254567"/>
              <a:gd name="connsiteY5" fmla="*/ 163710 h 274320"/>
              <a:gd name="connsiteX6" fmla="*/ 158789 w 2254567"/>
              <a:gd name="connsiteY6" fmla="*/ 157538 h 274320"/>
              <a:gd name="connsiteX7" fmla="*/ 59494 w 2254567"/>
              <a:gd name="connsiteY7" fmla="*/ 31711 h 274320"/>
              <a:gd name="connsiteX8" fmla="*/ 36486 w 2254567"/>
              <a:gd name="connsiteY8" fmla="*/ 79074 h 274320"/>
              <a:gd name="connsiteX9" fmla="*/ 62512 w 2254567"/>
              <a:gd name="connsiteY9" fmla="*/ 137050 h 274320"/>
              <a:gd name="connsiteX10" fmla="*/ 3096 w 2254567"/>
              <a:gd name="connsiteY10" fmla="*/ 159947 h 274320"/>
              <a:gd name="connsiteX11" fmla="*/ 22504 w 2254567"/>
              <a:gd name="connsiteY11" fmla="*/ 207284 h 274320"/>
              <a:gd name="connsiteX12" fmla="*/ 149565 w 2254567"/>
              <a:gd name="connsiteY12" fmla="*/ 171871 h 274320"/>
              <a:gd name="connsiteX13" fmla="*/ 2081070 w 2254567"/>
              <a:gd name="connsiteY13" fmla="*/ 151074 h 274320"/>
              <a:gd name="connsiteX14" fmla="*/ 2085004 w 2254567"/>
              <a:gd name="connsiteY14" fmla="*/ 148177 h 274320"/>
              <a:gd name="connsiteX15" fmla="*/ 2088536 w 2254567"/>
              <a:gd name="connsiteY15" fmla="*/ 150757 h 274320"/>
              <a:gd name="connsiteX16" fmla="*/ 2194672 w 2254567"/>
              <a:gd name="connsiteY16" fmla="*/ 163856 h 274320"/>
              <a:gd name="connsiteX17" fmla="*/ 2260698 w 2254567"/>
              <a:gd name="connsiteY17" fmla="*/ 109815 h 274320"/>
              <a:gd name="connsiteX18" fmla="*/ 2224685 w 2254567"/>
              <a:gd name="connsiteY18" fmla="*/ 69978 h 274320"/>
              <a:gd name="connsiteX19" fmla="*/ 142759 w 2254567"/>
              <a:gd name="connsiteY19" fmla="*/ 167628 h 274320"/>
              <a:gd name="connsiteX20" fmla="*/ 95764 w 2254567"/>
              <a:gd name="connsiteY20" fmla="*/ 213294 h 274320"/>
              <a:gd name="connsiteX21" fmla="*/ 37857 w 2254567"/>
              <a:gd name="connsiteY21" fmla="*/ 202201 h 274320"/>
              <a:gd name="connsiteX22" fmla="*/ 13708 w 2254567"/>
              <a:gd name="connsiteY22" fmla="*/ 168734 h 274320"/>
              <a:gd name="connsiteX23" fmla="*/ 78791 w 2254567"/>
              <a:gd name="connsiteY23" fmla="*/ 150268 h 274320"/>
              <a:gd name="connsiteX24" fmla="*/ 83420 w 2254567"/>
              <a:gd name="connsiteY24" fmla="*/ 139099 h 274320"/>
              <a:gd name="connsiteX25" fmla="*/ 50836 w 2254567"/>
              <a:gd name="connsiteY25" fmla="*/ 85632 h 274320"/>
              <a:gd name="connsiteX26" fmla="*/ 78902 w 2254567"/>
              <a:gd name="connsiteY26" fmla="*/ 46198 h 274320"/>
              <a:gd name="connsiteX27" fmla="*/ 146488 w 2254567"/>
              <a:gd name="connsiteY27" fmla="*/ 162107 h 274320"/>
              <a:gd name="connsiteX28" fmla="*/ 142759 w 2254567"/>
              <a:gd name="connsiteY28" fmla="*/ 167628 h 274320"/>
              <a:gd name="connsiteX29" fmla="*/ 2243253 w 2254567"/>
              <a:gd name="connsiteY29" fmla="*/ 117119 h 274320"/>
              <a:gd name="connsiteX30" fmla="*/ 2092420 w 2254567"/>
              <a:gd name="connsiteY30" fmla="*/ 136681 h 274320"/>
              <a:gd name="connsiteX31" fmla="*/ 2084945 w 2254567"/>
              <a:gd name="connsiteY31" fmla="*/ 139064 h 274320"/>
              <a:gd name="connsiteX32" fmla="*/ 2083059 w 2254567"/>
              <a:gd name="connsiteY32" fmla="*/ 137178 h 274320"/>
              <a:gd name="connsiteX33" fmla="*/ 2108828 w 2254567"/>
              <a:gd name="connsiteY33" fmla="*/ 49362 h 274320"/>
              <a:gd name="connsiteX34" fmla="*/ 2143152 w 2254567"/>
              <a:gd name="connsiteY34" fmla="*/ 17686 h 274320"/>
              <a:gd name="connsiteX35" fmla="*/ 2154270 w 2254567"/>
              <a:gd name="connsiteY35" fmla="*/ 56211 h 274320"/>
              <a:gd name="connsiteX36" fmla="*/ 2135968 w 2254567"/>
              <a:gd name="connsiteY36" fmla="*/ 88812 h 274320"/>
              <a:gd name="connsiteX37" fmla="*/ 2145381 w 2254567"/>
              <a:gd name="connsiteY37" fmla="*/ 98225 h 274320"/>
              <a:gd name="connsiteX38" fmla="*/ 2206228 w 2254567"/>
              <a:gd name="connsiteY38" fmla="*/ 80900 h 274320"/>
              <a:gd name="connsiteX39" fmla="*/ 2243253 w 2254567"/>
              <a:gd name="connsiteY39" fmla="*/ 117119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54567" h="274320">
                <a:moveTo>
                  <a:pt x="2224685" y="69978"/>
                </a:moveTo>
                <a:cubicBezTo>
                  <a:pt x="2204111" y="63618"/>
                  <a:pt x="2181128" y="65855"/>
                  <a:pt x="2160983" y="73965"/>
                </a:cubicBezTo>
                <a:cubicBezTo>
                  <a:pt x="2171467" y="51462"/>
                  <a:pt x="2172196" y="28488"/>
                  <a:pt x="2158934" y="3293"/>
                </a:cubicBezTo>
                <a:cubicBezTo>
                  <a:pt x="2157699" y="953"/>
                  <a:pt x="2154185" y="-719"/>
                  <a:pt x="2151613" y="310"/>
                </a:cubicBezTo>
                <a:cubicBezTo>
                  <a:pt x="2097555" y="22135"/>
                  <a:pt x="2074495" y="81723"/>
                  <a:pt x="2075103" y="136913"/>
                </a:cubicBezTo>
                <a:cubicBezTo>
                  <a:pt x="1448231" y="321907"/>
                  <a:pt x="793875" y="273901"/>
                  <a:pt x="158524" y="163710"/>
                </a:cubicBezTo>
                <a:cubicBezTo>
                  <a:pt x="159510" y="161961"/>
                  <a:pt x="159852" y="159818"/>
                  <a:pt x="158789" y="157538"/>
                </a:cubicBezTo>
                <a:cubicBezTo>
                  <a:pt x="138095" y="113295"/>
                  <a:pt x="128657" y="22067"/>
                  <a:pt x="59494" y="31711"/>
                </a:cubicBezTo>
                <a:cubicBezTo>
                  <a:pt x="37729" y="34746"/>
                  <a:pt x="34634" y="62066"/>
                  <a:pt x="36486" y="79074"/>
                </a:cubicBezTo>
                <a:cubicBezTo>
                  <a:pt x="38774" y="100059"/>
                  <a:pt x="48316" y="121002"/>
                  <a:pt x="62512" y="137050"/>
                </a:cubicBezTo>
                <a:cubicBezTo>
                  <a:pt x="40300" y="137375"/>
                  <a:pt x="14009" y="140753"/>
                  <a:pt x="3096" y="159947"/>
                </a:cubicBezTo>
                <a:cubicBezTo>
                  <a:pt x="-6908" y="177563"/>
                  <a:pt x="9414" y="197126"/>
                  <a:pt x="22504" y="207284"/>
                </a:cubicBezTo>
                <a:cubicBezTo>
                  <a:pt x="68058" y="242672"/>
                  <a:pt x="132540" y="228184"/>
                  <a:pt x="149565" y="171871"/>
                </a:cubicBezTo>
                <a:cubicBezTo>
                  <a:pt x="778350" y="307308"/>
                  <a:pt x="1459401" y="335083"/>
                  <a:pt x="2081070" y="151074"/>
                </a:cubicBezTo>
                <a:cubicBezTo>
                  <a:pt x="2082930" y="150526"/>
                  <a:pt x="2084130" y="149437"/>
                  <a:pt x="2085004" y="148177"/>
                </a:cubicBezTo>
                <a:cubicBezTo>
                  <a:pt x="2085827" y="149274"/>
                  <a:pt x="2086908" y="150234"/>
                  <a:pt x="2088536" y="150757"/>
                </a:cubicBezTo>
                <a:cubicBezTo>
                  <a:pt x="2121215" y="161113"/>
                  <a:pt x="2160306" y="170088"/>
                  <a:pt x="2194672" y="163856"/>
                </a:cubicBezTo>
                <a:cubicBezTo>
                  <a:pt x="2221376" y="159013"/>
                  <a:pt x="2255580" y="138884"/>
                  <a:pt x="2260698" y="109815"/>
                </a:cubicBezTo>
                <a:cubicBezTo>
                  <a:pt x="2264521" y="88075"/>
                  <a:pt x="2241976" y="75328"/>
                  <a:pt x="2224685" y="69978"/>
                </a:cubicBezTo>
                <a:close/>
                <a:moveTo>
                  <a:pt x="142759" y="167628"/>
                </a:moveTo>
                <a:cubicBezTo>
                  <a:pt x="132472" y="188742"/>
                  <a:pt x="119845" y="206847"/>
                  <a:pt x="95764" y="213294"/>
                </a:cubicBezTo>
                <a:cubicBezTo>
                  <a:pt x="76271" y="218506"/>
                  <a:pt x="54711" y="212119"/>
                  <a:pt x="37857" y="202201"/>
                </a:cubicBezTo>
                <a:cubicBezTo>
                  <a:pt x="27373" y="196029"/>
                  <a:pt x="10991" y="182793"/>
                  <a:pt x="13708" y="168734"/>
                </a:cubicBezTo>
                <a:cubicBezTo>
                  <a:pt x="17883" y="147157"/>
                  <a:pt x="64286" y="149968"/>
                  <a:pt x="78791" y="150268"/>
                </a:cubicBezTo>
                <a:cubicBezTo>
                  <a:pt x="84106" y="150388"/>
                  <a:pt x="87998" y="142767"/>
                  <a:pt x="83420" y="139099"/>
                </a:cubicBezTo>
                <a:cubicBezTo>
                  <a:pt x="66404" y="125451"/>
                  <a:pt x="56099" y="106592"/>
                  <a:pt x="50836" y="85632"/>
                </a:cubicBezTo>
                <a:cubicBezTo>
                  <a:pt x="45170" y="63018"/>
                  <a:pt x="50767" y="38354"/>
                  <a:pt x="78902" y="46198"/>
                </a:cubicBezTo>
                <a:cubicBezTo>
                  <a:pt x="124980" y="59057"/>
                  <a:pt x="129669" y="124097"/>
                  <a:pt x="146488" y="162107"/>
                </a:cubicBezTo>
                <a:cubicBezTo>
                  <a:pt x="143959" y="162750"/>
                  <a:pt x="142493" y="165339"/>
                  <a:pt x="142759" y="167628"/>
                </a:cubicBezTo>
                <a:close/>
                <a:moveTo>
                  <a:pt x="2243253" y="117119"/>
                </a:moveTo>
                <a:cubicBezTo>
                  <a:pt x="2215864" y="169188"/>
                  <a:pt x="2135771" y="150543"/>
                  <a:pt x="2092420" y="136681"/>
                </a:cubicBezTo>
                <a:cubicBezTo>
                  <a:pt x="2089085" y="135618"/>
                  <a:pt x="2086471" y="136895"/>
                  <a:pt x="2084945" y="139064"/>
                </a:cubicBezTo>
                <a:cubicBezTo>
                  <a:pt x="2084439" y="138327"/>
                  <a:pt x="2083796" y="137693"/>
                  <a:pt x="2083059" y="137178"/>
                </a:cubicBezTo>
                <a:cubicBezTo>
                  <a:pt x="2084936" y="105837"/>
                  <a:pt x="2092171" y="76279"/>
                  <a:pt x="2108828" y="49362"/>
                </a:cubicBezTo>
                <a:cubicBezTo>
                  <a:pt x="2117254" y="35740"/>
                  <a:pt x="2129393" y="25530"/>
                  <a:pt x="2143152" y="17686"/>
                </a:cubicBezTo>
                <a:cubicBezTo>
                  <a:pt x="2160443" y="7836"/>
                  <a:pt x="2154802" y="53828"/>
                  <a:pt x="2154270" y="56211"/>
                </a:cubicBezTo>
                <a:cubicBezTo>
                  <a:pt x="2151544" y="68376"/>
                  <a:pt x="2143229" y="79065"/>
                  <a:pt x="2135968" y="88812"/>
                </a:cubicBezTo>
                <a:cubicBezTo>
                  <a:pt x="2131888" y="94273"/>
                  <a:pt x="2139920" y="102202"/>
                  <a:pt x="2145381" y="98225"/>
                </a:cubicBezTo>
                <a:cubicBezTo>
                  <a:pt x="2163692" y="84903"/>
                  <a:pt x="2183760" y="79820"/>
                  <a:pt x="2206228" y="80900"/>
                </a:cubicBezTo>
                <a:cubicBezTo>
                  <a:pt x="2225182" y="81808"/>
                  <a:pt x="2255820" y="93210"/>
                  <a:pt x="2243253" y="117119"/>
                </a:cubicBezTo>
                <a:close/>
              </a:path>
            </a:pathLst>
          </a:custGeom>
          <a:solidFill>
            <a:schemeClr val="bg1"/>
          </a:solidFill>
          <a:ln w="8572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#9Slide03 Quicks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34000" fill="hold" nodeType="withEffect" p14:presetBounceEnd="6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3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3A9612-2C09-4BBC-9ABA-19B89CF7D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b="2839"/>
          <a:stretch/>
        </p:blipFill>
        <p:spPr>
          <a:xfrm>
            <a:off x="685800" y="838200"/>
            <a:ext cx="10820400" cy="4790282"/>
          </a:xfrm>
          <a:prstGeom prst="roundRect">
            <a:avLst>
              <a:gd name="adj" fmla="val 8499"/>
            </a:avLst>
          </a:prstGeom>
          <a:effectLst>
            <a:softEdge rad="63500"/>
          </a:effectLst>
        </p:spPr>
      </p:pic>
      <p:grpSp>
        <p:nvGrpSpPr>
          <p:cNvPr id="12" name="PHẠM DUYÊN 1 1 - 9Slide.vn">
            <a:extLst>
              <a:ext uri="{FF2B5EF4-FFF2-40B4-BE49-F238E27FC236}">
                <a16:creationId xmlns:a16="http://schemas.microsoft.com/office/drawing/2014/main" id="{052E770B-C4AC-4ADD-85D9-D889916A8523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077224B2-23B8-4B19-B13B-F97EAFE23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8" name="91">
              <a:extLst>
                <a:ext uri="{FF2B5EF4-FFF2-40B4-BE49-F238E27FC236}">
                  <a16:creationId xmlns:a16="http://schemas.microsoft.com/office/drawing/2014/main" id="{1428E7ED-B624-4904-8433-5942D83EEAA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gradFill>
                    <a:gsLst>
                      <a:gs pos="40000">
                        <a:schemeClr val="accent1"/>
                      </a:gs>
                      <a:gs pos="84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sp>
        <p:nvSpPr>
          <p:cNvPr id="19" name="PHẠM DUYÊN 2 - 9Slide.vn">
            <a:extLst>
              <a:ext uri="{FF2B5EF4-FFF2-40B4-BE49-F238E27FC236}">
                <a16:creationId xmlns:a16="http://schemas.microsoft.com/office/drawing/2014/main" id="{6AE8B524-1D91-42BA-9D40-7781556EE09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17066" y="497808"/>
            <a:ext cx="2030934" cy="69806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500" spc="-40">
                <a:solidFill>
                  <a:schemeClr val="accent5">
                    <a:lumMod val="50000"/>
                  </a:schemeClr>
                </a:solidFill>
                <a:latin typeface="+mj-lt"/>
              </a:rPr>
              <a:t>a) Tính.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079B1D-461C-4731-88D4-9B4ED9211E73}"/>
              </a:ext>
            </a:extLst>
          </p:cNvPr>
          <p:cNvSpPr txBox="1"/>
          <p:nvPr/>
        </p:nvSpPr>
        <p:spPr>
          <a:xfrm>
            <a:off x="1189340" y="4108090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EAEEF9-C5F1-4858-AC0F-0FBBD0C3AF1C}"/>
              </a:ext>
            </a:extLst>
          </p:cNvPr>
          <p:cNvCxnSpPr>
            <a:cxnSpLocks/>
          </p:cNvCxnSpPr>
          <p:nvPr/>
        </p:nvCxnSpPr>
        <p:spPr>
          <a:xfrm>
            <a:off x="1994760" y="4746811"/>
            <a:ext cx="515078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9899DD-1106-42E4-ACA5-08CCAE0596D9}"/>
              </a:ext>
            </a:extLst>
          </p:cNvPr>
          <p:cNvSpPr txBox="1"/>
          <p:nvPr/>
        </p:nvSpPr>
        <p:spPr>
          <a:xfrm>
            <a:off x="2112660" y="410809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AF14BB-AD76-407F-90D2-C1EE63F7C735}"/>
              </a:ext>
            </a:extLst>
          </p:cNvPr>
          <p:cNvCxnSpPr>
            <a:cxnSpLocks/>
          </p:cNvCxnSpPr>
          <p:nvPr/>
        </p:nvCxnSpPr>
        <p:spPr>
          <a:xfrm>
            <a:off x="1984025" y="4277357"/>
            <a:ext cx="0" cy="937184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A7DFD6-42C4-4EA0-BAA4-908045EA434B}"/>
              </a:ext>
            </a:extLst>
          </p:cNvPr>
          <p:cNvSpPr txBox="1"/>
          <p:nvPr/>
        </p:nvSpPr>
        <p:spPr>
          <a:xfrm>
            <a:off x="3581400" y="4108090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95B0C2-3404-45F0-8979-4A803545D3E9}"/>
              </a:ext>
            </a:extLst>
          </p:cNvPr>
          <p:cNvCxnSpPr>
            <a:cxnSpLocks/>
          </p:cNvCxnSpPr>
          <p:nvPr/>
        </p:nvCxnSpPr>
        <p:spPr>
          <a:xfrm>
            <a:off x="4386820" y="4746811"/>
            <a:ext cx="515078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AD5591E-F745-4FCC-8425-85D6F3518DE0}"/>
              </a:ext>
            </a:extLst>
          </p:cNvPr>
          <p:cNvSpPr txBox="1"/>
          <p:nvPr/>
        </p:nvSpPr>
        <p:spPr>
          <a:xfrm>
            <a:off x="4504720" y="410809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291456-37B6-4D87-9609-E9DAA1B382D9}"/>
              </a:ext>
            </a:extLst>
          </p:cNvPr>
          <p:cNvCxnSpPr>
            <a:cxnSpLocks/>
          </p:cNvCxnSpPr>
          <p:nvPr/>
        </p:nvCxnSpPr>
        <p:spPr>
          <a:xfrm>
            <a:off x="4376085" y="4277357"/>
            <a:ext cx="0" cy="937184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BDE93D-A6B0-4DA2-BCE7-152A7588439D}"/>
              </a:ext>
            </a:extLst>
          </p:cNvPr>
          <p:cNvSpPr txBox="1"/>
          <p:nvPr/>
        </p:nvSpPr>
        <p:spPr>
          <a:xfrm>
            <a:off x="5791200" y="4108090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349EEC-F9C1-4D69-87E3-840AA31C9D1E}"/>
              </a:ext>
            </a:extLst>
          </p:cNvPr>
          <p:cNvCxnSpPr>
            <a:cxnSpLocks/>
          </p:cNvCxnSpPr>
          <p:nvPr/>
        </p:nvCxnSpPr>
        <p:spPr>
          <a:xfrm>
            <a:off x="6596620" y="4746811"/>
            <a:ext cx="515078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11F842E-9FD4-4AE6-9D9E-4D30C586712E}"/>
              </a:ext>
            </a:extLst>
          </p:cNvPr>
          <p:cNvSpPr txBox="1"/>
          <p:nvPr/>
        </p:nvSpPr>
        <p:spPr>
          <a:xfrm>
            <a:off x="6714520" y="410809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F52BF2-A61E-48E9-816E-4F551998DC03}"/>
              </a:ext>
            </a:extLst>
          </p:cNvPr>
          <p:cNvCxnSpPr>
            <a:cxnSpLocks/>
          </p:cNvCxnSpPr>
          <p:nvPr/>
        </p:nvCxnSpPr>
        <p:spPr>
          <a:xfrm>
            <a:off x="6585885" y="4277357"/>
            <a:ext cx="0" cy="937184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736A954-3354-433D-8C2F-69CF9318142E}"/>
              </a:ext>
            </a:extLst>
          </p:cNvPr>
          <p:cNvSpPr txBox="1"/>
          <p:nvPr/>
        </p:nvSpPr>
        <p:spPr>
          <a:xfrm>
            <a:off x="9439880" y="4108090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0BAD30-10B9-4555-B1A9-EAB6C4D439F8}"/>
              </a:ext>
            </a:extLst>
          </p:cNvPr>
          <p:cNvCxnSpPr>
            <a:cxnSpLocks/>
          </p:cNvCxnSpPr>
          <p:nvPr/>
        </p:nvCxnSpPr>
        <p:spPr>
          <a:xfrm>
            <a:off x="10245300" y="4746811"/>
            <a:ext cx="515078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D3BE460-0790-45AD-BC18-6FD3B8848289}"/>
              </a:ext>
            </a:extLst>
          </p:cNvPr>
          <p:cNvSpPr txBox="1"/>
          <p:nvPr/>
        </p:nvSpPr>
        <p:spPr>
          <a:xfrm>
            <a:off x="10363200" y="410809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080C47-B1E2-43FF-964B-D088641FF5AE}"/>
              </a:ext>
            </a:extLst>
          </p:cNvPr>
          <p:cNvCxnSpPr>
            <a:cxnSpLocks/>
          </p:cNvCxnSpPr>
          <p:nvPr/>
        </p:nvCxnSpPr>
        <p:spPr>
          <a:xfrm>
            <a:off x="10234565" y="4277357"/>
            <a:ext cx="0" cy="937184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9171C98-C9D3-475D-9747-08F51B01390F}"/>
              </a:ext>
            </a:extLst>
          </p:cNvPr>
          <p:cNvSpPr txBox="1"/>
          <p:nvPr/>
        </p:nvSpPr>
        <p:spPr>
          <a:xfrm>
            <a:off x="1770537" y="536150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26CF1-F482-44D6-9417-44D763E129E5}"/>
              </a:ext>
            </a:extLst>
          </p:cNvPr>
          <p:cNvSpPr txBox="1"/>
          <p:nvPr/>
        </p:nvSpPr>
        <p:spPr>
          <a:xfrm>
            <a:off x="4099029" y="536150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7EF0AB-A0DB-4456-8EB8-C1BDD98D9310}"/>
              </a:ext>
            </a:extLst>
          </p:cNvPr>
          <p:cNvSpPr txBox="1"/>
          <p:nvPr/>
        </p:nvSpPr>
        <p:spPr>
          <a:xfrm>
            <a:off x="6458092" y="536150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E81ABB-D844-447E-A04F-C6959CF6F75D}"/>
              </a:ext>
            </a:extLst>
          </p:cNvPr>
          <p:cNvSpPr txBox="1"/>
          <p:nvPr/>
        </p:nvSpPr>
        <p:spPr>
          <a:xfrm>
            <a:off x="10075259" y="5361502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2214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HẠM DUYÊN 1 1 - 9Slide.vn">
            <a:extLst>
              <a:ext uri="{FF2B5EF4-FFF2-40B4-BE49-F238E27FC236}">
                <a16:creationId xmlns:a16="http://schemas.microsoft.com/office/drawing/2014/main" id="{052E770B-C4AC-4ADD-85D9-D889916A8523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077224B2-23B8-4B19-B13B-F97EAFE23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8" name="91">
              <a:extLst>
                <a:ext uri="{FF2B5EF4-FFF2-40B4-BE49-F238E27FC236}">
                  <a16:creationId xmlns:a16="http://schemas.microsoft.com/office/drawing/2014/main" id="{1428E7ED-B624-4904-8433-5942D83EEAA7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gradFill>
                    <a:gsLst>
                      <a:gs pos="40000">
                        <a:schemeClr val="accent1"/>
                      </a:gs>
                      <a:gs pos="84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1</a:t>
              </a:r>
            </a:p>
          </p:txBody>
        </p:sp>
      </p:grpSp>
      <p:sp>
        <p:nvSpPr>
          <p:cNvPr id="19" name="PHẠM DUYÊN 2 - 9Slide.vn">
            <a:extLst>
              <a:ext uri="{FF2B5EF4-FFF2-40B4-BE49-F238E27FC236}">
                <a16:creationId xmlns:a16="http://schemas.microsoft.com/office/drawing/2014/main" id="{6AE8B524-1D91-42BA-9D40-7781556EE09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17066" y="497808"/>
            <a:ext cx="2030934" cy="69806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500" spc="-40">
                <a:solidFill>
                  <a:schemeClr val="accent5">
                    <a:lumMod val="50000"/>
                  </a:schemeClr>
                </a:solidFill>
                <a:latin typeface="+mj-lt"/>
              </a:rPr>
              <a:t>a) Tính.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079B1D-461C-4731-88D4-9B4ED9211E73}"/>
              </a:ext>
            </a:extLst>
          </p:cNvPr>
          <p:cNvSpPr txBox="1"/>
          <p:nvPr/>
        </p:nvSpPr>
        <p:spPr>
          <a:xfrm>
            <a:off x="1117902" y="2209800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EAEEF9-C5F1-4858-AC0F-0FBBD0C3AF1C}"/>
              </a:ext>
            </a:extLst>
          </p:cNvPr>
          <p:cNvCxnSpPr>
            <a:cxnSpLocks/>
          </p:cNvCxnSpPr>
          <p:nvPr/>
        </p:nvCxnSpPr>
        <p:spPr>
          <a:xfrm>
            <a:off x="1923322" y="2848521"/>
            <a:ext cx="515078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9899DD-1106-42E4-ACA5-08CCAE0596D9}"/>
              </a:ext>
            </a:extLst>
          </p:cNvPr>
          <p:cNvSpPr txBox="1"/>
          <p:nvPr/>
        </p:nvSpPr>
        <p:spPr>
          <a:xfrm>
            <a:off x="2041222" y="22098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AF14BB-AD76-407F-90D2-C1EE63F7C735}"/>
              </a:ext>
            </a:extLst>
          </p:cNvPr>
          <p:cNvCxnSpPr>
            <a:cxnSpLocks/>
          </p:cNvCxnSpPr>
          <p:nvPr/>
        </p:nvCxnSpPr>
        <p:spPr>
          <a:xfrm>
            <a:off x="1912587" y="2379067"/>
            <a:ext cx="0" cy="93718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A7DFD6-42C4-4EA0-BAA4-908045EA434B}"/>
              </a:ext>
            </a:extLst>
          </p:cNvPr>
          <p:cNvSpPr txBox="1"/>
          <p:nvPr/>
        </p:nvSpPr>
        <p:spPr>
          <a:xfrm>
            <a:off x="3891895" y="2209800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95B0C2-3404-45F0-8979-4A803545D3E9}"/>
              </a:ext>
            </a:extLst>
          </p:cNvPr>
          <p:cNvCxnSpPr>
            <a:cxnSpLocks/>
          </p:cNvCxnSpPr>
          <p:nvPr/>
        </p:nvCxnSpPr>
        <p:spPr>
          <a:xfrm>
            <a:off x="4697315" y="2848521"/>
            <a:ext cx="515078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AD5591E-F745-4FCC-8425-85D6F3518DE0}"/>
              </a:ext>
            </a:extLst>
          </p:cNvPr>
          <p:cNvSpPr txBox="1"/>
          <p:nvPr/>
        </p:nvSpPr>
        <p:spPr>
          <a:xfrm>
            <a:off x="4815215" y="22098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291456-37B6-4D87-9609-E9DAA1B382D9}"/>
              </a:ext>
            </a:extLst>
          </p:cNvPr>
          <p:cNvCxnSpPr>
            <a:cxnSpLocks/>
          </p:cNvCxnSpPr>
          <p:nvPr/>
        </p:nvCxnSpPr>
        <p:spPr>
          <a:xfrm>
            <a:off x="4686580" y="2379067"/>
            <a:ext cx="0" cy="93718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BDE93D-A6B0-4DA2-BCE7-152A7588439D}"/>
              </a:ext>
            </a:extLst>
          </p:cNvPr>
          <p:cNvSpPr txBox="1"/>
          <p:nvPr/>
        </p:nvSpPr>
        <p:spPr>
          <a:xfrm>
            <a:off x="6665888" y="2209800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43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349EEC-F9C1-4D69-87E3-840AA31C9D1E}"/>
              </a:ext>
            </a:extLst>
          </p:cNvPr>
          <p:cNvCxnSpPr>
            <a:cxnSpLocks/>
          </p:cNvCxnSpPr>
          <p:nvPr/>
        </p:nvCxnSpPr>
        <p:spPr>
          <a:xfrm>
            <a:off x="7471308" y="2848521"/>
            <a:ext cx="515078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11F842E-9FD4-4AE6-9D9E-4D30C586712E}"/>
              </a:ext>
            </a:extLst>
          </p:cNvPr>
          <p:cNvSpPr txBox="1"/>
          <p:nvPr/>
        </p:nvSpPr>
        <p:spPr>
          <a:xfrm>
            <a:off x="7589208" y="22098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F52BF2-A61E-48E9-816E-4F551998DC03}"/>
              </a:ext>
            </a:extLst>
          </p:cNvPr>
          <p:cNvCxnSpPr>
            <a:cxnSpLocks/>
          </p:cNvCxnSpPr>
          <p:nvPr/>
        </p:nvCxnSpPr>
        <p:spPr>
          <a:xfrm>
            <a:off x="7460573" y="2379067"/>
            <a:ext cx="0" cy="93718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736A954-3354-433D-8C2F-69CF9318142E}"/>
              </a:ext>
            </a:extLst>
          </p:cNvPr>
          <p:cNvSpPr txBox="1"/>
          <p:nvPr/>
        </p:nvSpPr>
        <p:spPr>
          <a:xfrm>
            <a:off x="9439880" y="2209800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F0BAD30-10B9-4555-B1A9-EAB6C4D439F8}"/>
              </a:ext>
            </a:extLst>
          </p:cNvPr>
          <p:cNvCxnSpPr>
            <a:cxnSpLocks/>
          </p:cNvCxnSpPr>
          <p:nvPr/>
        </p:nvCxnSpPr>
        <p:spPr>
          <a:xfrm>
            <a:off x="10245300" y="2848521"/>
            <a:ext cx="515078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D3BE460-0790-45AD-BC18-6FD3B8848289}"/>
              </a:ext>
            </a:extLst>
          </p:cNvPr>
          <p:cNvSpPr txBox="1"/>
          <p:nvPr/>
        </p:nvSpPr>
        <p:spPr>
          <a:xfrm>
            <a:off x="10363200" y="22098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080C47-B1E2-43FF-964B-D088641FF5AE}"/>
              </a:ext>
            </a:extLst>
          </p:cNvPr>
          <p:cNvCxnSpPr>
            <a:cxnSpLocks/>
          </p:cNvCxnSpPr>
          <p:nvPr/>
        </p:nvCxnSpPr>
        <p:spPr>
          <a:xfrm>
            <a:off x="10234565" y="2379067"/>
            <a:ext cx="0" cy="93718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9171C98-C9D3-475D-9747-08F51B01390F}"/>
              </a:ext>
            </a:extLst>
          </p:cNvPr>
          <p:cNvSpPr txBox="1"/>
          <p:nvPr/>
        </p:nvSpPr>
        <p:spPr>
          <a:xfrm>
            <a:off x="1770537" y="13716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926CF1-F482-44D6-9417-44D763E129E5}"/>
              </a:ext>
            </a:extLst>
          </p:cNvPr>
          <p:cNvSpPr txBox="1"/>
          <p:nvPr/>
        </p:nvSpPr>
        <p:spPr>
          <a:xfrm>
            <a:off x="4538778" y="13716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7EF0AB-A0DB-4456-8EB8-C1BDD98D9310}"/>
              </a:ext>
            </a:extLst>
          </p:cNvPr>
          <p:cNvSpPr txBox="1"/>
          <p:nvPr/>
        </p:nvSpPr>
        <p:spPr>
          <a:xfrm>
            <a:off x="7307019" y="13716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E81ABB-D844-447E-A04F-C6959CF6F75D}"/>
              </a:ext>
            </a:extLst>
          </p:cNvPr>
          <p:cNvSpPr txBox="1"/>
          <p:nvPr/>
        </p:nvSpPr>
        <p:spPr>
          <a:xfrm>
            <a:off x="10075259" y="13716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0474A8-08E8-4156-A719-D504DA7FD3AA}"/>
              </a:ext>
            </a:extLst>
          </p:cNvPr>
          <p:cNvSpPr txBox="1"/>
          <p:nvPr/>
        </p:nvSpPr>
        <p:spPr>
          <a:xfrm>
            <a:off x="2041222" y="273970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6B5DFC-4839-4147-96FD-928EBDD824FC}"/>
              </a:ext>
            </a:extLst>
          </p:cNvPr>
          <p:cNvSpPr txBox="1"/>
          <p:nvPr/>
        </p:nvSpPr>
        <p:spPr>
          <a:xfrm>
            <a:off x="1117902" y="2739704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7FB0999-58A1-46C8-9B0F-8BDE0C5134FC}"/>
              </a:ext>
            </a:extLst>
          </p:cNvPr>
          <p:cNvCxnSpPr>
            <a:cxnSpLocks/>
          </p:cNvCxnSpPr>
          <p:nvPr/>
        </p:nvCxnSpPr>
        <p:spPr>
          <a:xfrm>
            <a:off x="1278213" y="3375758"/>
            <a:ext cx="504293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BD1688F-3EE6-4E2D-B3DE-B6710C512D39}"/>
              </a:ext>
            </a:extLst>
          </p:cNvPr>
          <p:cNvSpPr txBox="1"/>
          <p:nvPr/>
        </p:nvSpPr>
        <p:spPr>
          <a:xfrm>
            <a:off x="1447800" y="330392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57CD1C-7A0D-4784-9840-A446754A3A7E}"/>
              </a:ext>
            </a:extLst>
          </p:cNvPr>
          <p:cNvSpPr txBox="1"/>
          <p:nvPr/>
        </p:nvSpPr>
        <p:spPr>
          <a:xfrm>
            <a:off x="4801045" y="273970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36B091-DF36-4409-9159-9C615AB8CBFD}"/>
              </a:ext>
            </a:extLst>
          </p:cNvPr>
          <p:cNvSpPr txBox="1"/>
          <p:nvPr/>
        </p:nvSpPr>
        <p:spPr>
          <a:xfrm>
            <a:off x="3877725" y="2739704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FCBDD5-0080-4177-8C77-E35245C1B33A}"/>
              </a:ext>
            </a:extLst>
          </p:cNvPr>
          <p:cNvCxnSpPr>
            <a:cxnSpLocks/>
          </p:cNvCxnSpPr>
          <p:nvPr/>
        </p:nvCxnSpPr>
        <p:spPr>
          <a:xfrm>
            <a:off x="4038036" y="3375758"/>
            <a:ext cx="504293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E365766-9625-4240-8014-E112B3F03A29}"/>
              </a:ext>
            </a:extLst>
          </p:cNvPr>
          <p:cNvSpPr txBox="1"/>
          <p:nvPr/>
        </p:nvSpPr>
        <p:spPr>
          <a:xfrm>
            <a:off x="4267200" y="330392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7A75AE-3C0B-4407-A802-B7A8800167A1}"/>
              </a:ext>
            </a:extLst>
          </p:cNvPr>
          <p:cNvSpPr txBox="1"/>
          <p:nvPr/>
        </p:nvSpPr>
        <p:spPr>
          <a:xfrm>
            <a:off x="7589208" y="273970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EF478D-B359-4D04-B45F-143A493224A9}"/>
              </a:ext>
            </a:extLst>
          </p:cNvPr>
          <p:cNvSpPr txBox="1"/>
          <p:nvPr/>
        </p:nvSpPr>
        <p:spPr>
          <a:xfrm>
            <a:off x="6665888" y="2739704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0967A88-4409-4F71-880F-ED625AD2ECEC}"/>
              </a:ext>
            </a:extLst>
          </p:cNvPr>
          <p:cNvCxnSpPr>
            <a:cxnSpLocks/>
          </p:cNvCxnSpPr>
          <p:nvPr/>
        </p:nvCxnSpPr>
        <p:spPr>
          <a:xfrm>
            <a:off x="6826199" y="3375758"/>
            <a:ext cx="504293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2B539A2-3C4B-489C-B2CB-D4E7621A6082}"/>
              </a:ext>
            </a:extLst>
          </p:cNvPr>
          <p:cNvSpPr txBox="1"/>
          <p:nvPr/>
        </p:nvSpPr>
        <p:spPr>
          <a:xfrm>
            <a:off x="7055363" y="330392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D9687C-90C9-43CC-99CF-FD6240D04839}"/>
              </a:ext>
            </a:extLst>
          </p:cNvPr>
          <p:cNvSpPr txBox="1"/>
          <p:nvPr/>
        </p:nvSpPr>
        <p:spPr>
          <a:xfrm>
            <a:off x="10352315" y="2739704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A8E1A0-DAFE-4C30-9600-F0693BABD8DF}"/>
              </a:ext>
            </a:extLst>
          </p:cNvPr>
          <p:cNvSpPr txBox="1"/>
          <p:nvPr/>
        </p:nvSpPr>
        <p:spPr>
          <a:xfrm>
            <a:off x="9428995" y="2739704"/>
            <a:ext cx="78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724EB32-3486-425F-9BF9-87F91DDE673D}"/>
              </a:ext>
            </a:extLst>
          </p:cNvPr>
          <p:cNvCxnSpPr>
            <a:cxnSpLocks/>
          </p:cNvCxnSpPr>
          <p:nvPr/>
        </p:nvCxnSpPr>
        <p:spPr>
          <a:xfrm>
            <a:off x="9589306" y="3375758"/>
            <a:ext cx="504293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E6F39EF-88EB-41E3-ACEA-CC9A74767563}"/>
              </a:ext>
            </a:extLst>
          </p:cNvPr>
          <p:cNvSpPr txBox="1"/>
          <p:nvPr/>
        </p:nvSpPr>
        <p:spPr>
          <a:xfrm>
            <a:off x="9772858" y="3303926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PHẠM DUYÊN 2 - 9Slide.vn">
            <a:extLst>
              <a:ext uri="{FF2B5EF4-FFF2-40B4-BE49-F238E27FC236}">
                <a16:creationId xmlns:a16="http://schemas.microsoft.com/office/drawing/2014/main" id="{E43D474E-804C-4DB0-B454-759C9155915E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017066" y="4178737"/>
            <a:ext cx="10717734" cy="69806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500" spc="-40">
                <a:solidFill>
                  <a:schemeClr val="accent5">
                    <a:lumMod val="50000"/>
                  </a:schemeClr>
                </a:solidFill>
                <a:latin typeface="+mj-lt"/>
              </a:rPr>
              <a:t>b) </a:t>
            </a:r>
            <a:r>
              <a:rPr lang="vi-VN" sz="3500" spc="-40">
                <a:solidFill>
                  <a:schemeClr val="accent5">
                    <a:lumMod val="50000"/>
                  </a:schemeClr>
                </a:solidFill>
                <a:latin typeface="+mj-lt"/>
              </a:rPr>
              <a:t>Chậu cây nào ở câu a ghi phép chia có số dư là 3?</a:t>
            </a:r>
            <a:endParaRPr lang="en-US" sz="3500" spc="-4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" name="22">
            <a:extLst>
              <a:ext uri="{FF2B5EF4-FFF2-40B4-BE49-F238E27FC236}">
                <a16:creationId xmlns:a16="http://schemas.microsoft.com/office/drawing/2014/main" id="{597F2C9A-8311-4292-8BA3-080301F955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839" y="5283637"/>
            <a:ext cx="573866" cy="279584"/>
          </a:xfrm>
          <a:prstGeom prst="rect">
            <a:avLst/>
          </a:prstGeom>
        </p:spPr>
      </p:pic>
      <p:grpSp>
        <p:nvGrpSpPr>
          <p:cNvPr id="62" name="PHẠM DUYÊN 8 - 9Slide.vn">
            <a:extLst>
              <a:ext uri="{FF2B5EF4-FFF2-40B4-BE49-F238E27FC236}">
                <a16:creationId xmlns:a16="http://schemas.microsoft.com/office/drawing/2014/main" id="{F7A06B97-AB04-42D8-A53D-415965144544}"/>
              </a:ext>
            </a:extLst>
          </p:cNvPr>
          <p:cNvGrpSpPr/>
          <p:nvPr/>
        </p:nvGrpSpPr>
        <p:grpSpPr>
          <a:xfrm>
            <a:off x="2863848" y="5105400"/>
            <a:ext cx="6584952" cy="636058"/>
            <a:chOff x="4842205" y="4717967"/>
            <a:chExt cx="3644240" cy="39597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2D64264-E046-4636-A57B-436E219C6196}"/>
                </a:ext>
              </a:extLst>
            </p:cNvPr>
            <p:cNvSpPr/>
            <p:nvPr/>
          </p:nvSpPr>
          <p:spPr>
            <a:xfrm>
              <a:off x="4842205" y="4717967"/>
              <a:ext cx="3644239" cy="395970"/>
            </a:xfrm>
            <a:prstGeom prst="roundRect">
              <a:avLst>
                <a:gd name="adj" fmla="val 1169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DCC292C-7AE6-445D-8436-10745D68474F}"/>
                </a:ext>
              </a:extLst>
            </p:cNvPr>
            <p:cNvSpPr txBox="1"/>
            <p:nvPr/>
          </p:nvSpPr>
          <p:spPr>
            <a:xfrm>
              <a:off x="4842206" y="4746185"/>
              <a:ext cx="3644239" cy="339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200" spc="-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Chậu cây </a:t>
              </a:r>
              <a:r>
                <a:rPr lang="en-US" sz="3200" spc="-200">
                  <a:solidFill>
                    <a:schemeClr val="accent6"/>
                  </a:solidFill>
                  <a:latin typeface="+mj-lt"/>
                </a:rPr>
                <a:t>B</a:t>
              </a:r>
              <a:r>
                <a:rPr lang="en-US" sz="3200" spc="-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ghi phép chia có số dư là 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640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1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1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1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1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7" dur="1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1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1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7" dur="1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2" dur="1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82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8" dur="1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98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99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7" grpId="0"/>
          <p:bldP spid="48" grpId="0"/>
          <p:bldP spid="49" grpId="0"/>
          <p:bldP spid="51" grpId="0"/>
          <p:bldP spid="52" grpId="0"/>
          <p:bldP spid="53" grpId="0"/>
          <p:bldP spid="55" grpId="0"/>
          <p:bldP spid="56" grpId="0"/>
          <p:bldP spid="57" grpId="0"/>
          <p:bldP spid="59" grpId="0"/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1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1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7" dur="1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2" dur="1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2" dur="1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7" dur="1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1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2" dur="1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7" dur="1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2" dur="1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82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8" dur="1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7" grpId="0"/>
          <p:bldP spid="48" grpId="0"/>
          <p:bldP spid="49" grpId="0"/>
          <p:bldP spid="51" grpId="0"/>
          <p:bldP spid="52" grpId="0"/>
          <p:bldP spid="53" grpId="0"/>
          <p:bldP spid="55" grpId="0"/>
          <p:bldP spid="56" grpId="0"/>
          <p:bldP spid="57" grpId="0"/>
          <p:bldP spid="59" grpId="0"/>
          <p:bldP spid="6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10C6B-5C3E-496E-B213-0E061A63C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66" y="1247136"/>
            <a:ext cx="8151268" cy="5077464"/>
          </a:xfrm>
          <a:prstGeom prst="roundRect">
            <a:avLst>
              <a:gd name="adj" fmla="val 8499"/>
            </a:avLst>
          </a:prstGeom>
          <a:effectLst>
            <a:softEdge rad="63500"/>
          </a:effectLst>
        </p:spPr>
      </p:pic>
      <p:grpSp>
        <p:nvGrpSpPr>
          <p:cNvPr id="3" name="PHẠM DUYÊN 1 1 - 9Slide.vn">
            <a:extLst>
              <a:ext uri="{FF2B5EF4-FFF2-40B4-BE49-F238E27FC236}">
                <a16:creationId xmlns:a16="http://schemas.microsoft.com/office/drawing/2014/main" id="{CA294BF3-5DD5-4C80-991E-A0060E4FD2C6}"/>
              </a:ext>
            </a:extLst>
          </p:cNvPr>
          <p:cNvGrpSpPr/>
          <p:nvPr/>
        </p:nvGrpSpPr>
        <p:grpSpPr>
          <a:xfrm>
            <a:off x="475457" y="462119"/>
            <a:ext cx="529493" cy="769441"/>
            <a:chOff x="1806355" y="2799296"/>
            <a:chExt cx="745981" cy="10840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4F263E4-1BDA-4D35-AD11-FBDC727CC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272966DD-EAE4-4EAC-B207-EAED9E2D7284}"/>
                </a:ext>
              </a:extLst>
            </p:cNvPr>
            <p:cNvSpPr txBox="1"/>
            <p:nvPr/>
          </p:nvSpPr>
          <p:spPr>
            <a:xfrm>
              <a:off x="1875740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gradFill>
                    <a:gsLst>
                      <a:gs pos="40000">
                        <a:schemeClr val="accent1"/>
                      </a:gs>
                      <a:gs pos="84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2</a:t>
              </a:r>
            </a:p>
          </p:txBody>
        </p:sp>
      </p:grp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724B14FA-7B36-4406-B1C7-4392575ECE6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17066" y="497808"/>
            <a:ext cx="8114234" cy="69806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3500" spc="-40">
                <a:solidFill>
                  <a:schemeClr val="accent5">
                    <a:lumMod val="50000"/>
                  </a:schemeClr>
                </a:solidFill>
                <a:latin typeface="+mj-lt"/>
              </a:rPr>
              <a:t>Chọn số dư của mỗi phép chia dưới đây.</a:t>
            </a:r>
          </a:p>
        </p:txBody>
      </p:sp>
      <p:sp>
        <p:nvSpPr>
          <p:cNvPr id="9" name="PHẠM DUYÊN 13 - 9Slide.vn">
            <a:extLst>
              <a:ext uri="{FF2B5EF4-FFF2-40B4-BE49-F238E27FC236}">
                <a16:creationId xmlns:a16="http://schemas.microsoft.com/office/drawing/2014/main" id="{5DBF6C91-40B3-47AF-983A-DA242DCB2097}"/>
              </a:ext>
            </a:extLst>
          </p:cNvPr>
          <p:cNvSpPr txBox="1"/>
          <p:nvPr/>
        </p:nvSpPr>
        <p:spPr>
          <a:xfrm>
            <a:off x="2929087" y="2205335"/>
            <a:ext cx="94096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: 2</a:t>
            </a:r>
          </a:p>
        </p:txBody>
      </p:sp>
      <p:sp>
        <p:nvSpPr>
          <p:cNvPr id="12" name="PHẠM DUYÊN 13 - 9Slide.vn">
            <a:extLst>
              <a:ext uri="{FF2B5EF4-FFF2-40B4-BE49-F238E27FC236}">
                <a16:creationId xmlns:a16="http://schemas.microsoft.com/office/drawing/2014/main" id="{669A7E97-4B6E-4F39-801B-11ACEC9F797A}"/>
              </a:ext>
            </a:extLst>
          </p:cNvPr>
          <p:cNvSpPr txBox="1"/>
          <p:nvPr/>
        </p:nvSpPr>
        <p:spPr>
          <a:xfrm>
            <a:off x="5310338" y="1595644"/>
            <a:ext cx="94096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 : 6</a:t>
            </a:r>
          </a:p>
        </p:txBody>
      </p:sp>
      <p:sp>
        <p:nvSpPr>
          <p:cNvPr id="13" name="PHẠM DUYÊN 13 - 9Slide.vn">
            <a:extLst>
              <a:ext uri="{FF2B5EF4-FFF2-40B4-BE49-F238E27FC236}">
                <a16:creationId xmlns:a16="http://schemas.microsoft.com/office/drawing/2014/main" id="{E1BA2F27-2F76-479C-A47F-7194BB0BC652}"/>
              </a:ext>
            </a:extLst>
          </p:cNvPr>
          <p:cNvSpPr txBox="1"/>
          <p:nvPr/>
        </p:nvSpPr>
        <p:spPr>
          <a:xfrm>
            <a:off x="8758390" y="1833769"/>
            <a:ext cx="94096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 : 7</a:t>
            </a:r>
          </a:p>
        </p:txBody>
      </p:sp>
      <p:sp>
        <p:nvSpPr>
          <p:cNvPr id="14" name="PHẠM DUYÊN 13 - 9Slide.vn">
            <a:extLst>
              <a:ext uri="{FF2B5EF4-FFF2-40B4-BE49-F238E27FC236}">
                <a16:creationId xmlns:a16="http://schemas.microsoft.com/office/drawing/2014/main" id="{9B111214-1E88-4D85-A920-59ECFA0F607A}"/>
              </a:ext>
            </a:extLst>
          </p:cNvPr>
          <p:cNvSpPr txBox="1"/>
          <p:nvPr/>
        </p:nvSpPr>
        <p:spPr>
          <a:xfrm>
            <a:off x="8786968" y="4472194"/>
            <a:ext cx="94096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: 6</a:t>
            </a:r>
          </a:p>
        </p:txBody>
      </p:sp>
      <p:sp>
        <p:nvSpPr>
          <p:cNvPr id="15" name="PHẠM DUYÊN 13 - 9Slide.vn">
            <a:extLst>
              <a:ext uri="{FF2B5EF4-FFF2-40B4-BE49-F238E27FC236}">
                <a16:creationId xmlns:a16="http://schemas.microsoft.com/office/drawing/2014/main" id="{C8B2D3BA-EFDC-4C62-AFE1-0AB578B5B503}"/>
              </a:ext>
            </a:extLst>
          </p:cNvPr>
          <p:cNvSpPr txBox="1"/>
          <p:nvPr/>
        </p:nvSpPr>
        <p:spPr>
          <a:xfrm>
            <a:off x="5600399" y="4780374"/>
            <a:ext cx="94096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: 6</a:t>
            </a:r>
          </a:p>
        </p:txBody>
      </p:sp>
      <p:sp>
        <p:nvSpPr>
          <p:cNvPr id="16" name="PHẠM DUYÊN 13 - 9Slide.vn">
            <a:extLst>
              <a:ext uri="{FF2B5EF4-FFF2-40B4-BE49-F238E27FC236}">
                <a16:creationId xmlns:a16="http://schemas.microsoft.com/office/drawing/2014/main" id="{887589A3-F705-41E6-A236-A9C73E10C3A1}"/>
              </a:ext>
            </a:extLst>
          </p:cNvPr>
          <p:cNvSpPr txBox="1"/>
          <p:nvPr/>
        </p:nvSpPr>
        <p:spPr>
          <a:xfrm>
            <a:off x="2335173" y="4360967"/>
            <a:ext cx="94096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 : 5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35713F3A-1036-4647-B53D-A9CA8641EA9E}"/>
              </a:ext>
            </a:extLst>
          </p:cNvPr>
          <p:cNvSpPr txBox="1"/>
          <p:nvPr/>
        </p:nvSpPr>
        <p:spPr>
          <a:xfrm>
            <a:off x="5725554" y="2925635"/>
            <a:ext cx="563937" cy="902363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94000"/>
              </a:lnSpc>
            </a:pP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+mj-lt"/>
                <a:cs typeface="Arial" panose="020B0604020202020204" pitchFamily="34" charset="0"/>
              </a:rPr>
              <a:t>Dư</a:t>
            </a:r>
            <a:b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spc="-40">
              <a:ln w="12700">
                <a:solidFill>
                  <a:schemeClr val="bg1">
                    <a:alpha val="30000"/>
                  </a:schemeClr>
                </a:solidFill>
              </a:ln>
              <a:effectLst>
                <a:glow rad="254000">
                  <a:schemeClr val="bg1">
                    <a:alpha val="47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3 - 9Slide.vn">
            <a:extLst>
              <a:ext uri="{FF2B5EF4-FFF2-40B4-BE49-F238E27FC236}">
                <a16:creationId xmlns:a16="http://schemas.microsoft.com/office/drawing/2014/main" id="{C35D363C-37DC-4A53-A5C9-14AC11D2BC73}"/>
              </a:ext>
            </a:extLst>
          </p:cNvPr>
          <p:cNvSpPr txBox="1"/>
          <p:nvPr/>
        </p:nvSpPr>
        <p:spPr>
          <a:xfrm>
            <a:off x="4462724" y="3680056"/>
            <a:ext cx="563937" cy="807593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83000"/>
              </a:lnSpc>
            </a:pPr>
            <a:r>
              <a:rPr lang="en-US" sz="2400" b="1" spc="-10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+mj-lt"/>
                <a:cs typeface="Arial" panose="020B0604020202020204" pitchFamily="34" charset="0"/>
              </a:rPr>
              <a:t>Dư</a:t>
            </a:r>
            <a:br>
              <a:rPr lang="en-US" sz="2400" b="1" spc="-10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10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spc="-100">
              <a:ln w="12700">
                <a:solidFill>
                  <a:schemeClr val="bg1">
                    <a:alpha val="30000"/>
                  </a:schemeClr>
                </a:solidFill>
              </a:ln>
              <a:effectLst>
                <a:glow rad="254000">
                  <a:schemeClr val="bg1">
                    <a:alpha val="47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HẠM DUYÊN 13 - 9Slide.vn">
            <a:extLst>
              <a:ext uri="{FF2B5EF4-FFF2-40B4-BE49-F238E27FC236}">
                <a16:creationId xmlns:a16="http://schemas.microsoft.com/office/drawing/2014/main" id="{5CF1DDC6-A045-4C14-85A4-C21BFABAEA37}"/>
              </a:ext>
            </a:extLst>
          </p:cNvPr>
          <p:cNvSpPr txBox="1"/>
          <p:nvPr/>
        </p:nvSpPr>
        <p:spPr>
          <a:xfrm>
            <a:off x="7372457" y="3422164"/>
            <a:ext cx="563937" cy="902363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94000"/>
              </a:lnSpc>
            </a:pP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+mj-lt"/>
                <a:cs typeface="Arial" panose="020B0604020202020204" pitchFamily="34" charset="0"/>
              </a:rPr>
              <a:t>Dư</a:t>
            </a:r>
            <a:b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spc="-40">
              <a:ln w="12700">
                <a:solidFill>
                  <a:schemeClr val="bg1">
                    <a:alpha val="30000"/>
                  </a:schemeClr>
                </a:solidFill>
              </a:ln>
              <a:effectLst>
                <a:glow rad="254000">
                  <a:schemeClr val="bg1">
                    <a:alpha val="47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HẠM DUYÊN 13 - 9Slide.vn">
            <a:extLst>
              <a:ext uri="{FF2B5EF4-FFF2-40B4-BE49-F238E27FC236}">
                <a16:creationId xmlns:a16="http://schemas.microsoft.com/office/drawing/2014/main" id="{ED7E39E4-C984-430F-9B84-B8B5B033669E}"/>
              </a:ext>
            </a:extLst>
          </p:cNvPr>
          <p:cNvSpPr txBox="1"/>
          <p:nvPr/>
        </p:nvSpPr>
        <p:spPr>
          <a:xfrm>
            <a:off x="1447800" y="2246857"/>
            <a:ext cx="1220847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(dư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1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PHẠM DUYÊN 13 - 9Slide.vn">
            <a:extLst>
              <a:ext uri="{FF2B5EF4-FFF2-40B4-BE49-F238E27FC236}">
                <a16:creationId xmlns:a16="http://schemas.microsoft.com/office/drawing/2014/main" id="{011B1593-6A15-484A-8A91-4BEE913F158A}"/>
              </a:ext>
            </a:extLst>
          </p:cNvPr>
          <p:cNvSpPr txBox="1"/>
          <p:nvPr/>
        </p:nvSpPr>
        <p:spPr>
          <a:xfrm>
            <a:off x="6555789" y="1436829"/>
            <a:ext cx="119199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(dư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1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PHẠM DUYÊN 13 - 9Slide.vn">
            <a:extLst>
              <a:ext uri="{FF2B5EF4-FFF2-40B4-BE49-F238E27FC236}">
                <a16:creationId xmlns:a16="http://schemas.microsoft.com/office/drawing/2014/main" id="{3AE8A689-56FE-4045-8DA9-8E90DB13E71A}"/>
              </a:ext>
            </a:extLst>
          </p:cNvPr>
          <p:cNvSpPr txBox="1"/>
          <p:nvPr/>
        </p:nvSpPr>
        <p:spPr>
          <a:xfrm>
            <a:off x="10057615" y="1833768"/>
            <a:ext cx="119199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(dư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1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PHẠM DUYÊN 13 - 9Slide.vn">
            <a:extLst>
              <a:ext uri="{FF2B5EF4-FFF2-40B4-BE49-F238E27FC236}">
                <a16:creationId xmlns:a16="http://schemas.microsoft.com/office/drawing/2014/main" id="{31602C5E-FCF5-4721-97ED-0332247E334B}"/>
              </a:ext>
            </a:extLst>
          </p:cNvPr>
          <p:cNvSpPr txBox="1"/>
          <p:nvPr/>
        </p:nvSpPr>
        <p:spPr>
          <a:xfrm>
            <a:off x="870556" y="4389836"/>
            <a:ext cx="119199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(dư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1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PHẠM DUYÊN 13 - 9Slide.vn">
            <a:extLst>
              <a:ext uri="{FF2B5EF4-FFF2-40B4-BE49-F238E27FC236}">
                <a16:creationId xmlns:a16="http://schemas.microsoft.com/office/drawing/2014/main" id="{7164F952-3371-4032-89DF-AFC0919B87D6}"/>
              </a:ext>
            </a:extLst>
          </p:cNvPr>
          <p:cNvSpPr txBox="1"/>
          <p:nvPr/>
        </p:nvSpPr>
        <p:spPr>
          <a:xfrm>
            <a:off x="6544903" y="5610864"/>
            <a:ext cx="119199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(dư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1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PHẠM DUYÊN 13 - 9Slide.vn">
            <a:extLst>
              <a:ext uri="{FF2B5EF4-FFF2-40B4-BE49-F238E27FC236}">
                <a16:creationId xmlns:a16="http://schemas.microsoft.com/office/drawing/2014/main" id="{732CCE99-9369-4F6F-95DA-A55F44B69D8B}"/>
              </a:ext>
            </a:extLst>
          </p:cNvPr>
          <p:cNvSpPr txBox="1"/>
          <p:nvPr/>
        </p:nvSpPr>
        <p:spPr>
          <a:xfrm>
            <a:off x="10057614" y="4780373"/>
            <a:ext cx="1191993" cy="461665"/>
          </a:xfrm>
          <a:prstGeom prst="rect">
            <a:avLst/>
          </a:prstGeom>
          <a:noFill/>
          <a:effectLst>
            <a:glow rad="723900">
              <a:srgbClr val="FFF0E1">
                <a:alpha val="47000"/>
              </a:srgbClr>
            </a:glow>
            <a:softEdge rad="127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(dư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accent1"/>
                </a:solidFill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pc="-40">
                <a:ln w="12700">
                  <a:solidFill>
                    <a:schemeClr val="bg1">
                      <a:alpha val="30000"/>
                    </a:schemeClr>
                  </a:solidFill>
                </a:ln>
                <a:effectLst>
                  <a:glow rad="254000">
                    <a:schemeClr val="bg1">
                      <a:alpha val="47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0AF8402-91A2-426F-A39A-1BCD2F2EA879}"/>
              </a:ext>
            </a:extLst>
          </p:cNvPr>
          <p:cNvSpPr/>
          <p:nvPr/>
        </p:nvSpPr>
        <p:spPr>
          <a:xfrm>
            <a:off x="4064000" y="2921000"/>
            <a:ext cx="520700" cy="571500"/>
          </a:xfrm>
          <a:custGeom>
            <a:avLst/>
            <a:gdLst>
              <a:gd name="connsiteX0" fmla="*/ 0 w 520700"/>
              <a:gd name="connsiteY0" fmla="*/ 0 h 571500"/>
              <a:gd name="connsiteX1" fmla="*/ 520700 w 520700"/>
              <a:gd name="connsiteY1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00" h="571500">
                <a:moveTo>
                  <a:pt x="0" y="0"/>
                </a:moveTo>
                <a:lnTo>
                  <a:pt x="520700" y="571500"/>
                </a:lnTo>
              </a:path>
            </a:pathLst>
          </a:custGeom>
          <a:noFill/>
          <a:ln w="38100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1A1F44C-401B-449B-A93A-A97C0A9BA98C}"/>
              </a:ext>
            </a:extLst>
          </p:cNvPr>
          <p:cNvSpPr/>
          <p:nvPr/>
        </p:nvSpPr>
        <p:spPr>
          <a:xfrm>
            <a:off x="3429000" y="4114800"/>
            <a:ext cx="3795713" cy="838598"/>
          </a:xfrm>
          <a:custGeom>
            <a:avLst/>
            <a:gdLst>
              <a:gd name="connsiteX0" fmla="*/ 0 w 3835400"/>
              <a:gd name="connsiteY0" fmla="*/ 723900 h 838598"/>
              <a:gd name="connsiteX1" fmla="*/ 1092200 w 3835400"/>
              <a:gd name="connsiteY1" fmla="*/ 812800 h 838598"/>
              <a:gd name="connsiteX2" fmla="*/ 2197100 w 3835400"/>
              <a:gd name="connsiteY2" fmla="*/ 317500 h 838598"/>
              <a:gd name="connsiteX3" fmla="*/ 3060700 w 3835400"/>
              <a:gd name="connsiteY3" fmla="*/ 88900 h 838598"/>
              <a:gd name="connsiteX4" fmla="*/ 3835400 w 3835400"/>
              <a:gd name="connsiteY4" fmla="*/ 0 h 83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5400" h="838598">
                <a:moveTo>
                  <a:pt x="0" y="723900"/>
                </a:moveTo>
                <a:cubicBezTo>
                  <a:pt x="363008" y="802216"/>
                  <a:pt x="726017" y="880533"/>
                  <a:pt x="1092200" y="812800"/>
                </a:cubicBezTo>
                <a:cubicBezTo>
                  <a:pt x="1458383" y="745067"/>
                  <a:pt x="1869017" y="438150"/>
                  <a:pt x="2197100" y="317500"/>
                </a:cubicBezTo>
                <a:cubicBezTo>
                  <a:pt x="2525183" y="196850"/>
                  <a:pt x="2787650" y="141817"/>
                  <a:pt x="3060700" y="88900"/>
                </a:cubicBezTo>
                <a:cubicBezTo>
                  <a:pt x="3333750" y="35983"/>
                  <a:pt x="3584575" y="17991"/>
                  <a:pt x="3835400" y="0"/>
                </a:cubicBezTo>
              </a:path>
            </a:pathLst>
          </a:custGeom>
          <a:noFill/>
          <a:ln w="38100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B881AE-F619-4E50-99FA-B4D43DB39860}"/>
              </a:ext>
            </a:extLst>
          </p:cNvPr>
          <p:cNvSpPr/>
          <p:nvPr/>
        </p:nvSpPr>
        <p:spPr>
          <a:xfrm>
            <a:off x="6769100" y="4394200"/>
            <a:ext cx="622300" cy="508000"/>
          </a:xfrm>
          <a:custGeom>
            <a:avLst/>
            <a:gdLst>
              <a:gd name="connsiteX0" fmla="*/ 0 w 622300"/>
              <a:gd name="connsiteY0" fmla="*/ 508000 h 508000"/>
              <a:gd name="connsiteX1" fmla="*/ 419100 w 622300"/>
              <a:gd name="connsiteY1" fmla="*/ 215900 h 508000"/>
              <a:gd name="connsiteX2" fmla="*/ 622300 w 622300"/>
              <a:gd name="connsiteY2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2300" h="508000">
                <a:moveTo>
                  <a:pt x="0" y="508000"/>
                </a:moveTo>
                <a:cubicBezTo>
                  <a:pt x="157691" y="404283"/>
                  <a:pt x="315383" y="300567"/>
                  <a:pt x="419100" y="215900"/>
                </a:cubicBezTo>
                <a:cubicBezTo>
                  <a:pt x="522817" y="131233"/>
                  <a:pt x="572558" y="65616"/>
                  <a:pt x="622300" y="0"/>
                </a:cubicBezTo>
              </a:path>
            </a:pathLst>
          </a:custGeom>
          <a:noFill/>
          <a:ln w="38100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511726E-A5E5-4337-BAB4-55946B568A2A}"/>
              </a:ext>
            </a:extLst>
          </p:cNvPr>
          <p:cNvSpPr/>
          <p:nvPr/>
        </p:nvSpPr>
        <p:spPr>
          <a:xfrm>
            <a:off x="7988300" y="4152900"/>
            <a:ext cx="787400" cy="139700"/>
          </a:xfrm>
          <a:custGeom>
            <a:avLst/>
            <a:gdLst>
              <a:gd name="connsiteX0" fmla="*/ 787400 w 787400"/>
              <a:gd name="connsiteY0" fmla="*/ 139700 h 139700"/>
              <a:gd name="connsiteX1" fmla="*/ 304800 w 787400"/>
              <a:gd name="connsiteY1" fmla="*/ 88900 h 139700"/>
              <a:gd name="connsiteX2" fmla="*/ 0 w 78740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400" h="139700">
                <a:moveTo>
                  <a:pt x="787400" y="139700"/>
                </a:moveTo>
                <a:cubicBezTo>
                  <a:pt x="611716" y="125941"/>
                  <a:pt x="436033" y="112183"/>
                  <a:pt x="304800" y="88900"/>
                </a:cubicBezTo>
                <a:cubicBezTo>
                  <a:pt x="173567" y="65617"/>
                  <a:pt x="86783" y="32808"/>
                  <a:pt x="0" y="0"/>
                </a:cubicBezTo>
              </a:path>
            </a:pathLst>
          </a:custGeom>
          <a:noFill/>
          <a:ln w="38100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0189C3-1100-4C97-9728-41A65BA36690}"/>
              </a:ext>
            </a:extLst>
          </p:cNvPr>
          <p:cNvSpPr/>
          <p:nvPr/>
        </p:nvSpPr>
        <p:spPr>
          <a:xfrm>
            <a:off x="6413500" y="2311400"/>
            <a:ext cx="2184400" cy="939800"/>
          </a:xfrm>
          <a:custGeom>
            <a:avLst/>
            <a:gdLst>
              <a:gd name="connsiteX0" fmla="*/ 2184400 w 2184400"/>
              <a:gd name="connsiteY0" fmla="*/ 0 h 939800"/>
              <a:gd name="connsiteX1" fmla="*/ 927100 w 2184400"/>
              <a:gd name="connsiteY1" fmla="*/ 317500 h 939800"/>
              <a:gd name="connsiteX2" fmla="*/ 0 w 2184400"/>
              <a:gd name="connsiteY2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4400" h="939800">
                <a:moveTo>
                  <a:pt x="2184400" y="0"/>
                </a:moveTo>
                <a:cubicBezTo>
                  <a:pt x="1737783" y="80433"/>
                  <a:pt x="1291167" y="160867"/>
                  <a:pt x="927100" y="317500"/>
                </a:cubicBezTo>
                <a:cubicBezTo>
                  <a:pt x="563033" y="474133"/>
                  <a:pt x="281516" y="706966"/>
                  <a:pt x="0" y="939800"/>
                </a:cubicBezTo>
              </a:path>
            </a:pathLst>
          </a:custGeom>
          <a:noFill/>
          <a:ln w="38100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7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7" grpId="0" animBg="1"/>
      <p:bldP spid="10" grpId="0" animBg="1"/>
      <p:bldP spid="11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1 - 9Slide.vn">
            <a:extLst>
              <a:ext uri="{FF2B5EF4-FFF2-40B4-BE49-F238E27FC236}">
                <a16:creationId xmlns:a16="http://schemas.microsoft.com/office/drawing/2014/main" id="{4B797AF1-DEDE-4E5C-B186-23BC68B30A09}"/>
              </a:ext>
            </a:extLst>
          </p:cNvPr>
          <p:cNvGrpSpPr/>
          <p:nvPr/>
        </p:nvGrpSpPr>
        <p:grpSpPr>
          <a:xfrm>
            <a:off x="475457" y="462848"/>
            <a:ext cx="529493" cy="769441"/>
            <a:chOff x="1806355" y="2799296"/>
            <a:chExt cx="745981" cy="10840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BEAE5E-DB9D-4D84-A04F-832B3CBBC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rgbClr val="86C0B4"/>
                </a:gs>
                <a:gs pos="87000">
                  <a:schemeClr val="accent4"/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A0881FA3-53C8-453D-8A78-871F62EE5C5F}"/>
                </a:ext>
              </a:extLst>
            </p:cNvPr>
            <p:cNvSpPr txBox="1"/>
            <p:nvPr/>
          </p:nvSpPr>
          <p:spPr>
            <a:xfrm>
              <a:off x="1824314" y="2799296"/>
              <a:ext cx="656379" cy="108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20">
                  <a:gradFill>
                    <a:gsLst>
                      <a:gs pos="40000">
                        <a:schemeClr val="accent1"/>
                      </a:gs>
                      <a:gs pos="84000">
                        <a:schemeClr val="accent2"/>
                      </a:gs>
                    </a:gsLst>
                    <a:lin ang="5400000" scaled="0"/>
                  </a:gradFill>
                  <a:effectLst>
                    <a:outerShdw blurRad="25400" dist="38100" dir="2700000" sx="101000" sy="101000" algn="tl" rotWithShape="0">
                      <a:schemeClr val="accent5">
                        <a:lumMod val="60000"/>
                        <a:lumOff val="40000"/>
                        <a:alpha val="49000"/>
                      </a:schemeClr>
                    </a:outerShdw>
                  </a:effectLst>
                  <a:latin typeface="#9Slide07 SVNUT Triumph Press" panose="00000500000000000000" pitchFamily="2" charset="0"/>
                  <a:ea typeface="字魂229号-云瑶体" panose="00000500000000000000" charset="-122"/>
                </a:rPr>
                <a:t>3</a:t>
              </a:r>
            </a:p>
          </p:txBody>
        </p:sp>
      </p:grp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2CFE239F-E0E8-44AE-AA38-8447ACB666AC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17066" y="461389"/>
            <a:ext cx="10509096" cy="1293971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500" spc="-40">
                <a:solidFill>
                  <a:schemeClr val="accent5">
                    <a:lumMod val="50000"/>
                  </a:schemeClr>
                </a:solidFill>
                <a:latin typeface="+mj-lt"/>
              </a:rPr>
              <a:t>Rô-bốt chia 56 con cá vào các rổ, mỗi rổ 8 con cá. Hỏi Rô-bốt chia được bao nhiêu rổ cá như vậy?</a:t>
            </a:r>
            <a:endParaRPr lang="en-US" sz="3500" spc="-4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Phạm Duyên 8 - 9Slide.vn">
            <a:extLst>
              <a:ext uri="{FF2B5EF4-FFF2-40B4-BE49-F238E27FC236}">
                <a16:creationId xmlns:a16="http://schemas.microsoft.com/office/drawing/2014/main" id="{26113190-3967-48F7-9582-900B4F3A7DE5}"/>
              </a:ext>
            </a:extLst>
          </p:cNvPr>
          <p:cNvSpPr txBox="1"/>
          <p:nvPr/>
        </p:nvSpPr>
        <p:spPr>
          <a:xfrm>
            <a:off x="1457418" y="3403765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8" name="Phạm Duyên 9 - 9Slide.vn">
            <a:extLst>
              <a:ext uri="{FF2B5EF4-FFF2-40B4-BE49-F238E27FC236}">
                <a16:creationId xmlns:a16="http://schemas.microsoft.com/office/drawing/2014/main" id="{E998A265-A775-4D32-8E03-5AC6ED450982}"/>
              </a:ext>
            </a:extLst>
          </p:cNvPr>
          <p:cNvSpPr txBox="1"/>
          <p:nvPr/>
        </p:nvSpPr>
        <p:spPr>
          <a:xfrm>
            <a:off x="2052673" y="213238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8A786DE5-98A8-45CE-9141-62362BDC2719}"/>
              </a:ext>
            </a:extLst>
          </p:cNvPr>
          <p:cNvSpPr txBox="1"/>
          <p:nvPr/>
        </p:nvSpPr>
        <p:spPr>
          <a:xfrm>
            <a:off x="1447800" y="2818180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con:</a:t>
            </a:r>
          </a:p>
        </p:txBody>
      </p:sp>
      <p:sp>
        <p:nvSpPr>
          <p:cNvPr id="10" name="Phạm Duyên 11 - 9Slide.vn">
            <a:extLst>
              <a:ext uri="{FF2B5EF4-FFF2-40B4-BE49-F238E27FC236}">
                <a16:creationId xmlns:a16="http://schemas.microsoft.com/office/drawing/2014/main" id="{2800EBDA-747D-47D4-B455-4C660F3B02F8}"/>
              </a:ext>
            </a:extLst>
          </p:cNvPr>
          <p:cNvSpPr txBox="1"/>
          <p:nvPr/>
        </p:nvSpPr>
        <p:spPr>
          <a:xfrm>
            <a:off x="2883680" y="281818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rổ</a:t>
            </a:r>
            <a:endParaRPr lang="en-US" sz="3200" i="1">
              <a:solidFill>
                <a:schemeClr val="tx1">
                  <a:lumMod val="75000"/>
                  <a:lumOff val="25000"/>
                </a:schemeClr>
              </a:solidFill>
              <a:latin typeface="#9Slide04 AdrianeSwash" panose="02000504060000090004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Phạm Duyên 12 - 9Slide.vn">
            <a:extLst>
              <a:ext uri="{FF2B5EF4-FFF2-40B4-BE49-F238E27FC236}">
                <a16:creationId xmlns:a16="http://schemas.microsoft.com/office/drawing/2014/main" id="{E5506FA9-AF96-488B-81C7-111A666535FB}"/>
              </a:ext>
            </a:extLst>
          </p:cNvPr>
          <p:cNvSpPr txBox="1"/>
          <p:nvPr/>
        </p:nvSpPr>
        <p:spPr>
          <a:xfrm>
            <a:off x="2880682" y="3403765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rổ ?</a:t>
            </a:r>
          </a:p>
        </p:txBody>
      </p:sp>
      <p:sp>
        <p:nvSpPr>
          <p:cNvPr id="12" name="Phạm Duyên 9 - 9Slide.vn">
            <a:extLst>
              <a:ext uri="{FF2B5EF4-FFF2-40B4-BE49-F238E27FC236}">
                <a16:creationId xmlns:a16="http://schemas.microsoft.com/office/drawing/2014/main" id="{B99063E3-2BDF-4504-846A-7ABB6783896C}"/>
              </a:ext>
            </a:extLst>
          </p:cNvPr>
          <p:cNvSpPr txBox="1"/>
          <p:nvPr/>
        </p:nvSpPr>
        <p:spPr>
          <a:xfrm>
            <a:off x="6878738" y="2132380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grpSp>
        <p:nvGrpSpPr>
          <p:cNvPr id="13" name="PHẠM DUYÊN 1 - 9Slide.vn 9 - 9Slide.vn">
            <a:extLst>
              <a:ext uri="{FF2B5EF4-FFF2-40B4-BE49-F238E27FC236}">
                <a16:creationId xmlns:a16="http://schemas.microsoft.com/office/drawing/2014/main" id="{F3103DDA-8394-4E7C-A76E-D729FDB85F28}"/>
              </a:ext>
            </a:extLst>
          </p:cNvPr>
          <p:cNvGrpSpPr/>
          <p:nvPr/>
        </p:nvGrpSpPr>
        <p:grpSpPr>
          <a:xfrm>
            <a:off x="6019800" y="3396037"/>
            <a:ext cx="2544490" cy="612447"/>
            <a:chOff x="5806203" y="3651942"/>
            <a:chExt cx="2544490" cy="6124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4DACF4-1B58-4565-85FD-B83768E6538A}"/>
                </a:ext>
              </a:extLst>
            </p:cNvPr>
            <p:cNvSpPr txBox="1"/>
            <p:nvPr/>
          </p:nvSpPr>
          <p:spPr>
            <a:xfrm>
              <a:off x="6843434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3D78FA-0394-4742-8B9E-63B0F043D628}"/>
                </a:ext>
              </a:extLst>
            </p:cNvPr>
            <p:cNvSpPr txBox="1"/>
            <p:nvPr/>
          </p:nvSpPr>
          <p:spPr>
            <a:xfrm>
              <a:off x="7938401" y="36519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EFD2D3-795F-413D-9514-B9D1B0B88BCB}"/>
                </a:ext>
              </a:extLst>
            </p:cNvPr>
            <p:cNvSpPr txBox="1"/>
            <p:nvPr/>
          </p:nvSpPr>
          <p:spPr>
            <a:xfrm>
              <a:off x="7392520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FE7DCE-5902-4685-9E92-DEAE4F229E87}"/>
                </a:ext>
              </a:extLst>
            </p:cNvPr>
            <p:cNvSpPr txBox="1"/>
            <p:nvPr/>
          </p:nvSpPr>
          <p:spPr>
            <a:xfrm>
              <a:off x="5806203" y="367961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21B095-2B8A-4E3F-B28D-21EAB3C5D7E0}"/>
                </a:ext>
              </a:extLst>
            </p:cNvPr>
            <p:cNvSpPr txBox="1"/>
            <p:nvPr/>
          </p:nvSpPr>
          <p:spPr>
            <a:xfrm>
              <a:off x="6477254" y="3679614"/>
              <a:ext cx="3048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:</a:t>
              </a:r>
            </a:p>
          </p:txBody>
        </p:sp>
      </p:grpSp>
      <p:sp>
        <p:nvSpPr>
          <p:cNvPr id="19" name="PHẠM DUYÊN 1 - 9Slide.vn 11 - 9Slide.vn">
            <a:extLst>
              <a:ext uri="{FF2B5EF4-FFF2-40B4-BE49-F238E27FC236}">
                <a16:creationId xmlns:a16="http://schemas.microsoft.com/office/drawing/2014/main" id="{33A52CE3-9C66-40B2-9AEF-4BAE1A4C5F24}"/>
              </a:ext>
            </a:extLst>
          </p:cNvPr>
          <p:cNvSpPr txBox="1"/>
          <p:nvPr/>
        </p:nvSpPr>
        <p:spPr>
          <a:xfrm>
            <a:off x="5105400" y="2810452"/>
            <a:ext cx="6549805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Rô-bốt chia được số rổ cá như vậy là:</a:t>
            </a:r>
            <a:endParaRPr lang="en-US" sz="32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HẠM DUYÊN 1 - 9Slide.vn 12 - 9Slide.vn">
            <a:extLst>
              <a:ext uri="{FF2B5EF4-FFF2-40B4-BE49-F238E27FC236}">
                <a16:creationId xmlns:a16="http://schemas.microsoft.com/office/drawing/2014/main" id="{18AC3BE0-4B36-404B-A669-739B0114FAAE}"/>
              </a:ext>
            </a:extLst>
          </p:cNvPr>
          <p:cNvSpPr txBox="1"/>
          <p:nvPr/>
        </p:nvSpPr>
        <p:spPr>
          <a:xfrm>
            <a:off x="8761598" y="3396037"/>
            <a:ext cx="740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(rổ)</a:t>
            </a:r>
          </a:p>
        </p:txBody>
      </p:sp>
      <p:sp>
        <p:nvSpPr>
          <p:cNvPr id="21" name="PHẠM DUYÊN 1 - 9Slide.vn 14 - 9Slide.vn">
            <a:extLst>
              <a:ext uri="{FF2B5EF4-FFF2-40B4-BE49-F238E27FC236}">
                <a16:creationId xmlns:a16="http://schemas.microsoft.com/office/drawing/2014/main" id="{04E41C88-9448-4F6B-A19C-05DCDA921D2A}"/>
              </a:ext>
            </a:extLst>
          </p:cNvPr>
          <p:cNvSpPr txBox="1"/>
          <p:nvPr/>
        </p:nvSpPr>
        <p:spPr>
          <a:xfrm>
            <a:off x="8189611" y="3396037"/>
            <a:ext cx="4122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PHẠM DUYÊN 1 - 9Slide.vn 10 - 9Slide.vn">
            <a:extLst>
              <a:ext uri="{FF2B5EF4-FFF2-40B4-BE49-F238E27FC236}">
                <a16:creationId xmlns:a16="http://schemas.microsoft.com/office/drawing/2014/main" id="{8FFED12F-57C9-45A5-BA1D-B24EE952FAD5}"/>
              </a:ext>
            </a:extLst>
          </p:cNvPr>
          <p:cNvSpPr txBox="1"/>
          <p:nvPr/>
        </p:nvSpPr>
        <p:spPr>
          <a:xfrm>
            <a:off x="6977705" y="4106659"/>
            <a:ext cx="3797787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    </a:t>
            </a:r>
            <a:r>
              <a:rPr lang="en-US" sz="3000" spc="-14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spc="-160">
                <a:solidFill>
                  <a:schemeClr val="tx1">
                    <a:lumMod val="75000"/>
                    <a:lumOff val="25000"/>
                  </a:schemeClr>
                </a:solidFill>
              </a:rPr>
              <a:t>rổ cá</a:t>
            </a:r>
          </a:p>
        </p:txBody>
      </p:sp>
      <p:sp>
        <p:nvSpPr>
          <p:cNvPr id="23" name="PHẠM DUYÊN 1 - 9Slide.vn 13 - 9Slide.vn">
            <a:extLst>
              <a:ext uri="{FF2B5EF4-FFF2-40B4-BE49-F238E27FC236}">
                <a16:creationId xmlns:a16="http://schemas.microsoft.com/office/drawing/2014/main" id="{9F108E74-901C-4B3E-B8DF-00C73321E715}"/>
              </a:ext>
            </a:extLst>
          </p:cNvPr>
          <p:cNvSpPr txBox="1"/>
          <p:nvPr/>
        </p:nvSpPr>
        <p:spPr>
          <a:xfrm>
            <a:off x="8572986" y="4110964"/>
            <a:ext cx="4122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39908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HẠM DUYÊN 5 - 9Slide.vn">
            <a:extLst>
              <a:ext uri="{FF2B5EF4-FFF2-40B4-BE49-F238E27FC236}">
                <a16:creationId xmlns:a16="http://schemas.microsoft.com/office/drawing/2014/main" id="{B234AB59-FCB4-61BC-5512-EF1DFB18EDC5}"/>
              </a:ext>
            </a:extLst>
          </p:cNvPr>
          <p:cNvGrpSpPr/>
          <p:nvPr/>
        </p:nvGrpSpPr>
        <p:grpSpPr>
          <a:xfrm rot="6381774">
            <a:off x="9254879" y="2334997"/>
            <a:ext cx="582264" cy="825834"/>
            <a:chOff x="4614382" y="1228387"/>
            <a:chExt cx="315954" cy="448122"/>
          </a:xfrm>
          <a:solidFill>
            <a:schemeClr val="accent1"/>
          </a:solidFill>
        </p:grpSpPr>
        <p:cxnSp>
          <p:nvCxnSpPr>
            <p:cNvPr id="10" name="8">
              <a:extLst>
                <a:ext uri="{FF2B5EF4-FFF2-40B4-BE49-F238E27FC236}">
                  <a16:creationId xmlns:a16="http://schemas.microsoft.com/office/drawing/2014/main" id="{5001BE17-B64F-59B5-8E4F-3E81F03B8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04795" y="1307306"/>
              <a:ext cx="123186" cy="95726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9">
              <a:extLst>
                <a:ext uri="{FF2B5EF4-FFF2-40B4-BE49-F238E27FC236}">
                  <a16:creationId xmlns:a16="http://schemas.microsoft.com/office/drawing/2014/main" id="{28CC6A0C-ED65-BDB1-D4D0-738FA50865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195" y="1228387"/>
              <a:ext cx="28141" cy="95727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0">
              <a:extLst>
                <a:ext uri="{FF2B5EF4-FFF2-40B4-BE49-F238E27FC236}">
                  <a16:creationId xmlns:a16="http://schemas.microsoft.com/office/drawing/2014/main" id="{B9357E5A-505B-4B70-B507-E85DC46863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097" y="1508812"/>
              <a:ext cx="95396" cy="0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1">
              <a:extLst>
                <a:ext uri="{FF2B5EF4-FFF2-40B4-BE49-F238E27FC236}">
                  <a16:creationId xmlns:a16="http://schemas.microsoft.com/office/drawing/2014/main" id="{DD4CBD39-4A1A-83D1-CECC-320A936F0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4382" y="1632341"/>
              <a:ext cx="138111" cy="44168"/>
            </a:xfrm>
            <a:prstGeom prst="line">
              <a:avLst/>
            </a:prstGeom>
            <a:grpFill/>
            <a:ln w="444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HẠM DUYÊN 6 - 9Slide.vn">
            <a:extLst>
              <a:ext uri="{FF2B5EF4-FFF2-40B4-BE49-F238E27FC236}">
                <a16:creationId xmlns:a16="http://schemas.microsoft.com/office/drawing/2014/main" id="{0E474962-856C-5F0A-47C1-975945762867}"/>
              </a:ext>
            </a:extLst>
          </p:cNvPr>
          <p:cNvSpPr/>
          <p:nvPr/>
        </p:nvSpPr>
        <p:spPr>
          <a:xfrm>
            <a:off x="4968716" y="4068681"/>
            <a:ext cx="2254568" cy="274320"/>
          </a:xfrm>
          <a:custGeom>
            <a:avLst/>
            <a:gdLst>
              <a:gd name="connsiteX0" fmla="*/ 2224685 w 2254567"/>
              <a:gd name="connsiteY0" fmla="*/ 69978 h 274320"/>
              <a:gd name="connsiteX1" fmla="*/ 2160983 w 2254567"/>
              <a:gd name="connsiteY1" fmla="*/ 73965 h 274320"/>
              <a:gd name="connsiteX2" fmla="*/ 2158934 w 2254567"/>
              <a:gd name="connsiteY2" fmla="*/ 3293 h 274320"/>
              <a:gd name="connsiteX3" fmla="*/ 2151613 w 2254567"/>
              <a:gd name="connsiteY3" fmla="*/ 310 h 274320"/>
              <a:gd name="connsiteX4" fmla="*/ 2075103 w 2254567"/>
              <a:gd name="connsiteY4" fmla="*/ 136913 h 274320"/>
              <a:gd name="connsiteX5" fmla="*/ 158524 w 2254567"/>
              <a:gd name="connsiteY5" fmla="*/ 163710 h 274320"/>
              <a:gd name="connsiteX6" fmla="*/ 158789 w 2254567"/>
              <a:gd name="connsiteY6" fmla="*/ 157538 h 274320"/>
              <a:gd name="connsiteX7" fmla="*/ 59494 w 2254567"/>
              <a:gd name="connsiteY7" fmla="*/ 31711 h 274320"/>
              <a:gd name="connsiteX8" fmla="*/ 36486 w 2254567"/>
              <a:gd name="connsiteY8" fmla="*/ 79074 h 274320"/>
              <a:gd name="connsiteX9" fmla="*/ 62512 w 2254567"/>
              <a:gd name="connsiteY9" fmla="*/ 137050 h 274320"/>
              <a:gd name="connsiteX10" fmla="*/ 3096 w 2254567"/>
              <a:gd name="connsiteY10" fmla="*/ 159947 h 274320"/>
              <a:gd name="connsiteX11" fmla="*/ 22504 w 2254567"/>
              <a:gd name="connsiteY11" fmla="*/ 207284 h 274320"/>
              <a:gd name="connsiteX12" fmla="*/ 149565 w 2254567"/>
              <a:gd name="connsiteY12" fmla="*/ 171871 h 274320"/>
              <a:gd name="connsiteX13" fmla="*/ 2081070 w 2254567"/>
              <a:gd name="connsiteY13" fmla="*/ 151074 h 274320"/>
              <a:gd name="connsiteX14" fmla="*/ 2085004 w 2254567"/>
              <a:gd name="connsiteY14" fmla="*/ 148177 h 274320"/>
              <a:gd name="connsiteX15" fmla="*/ 2088536 w 2254567"/>
              <a:gd name="connsiteY15" fmla="*/ 150757 h 274320"/>
              <a:gd name="connsiteX16" fmla="*/ 2194672 w 2254567"/>
              <a:gd name="connsiteY16" fmla="*/ 163856 h 274320"/>
              <a:gd name="connsiteX17" fmla="*/ 2260698 w 2254567"/>
              <a:gd name="connsiteY17" fmla="*/ 109815 h 274320"/>
              <a:gd name="connsiteX18" fmla="*/ 2224685 w 2254567"/>
              <a:gd name="connsiteY18" fmla="*/ 69978 h 274320"/>
              <a:gd name="connsiteX19" fmla="*/ 142759 w 2254567"/>
              <a:gd name="connsiteY19" fmla="*/ 167628 h 274320"/>
              <a:gd name="connsiteX20" fmla="*/ 95764 w 2254567"/>
              <a:gd name="connsiteY20" fmla="*/ 213294 h 274320"/>
              <a:gd name="connsiteX21" fmla="*/ 37857 w 2254567"/>
              <a:gd name="connsiteY21" fmla="*/ 202201 h 274320"/>
              <a:gd name="connsiteX22" fmla="*/ 13708 w 2254567"/>
              <a:gd name="connsiteY22" fmla="*/ 168734 h 274320"/>
              <a:gd name="connsiteX23" fmla="*/ 78791 w 2254567"/>
              <a:gd name="connsiteY23" fmla="*/ 150268 h 274320"/>
              <a:gd name="connsiteX24" fmla="*/ 83420 w 2254567"/>
              <a:gd name="connsiteY24" fmla="*/ 139099 h 274320"/>
              <a:gd name="connsiteX25" fmla="*/ 50836 w 2254567"/>
              <a:gd name="connsiteY25" fmla="*/ 85632 h 274320"/>
              <a:gd name="connsiteX26" fmla="*/ 78902 w 2254567"/>
              <a:gd name="connsiteY26" fmla="*/ 46198 h 274320"/>
              <a:gd name="connsiteX27" fmla="*/ 146488 w 2254567"/>
              <a:gd name="connsiteY27" fmla="*/ 162107 h 274320"/>
              <a:gd name="connsiteX28" fmla="*/ 142759 w 2254567"/>
              <a:gd name="connsiteY28" fmla="*/ 167628 h 274320"/>
              <a:gd name="connsiteX29" fmla="*/ 2243253 w 2254567"/>
              <a:gd name="connsiteY29" fmla="*/ 117119 h 274320"/>
              <a:gd name="connsiteX30" fmla="*/ 2092420 w 2254567"/>
              <a:gd name="connsiteY30" fmla="*/ 136681 h 274320"/>
              <a:gd name="connsiteX31" fmla="*/ 2084945 w 2254567"/>
              <a:gd name="connsiteY31" fmla="*/ 139064 h 274320"/>
              <a:gd name="connsiteX32" fmla="*/ 2083059 w 2254567"/>
              <a:gd name="connsiteY32" fmla="*/ 137178 h 274320"/>
              <a:gd name="connsiteX33" fmla="*/ 2108828 w 2254567"/>
              <a:gd name="connsiteY33" fmla="*/ 49362 h 274320"/>
              <a:gd name="connsiteX34" fmla="*/ 2143152 w 2254567"/>
              <a:gd name="connsiteY34" fmla="*/ 17686 h 274320"/>
              <a:gd name="connsiteX35" fmla="*/ 2154270 w 2254567"/>
              <a:gd name="connsiteY35" fmla="*/ 56211 h 274320"/>
              <a:gd name="connsiteX36" fmla="*/ 2135968 w 2254567"/>
              <a:gd name="connsiteY36" fmla="*/ 88812 h 274320"/>
              <a:gd name="connsiteX37" fmla="*/ 2145381 w 2254567"/>
              <a:gd name="connsiteY37" fmla="*/ 98225 h 274320"/>
              <a:gd name="connsiteX38" fmla="*/ 2206228 w 2254567"/>
              <a:gd name="connsiteY38" fmla="*/ 80900 h 274320"/>
              <a:gd name="connsiteX39" fmla="*/ 2243253 w 2254567"/>
              <a:gd name="connsiteY39" fmla="*/ 117119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54567" h="274320">
                <a:moveTo>
                  <a:pt x="2224685" y="69978"/>
                </a:moveTo>
                <a:cubicBezTo>
                  <a:pt x="2204111" y="63618"/>
                  <a:pt x="2181128" y="65855"/>
                  <a:pt x="2160983" y="73965"/>
                </a:cubicBezTo>
                <a:cubicBezTo>
                  <a:pt x="2171467" y="51462"/>
                  <a:pt x="2172196" y="28488"/>
                  <a:pt x="2158934" y="3293"/>
                </a:cubicBezTo>
                <a:cubicBezTo>
                  <a:pt x="2157699" y="953"/>
                  <a:pt x="2154185" y="-719"/>
                  <a:pt x="2151613" y="310"/>
                </a:cubicBezTo>
                <a:cubicBezTo>
                  <a:pt x="2097555" y="22135"/>
                  <a:pt x="2074495" y="81723"/>
                  <a:pt x="2075103" y="136913"/>
                </a:cubicBezTo>
                <a:cubicBezTo>
                  <a:pt x="1448231" y="321907"/>
                  <a:pt x="793875" y="273901"/>
                  <a:pt x="158524" y="163710"/>
                </a:cubicBezTo>
                <a:cubicBezTo>
                  <a:pt x="159510" y="161961"/>
                  <a:pt x="159852" y="159818"/>
                  <a:pt x="158789" y="157538"/>
                </a:cubicBezTo>
                <a:cubicBezTo>
                  <a:pt x="138095" y="113295"/>
                  <a:pt x="128657" y="22067"/>
                  <a:pt x="59494" y="31711"/>
                </a:cubicBezTo>
                <a:cubicBezTo>
                  <a:pt x="37729" y="34746"/>
                  <a:pt x="34634" y="62066"/>
                  <a:pt x="36486" y="79074"/>
                </a:cubicBezTo>
                <a:cubicBezTo>
                  <a:pt x="38774" y="100059"/>
                  <a:pt x="48316" y="121002"/>
                  <a:pt x="62512" y="137050"/>
                </a:cubicBezTo>
                <a:cubicBezTo>
                  <a:pt x="40300" y="137375"/>
                  <a:pt x="14009" y="140753"/>
                  <a:pt x="3096" y="159947"/>
                </a:cubicBezTo>
                <a:cubicBezTo>
                  <a:pt x="-6908" y="177563"/>
                  <a:pt x="9414" y="197126"/>
                  <a:pt x="22504" y="207284"/>
                </a:cubicBezTo>
                <a:cubicBezTo>
                  <a:pt x="68058" y="242672"/>
                  <a:pt x="132540" y="228184"/>
                  <a:pt x="149565" y="171871"/>
                </a:cubicBezTo>
                <a:cubicBezTo>
                  <a:pt x="778350" y="307308"/>
                  <a:pt x="1459401" y="335083"/>
                  <a:pt x="2081070" y="151074"/>
                </a:cubicBezTo>
                <a:cubicBezTo>
                  <a:pt x="2082930" y="150526"/>
                  <a:pt x="2084130" y="149437"/>
                  <a:pt x="2085004" y="148177"/>
                </a:cubicBezTo>
                <a:cubicBezTo>
                  <a:pt x="2085827" y="149274"/>
                  <a:pt x="2086908" y="150234"/>
                  <a:pt x="2088536" y="150757"/>
                </a:cubicBezTo>
                <a:cubicBezTo>
                  <a:pt x="2121215" y="161113"/>
                  <a:pt x="2160306" y="170088"/>
                  <a:pt x="2194672" y="163856"/>
                </a:cubicBezTo>
                <a:cubicBezTo>
                  <a:pt x="2221376" y="159013"/>
                  <a:pt x="2255580" y="138884"/>
                  <a:pt x="2260698" y="109815"/>
                </a:cubicBezTo>
                <a:cubicBezTo>
                  <a:pt x="2264521" y="88075"/>
                  <a:pt x="2241976" y="75328"/>
                  <a:pt x="2224685" y="69978"/>
                </a:cubicBezTo>
                <a:close/>
                <a:moveTo>
                  <a:pt x="142759" y="167628"/>
                </a:moveTo>
                <a:cubicBezTo>
                  <a:pt x="132472" y="188742"/>
                  <a:pt x="119845" y="206847"/>
                  <a:pt x="95764" y="213294"/>
                </a:cubicBezTo>
                <a:cubicBezTo>
                  <a:pt x="76271" y="218506"/>
                  <a:pt x="54711" y="212119"/>
                  <a:pt x="37857" y="202201"/>
                </a:cubicBezTo>
                <a:cubicBezTo>
                  <a:pt x="27373" y="196029"/>
                  <a:pt x="10991" y="182793"/>
                  <a:pt x="13708" y="168734"/>
                </a:cubicBezTo>
                <a:cubicBezTo>
                  <a:pt x="17883" y="147157"/>
                  <a:pt x="64286" y="149968"/>
                  <a:pt x="78791" y="150268"/>
                </a:cubicBezTo>
                <a:cubicBezTo>
                  <a:pt x="84106" y="150388"/>
                  <a:pt x="87998" y="142767"/>
                  <a:pt x="83420" y="139099"/>
                </a:cubicBezTo>
                <a:cubicBezTo>
                  <a:pt x="66404" y="125451"/>
                  <a:pt x="56099" y="106592"/>
                  <a:pt x="50836" y="85632"/>
                </a:cubicBezTo>
                <a:cubicBezTo>
                  <a:pt x="45170" y="63018"/>
                  <a:pt x="50767" y="38354"/>
                  <a:pt x="78902" y="46198"/>
                </a:cubicBezTo>
                <a:cubicBezTo>
                  <a:pt x="124980" y="59057"/>
                  <a:pt x="129669" y="124097"/>
                  <a:pt x="146488" y="162107"/>
                </a:cubicBezTo>
                <a:cubicBezTo>
                  <a:pt x="143959" y="162750"/>
                  <a:pt x="142493" y="165339"/>
                  <a:pt x="142759" y="167628"/>
                </a:cubicBezTo>
                <a:close/>
                <a:moveTo>
                  <a:pt x="2243253" y="117119"/>
                </a:moveTo>
                <a:cubicBezTo>
                  <a:pt x="2215864" y="169188"/>
                  <a:pt x="2135771" y="150543"/>
                  <a:pt x="2092420" y="136681"/>
                </a:cubicBezTo>
                <a:cubicBezTo>
                  <a:pt x="2089085" y="135618"/>
                  <a:pt x="2086471" y="136895"/>
                  <a:pt x="2084945" y="139064"/>
                </a:cubicBezTo>
                <a:cubicBezTo>
                  <a:pt x="2084439" y="138327"/>
                  <a:pt x="2083796" y="137693"/>
                  <a:pt x="2083059" y="137178"/>
                </a:cubicBezTo>
                <a:cubicBezTo>
                  <a:pt x="2084936" y="105837"/>
                  <a:pt x="2092171" y="76279"/>
                  <a:pt x="2108828" y="49362"/>
                </a:cubicBezTo>
                <a:cubicBezTo>
                  <a:pt x="2117254" y="35740"/>
                  <a:pt x="2129393" y="25530"/>
                  <a:pt x="2143152" y="17686"/>
                </a:cubicBezTo>
                <a:cubicBezTo>
                  <a:pt x="2160443" y="7836"/>
                  <a:pt x="2154802" y="53828"/>
                  <a:pt x="2154270" y="56211"/>
                </a:cubicBezTo>
                <a:cubicBezTo>
                  <a:pt x="2151544" y="68376"/>
                  <a:pt x="2143229" y="79065"/>
                  <a:pt x="2135968" y="88812"/>
                </a:cubicBezTo>
                <a:cubicBezTo>
                  <a:pt x="2131888" y="94273"/>
                  <a:pt x="2139920" y="102202"/>
                  <a:pt x="2145381" y="98225"/>
                </a:cubicBezTo>
                <a:cubicBezTo>
                  <a:pt x="2163692" y="84903"/>
                  <a:pt x="2183760" y="79820"/>
                  <a:pt x="2206228" y="80900"/>
                </a:cubicBezTo>
                <a:cubicBezTo>
                  <a:pt x="2225182" y="81808"/>
                  <a:pt x="2255820" y="93210"/>
                  <a:pt x="2243253" y="117119"/>
                </a:cubicBezTo>
                <a:close/>
              </a:path>
            </a:pathLst>
          </a:custGeom>
          <a:solidFill>
            <a:schemeClr val="bg1"/>
          </a:solidFill>
          <a:ln w="8572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#9Slide03 Quicksand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CF8387-0B6B-3851-F640-A96CC81ED456}"/>
              </a:ext>
            </a:extLst>
          </p:cNvPr>
          <p:cNvGrpSpPr/>
          <p:nvPr/>
        </p:nvGrpSpPr>
        <p:grpSpPr>
          <a:xfrm>
            <a:off x="1719608" y="2747914"/>
            <a:ext cx="8752785" cy="1062086"/>
            <a:chOff x="1617118" y="3024309"/>
            <a:chExt cx="9820702" cy="1062086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6F01FDCD-C760-0E34-2281-B4D87814D2BE}"/>
                </a:ext>
              </a:extLst>
            </p:cNvPr>
            <p:cNvSpPr txBox="1"/>
            <p:nvPr/>
          </p:nvSpPr>
          <p:spPr>
            <a:xfrm>
              <a:off x="1617118" y="3024309"/>
              <a:ext cx="9820702" cy="1062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6000"/>
                </a:lnSpc>
              </a:pPr>
              <a:r>
                <a:rPr lang="en-US" sz="6000" b="1">
                  <a:ln w="193675">
                    <a:solidFill>
                      <a:schemeClr val="bg1"/>
                    </a:solidFill>
                  </a:ln>
                  <a:noFill/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sym typeface="Arial"/>
                </a:rPr>
                <a:t>TIẾT HỌC KẾT THÚC</a:t>
              </a:r>
            </a:p>
          </p:txBody>
        </p:sp>
        <p:sp>
          <p:nvSpPr>
            <p:cNvPr id="17" name="PHẠM DUYÊN 1 - 9Slide.vn">
              <a:extLst>
                <a:ext uri="{FF2B5EF4-FFF2-40B4-BE49-F238E27FC236}">
                  <a16:creationId xmlns:a16="http://schemas.microsoft.com/office/drawing/2014/main" id="{BABC67B5-2869-A7C4-1A49-87E8352C3BD3}"/>
                </a:ext>
              </a:extLst>
            </p:cNvPr>
            <p:cNvSpPr txBox="1"/>
            <p:nvPr/>
          </p:nvSpPr>
          <p:spPr>
            <a:xfrm>
              <a:off x="2832287" y="3024309"/>
              <a:ext cx="7390380" cy="1062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6000"/>
                </a:lnSpc>
              </a:pPr>
              <a:r>
                <a:rPr lang="en-US" sz="6000" spc="-20">
                  <a:solidFill>
                    <a:schemeClr val="accent6"/>
                  </a:solidFill>
                  <a:effectLst>
                    <a:outerShdw blurRad="50800" dist="76200" dir="180000" algn="t" rotWithShape="0">
                      <a:srgbClr val="443325">
                        <a:alpha val="40000"/>
                      </a:srgbClr>
                    </a:outerShdw>
                  </a:effectLst>
                  <a:latin typeface="SVN-Poky's" panose="020B0606040200020203" pitchFamily="34" charset="0"/>
                </a:rPr>
                <a:t>TIẾT HỌC KẾT THÚC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7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PHẠM DUYÊN - XANH LÁ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146356"/>
      </a:accent1>
      <a:accent2>
        <a:srgbClr val="229F94"/>
      </a:accent2>
      <a:accent3>
        <a:srgbClr val="6FB3A5"/>
      </a:accent3>
      <a:accent4>
        <a:srgbClr val="C1DEAE"/>
      </a:accent4>
      <a:accent5>
        <a:srgbClr val="FABB51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1986</TotalTime>
  <Words>248</Words>
  <Application>Microsoft Office PowerPoint</Application>
  <PresentationFormat>Widescreen</PresentationFormat>
  <Paragraphs>90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#9Slide03 Sofia Pro Soft Bold</vt:lpstr>
      <vt:lpstr>#9Slide03 Sofia Pro Soft</vt:lpstr>
      <vt:lpstr>#9Slide04 AdrianeSwash</vt:lpstr>
      <vt:lpstr>Calibri</vt:lpstr>
      <vt:lpstr>#9Slide07 SVNUT Triumph Press</vt:lpstr>
      <vt:lpstr>SVN-Poky's</vt:lpstr>
      <vt:lpstr>Arial</vt:lpstr>
      <vt:lpstr>#9Slide05 SVNStandly</vt:lpstr>
      <vt:lpstr>#9Slide03 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1040</cp:revision>
  <dcterms:created xsi:type="dcterms:W3CDTF">2022-02-22T13:22:10Z</dcterms:created>
  <dcterms:modified xsi:type="dcterms:W3CDTF">2022-11-13T14:54:26Z</dcterms:modified>
  <cp:category>9Slide.vn</cp:category>
</cp:coreProperties>
</file>