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9" r:id="rId4"/>
  </p:sldMasterIdLst>
  <p:notesMasterIdLst>
    <p:notesMasterId r:id="rId17"/>
  </p:notesMasterIdLst>
  <p:sldIdLst>
    <p:sldId id="257" r:id="rId5"/>
    <p:sldId id="258" r:id="rId6"/>
    <p:sldId id="259" r:id="rId7"/>
    <p:sldId id="260" r:id="rId8"/>
    <p:sldId id="261" r:id="rId9"/>
    <p:sldId id="262" r:id="rId10"/>
    <p:sldId id="290" r:id="rId11"/>
    <p:sldId id="291" r:id="rId12"/>
    <p:sldId id="292" r:id="rId13"/>
    <p:sldId id="293" r:id="rId14"/>
    <p:sldId id="294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8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5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  <p:sldLayoutId id="2147483706" r:id="rId15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738" y="51358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4</a:t>
            </a:r>
            <a:endParaRPr lang="en-US" sz="4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40432" y="408983"/>
            <a:ext cx="4950855" cy="3104926"/>
            <a:chOff x="1540432" y="408983"/>
            <a:chExt cx="4950855" cy="3104926"/>
          </a:xfrm>
        </p:grpSpPr>
        <p:sp>
          <p:nvSpPr>
            <p:cNvPr id="8" name="Rounded Rectangle 7"/>
            <p:cNvSpPr/>
            <p:nvPr/>
          </p:nvSpPr>
          <p:spPr>
            <a:xfrm>
              <a:off x="1540432" y="408983"/>
              <a:ext cx="4950855" cy="310492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DFF3FF"/>
                </a:clrFrom>
                <a:clrTo>
                  <a:srgbClr val="DFF3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000" b="50938" l="15965" r="24211">
                          <a14:foregroundMark x1="18509" y1="50313" x2="22368" y2="50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3" t="38435" r="74752" b="48426"/>
            <a:stretch/>
          </p:blipFill>
          <p:spPr bwMode="auto">
            <a:xfrm>
              <a:off x="1754917" y="661213"/>
              <a:ext cx="1268771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5530554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216935" y="408982"/>
            <a:ext cx="4677488" cy="3104927"/>
            <a:chOff x="6216935" y="408982"/>
            <a:chExt cx="4677488" cy="3104927"/>
          </a:xfrm>
        </p:grpSpPr>
        <p:sp>
          <p:nvSpPr>
            <p:cNvPr id="9" name="Rounded Rectangle 8"/>
            <p:cNvSpPr/>
            <p:nvPr/>
          </p:nvSpPr>
          <p:spPr>
            <a:xfrm>
              <a:off x="6216935" y="408982"/>
              <a:ext cx="4677488" cy="310492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313" b="50250" l="61579" r="68158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1" t="39968" r="31620" b="49375"/>
            <a:stretch/>
          </p:blipFill>
          <p:spPr bwMode="auto">
            <a:xfrm>
              <a:off x="6631784" y="691278"/>
              <a:ext cx="1112935" cy="222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682137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88690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A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9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9066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B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7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1184085" y="3644187"/>
            <a:ext cx="10032639" cy="1066959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cả</a:t>
            </a:r>
            <a:r>
              <a:rPr lang="en-US" sz="2800" dirty="0" smtClean="0"/>
              <a:t> 2 </a:t>
            </a:r>
            <a:r>
              <a:rPr lang="en-US" sz="2800" err="1" smtClean="0"/>
              <a:t>bình</a:t>
            </a:r>
            <a:r>
              <a:rPr lang="en-US" sz="2800" smtClean="0"/>
              <a:t> bằng bao nhiêu cốc?</a:t>
            </a:r>
            <a:endParaRPr lang="en-US" sz="2800" dirty="0" smtClean="0"/>
          </a:p>
          <a:p>
            <a:pPr>
              <a:lnSpc>
                <a:spcPts val="3800"/>
              </a:lnSpc>
            </a:pPr>
            <a:r>
              <a:rPr lang="en-US" sz="2800" smtClean="0"/>
              <a:t>b</a:t>
            </a:r>
            <a:r>
              <a:rPr lang="en-US" sz="2800" dirty="0" smtClean="0"/>
              <a:t>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err="1" smtClean="0"/>
              <a:t>bình</a:t>
            </a:r>
            <a:r>
              <a:rPr lang="en-US" sz="2800" smtClean="0"/>
              <a:t> nào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err="1" smtClean="0"/>
              <a:t>hơn</a:t>
            </a:r>
            <a:r>
              <a:rPr lang="en-US" sz="2800" smtClean="0"/>
              <a:t> và ít hơn bao nhiêu cốc?</a:t>
            </a:r>
            <a:endParaRPr lang="en-US" sz="2800" dirty="0" smtClean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787541" y="4089564"/>
            <a:ext cx="1257898" cy="24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22276" y="4081338"/>
            <a:ext cx="619065" cy="16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46379" y="4097790"/>
            <a:ext cx="1747103" cy="47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540432" y="4584409"/>
            <a:ext cx="1747103" cy="47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783451" y="4631689"/>
            <a:ext cx="2090003" cy="23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91287" y="4608049"/>
            <a:ext cx="93098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951568" y="4655328"/>
            <a:ext cx="58239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uiExpand="1" build="p"/>
      <p:bldP spid="28" grpId="0" uiExpand="1" build="p"/>
      <p:bldP spid="2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75181" r="39027" b="7443"/>
          <a:stretch/>
        </p:blipFill>
        <p:spPr bwMode="auto">
          <a:xfrm>
            <a:off x="2854140" y="2114554"/>
            <a:ext cx="3643671" cy="2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rot="379327" flipH="1">
            <a:off x="5186564" y="1987598"/>
            <a:ext cx="1098387" cy="1356031"/>
            <a:chOff x="5894004" y="2335578"/>
            <a:chExt cx="1083351" cy="13560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738" y="513587"/>
            <a:ext cx="10822812" cy="1027558"/>
            <a:chOff x="1183342" y="1369567"/>
            <a:chExt cx="10822812" cy="1027558"/>
          </a:xfrm>
        </p:grpSpPr>
        <p:sp>
          <p:nvSpPr>
            <p:cNvPr id="4" name="TextBox 3"/>
            <p:cNvSpPr txBox="1"/>
            <p:nvPr/>
          </p:nvSpPr>
          <p:spPr>
            <a:xfrm>
              <a:off x="1896036" y="1443018"/>
              <a:ext cx="101101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Dùng</a:t>
              </a:r>
              <a:r>
                <a:rPr lang="en-US" sz="2800" dirty="0" smtClean="0"/>
                <a:t> ca 1 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múc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err="1" smtClean="0"/>
                <a:t>thùng</a:t>
              </a:r>
              <a:r>
                <a:rPr lang="en-US" sz="2800" smtClean="0"/>
                <a:t> đổ 3 </a:t>
              </a:r>
              <a:r>
                <a:rPr lang="en-US" sz="2800" dirty="0" smtClean="0"/>
                <a:t>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5 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err="1" smtClean="0"/>
                <a:t>màu</a:t>
              </a:r>
              <a:r>
                <a:rPr lang="en-US" sz="2800" smtClean="0"/>
                <a:t> đỏ. </a:t>
              </a:r>
              <a:r>
                <a:rPr lang="en-US" sz="2800"/>
                <a:t>H</a:t>
              </a:r>
              <a:r>
                <a:rPr lang="en-US" sz="2800" smtClean="0"/>
                <a:t>ỏi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5</a:t>
              </a:r>
              <a:endParaRPr lang="en-US" sz="4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94004" y="2087381"/>
            <a:ext cx="1083351" cy="1356031"/>
            <a:chOff x="5894004" y="2335578"/>
            <a:chExt cx="1083351" cy="13560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rot="1054321" flipH="1">
            <a:off x="7718657" y="1600759"/>
            <a:ext cx="1074927" cy="1359794"/>
            <a:chOff x="5894004" y="2335578"/>
            <a:chExt cx="1083351" cy="13560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78637" r="23165" b="7443"/>
          <a:stretch/>
        </p:blipFill>
        <p:spPr bwMode="auto">
          <a:xfrm>
            <a:off x="7724587" y="2548791"/>
            <a:ext cx="1546413" cy="20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64095" y="2122649"/>
            <a:ext cx="1083351" cy="1016222"/>
            <a:chOff x="5905853" y="2335992"/>
            <a:chExt cx="1083351" cy="10162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21167910">
            <a:off x="8264455" y="1681255"/>
            <a:ext cx="1083351" cy="1356031"/>
            <a:chOff x="5894004" y="2335578"/>
            <a:chExt cx="1083351" cy="13560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7276280" y="2143917"/>
            <a:ext cx="1068694" cy="1016222"/>
            <a:chOff x="5905853" y="2335992"/>
            <a:chExt cx="1083351" cy="10162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367292" flipH="1">
            <a:off x="7555251" y="1859560"/>
            <a:ext cx="953381" cy="1368953"/>
            <a:chOff x="5894004" y="2335578"/>
            <a:chExt cx="1083351" cy="13560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96093" y="2350274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54611" y="2477584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08920" y="259083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4727" y="220005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54717" y="1875127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02510" y="2027293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28303" y="249750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1652224" y="1059749"/>
            <a:ext cx="1607810" cy="6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023328" y="1045699"/>
            <a:ext cx="4232012" cy="2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028705" y="1490569"/>
            <a:ext cx="3267388" cy="13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166517" y="1443500"/>
            <a:ext cx="120641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384831" y="1478063"/>
            <a:ext cx="1269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4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+ 6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+ 28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+ 9 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825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106903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1358" y="2354199"/>
            <a:ext cx="6930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16645" y="468230"/>
            <a:ext cx="8091288" cy="1048844"/>
            <a:chOff x="1183342" y="1369567"/>
            <a:chExt cx="8091288" cy="1048844"/>
          </a:xfrm>
        </p:grpSpPr>
        <p:sp>
          <p:nvSpPr>
            <p:cNvPr id="19" name="TextBox 18"/>
            <p:cNvSpPr txBox="1"/>
            <p:nvPr/>
          </p:nvSpPr>
          <p:spPr>
            <a:xfrm>
              <a:off x="2000164" y="1464304"/>
              <a:ext cx="72744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Bốn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Mai, Nam,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kiểm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khỏe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614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/>
        </p:blipFill>
        <p:spPr bwMode="auto">
          <a:xfrm>
            <a:off x="1563798" y="1459018"/>
            <a:ext cx="8494603" cy="328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228417" y="5156393"/>
          <a:ext cx="8686800" cy="11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Việt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Rô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-bốt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Mai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Cân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nặng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24 kg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56277" y="5134268"/>
            <a:ext cx="1582127" cy="523220"/>
            <a:chOff x="1132046" y="4800441"/>
            <a:chExt cx="1582127" cy="523220"/>
          </a:xfrm>
        </p:grpSpPr>
        <p:sp>
          <p:nvSpPr>
            <p:cNvPr id="22" name="Rounded Rectangle 21"/>
            <p:cNvSpPr/>
            <p:nvPr/>
          </p:nvSpPr>
          <p:spPr>
            <a:xfrm>
              <a:off x="1563797" y="4822566"/>
              <a:ext cx="613345" cy="449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046" y="4800441"/>
              <a:ext cx="158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 ?</a:t>
              </a:r>
              <a:endParaRPr lang="en-US" sz="28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994402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20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47431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25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05260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23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8370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nặng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3339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</a:rPr>
              <a:t>hẹ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2964" r="10020" b="7809"/>
          <a:stretch/>
        </p:blipFill>
        <p:spPr bwMode="auto">
          <a:xfrm>
            <a:off x="3792958" y="1901372"/>
            <a:ext cx="7422300" cy="4397830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83342" y="631796"/>
            <a:ext cx="6100302" cy="1951496"/>
            <a:chOff x="1183342" y="1271808"/>
            <a:chExt cx="6100302" cy="1951496"/>
          </a:xfrm>
        </p:grpSpPr>
        <p:sp>
          <p:nvSpPr>
            <p:cNvPr id="3" name="TextBox 2"/>
            <p:cNvSpPr txBox="1"/>
            <p:nvPr/>
          </p:nvSpPr>
          <p:spPr>
            <a:xfrm>
              <a:off x="1896036" y="1271808"/>
              <a:ext cx="5387608" cy="1951496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/>
                <a:t>Bằng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đĩa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cần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hãy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xung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2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13742" r="19939" b="67189"/>
          <a:stretch/>
        </p:blipFill>
        <p:spPr bwMode="auto">
          <a:xfrm>
            <a:off x="2528529" y="1698495"/>
            <a:ext cx="6971072" cy="33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14534" y="487711"/>
            <a:ext cx="10399062" cy="1405191"/>
            <a:chOff x="1183342" y="1369567"/>
            <a:chExt cx="10399062" cy="1405191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Rót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từ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Mai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).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chứa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3</a:t>
              </a:r>
              <a:endParaRPr lang="en-US" sz="40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2344290" y="3492500"/>
            <a:ext cx="876300" cy="876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15280" y="3492500"/>
            <a:ext cx="876300" cy="876300"/>
          </a:xfrm>
          <a:prstGeom prst="ellipse">
            <a:avLst/>
          </a:prstGeom>
          <a:solidFill>
            <a:srgbClr val="FFCAB9"/>
          </a:solidFill>
          <a:ln>
            <a:solidFill>
              <a:srgbClr val="FF9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7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4085" y="4995892"/>
            <a:ext cx="9493340" cy="1384995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Mai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                     8 -7 = 1 (</a:t>
            </a:r>
            <a:r>
              <a:rPr lang="en-US" sz="2800" dirty="0" err="1" smtClean="0"/>
              <a:t>cốc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                 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1 </a:t>
            </a:r>
            <a:r>
              <a:rPr lang="en-US" sz="2800" dirty="0" err="1" smtClean="0"/>
              <a:t>cốc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45426" y="1404730"/>
            <a:ext cx="3101009" cy="26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191580" y="1404730"/>
            <a:ext cx="1485845" cy="3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601367" y="1794594"/>
            <a:ext cx="1485845" cy="3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9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323</Words>
  <Application>Microsoft Office PowerPoint</Application>
  <PresentationFormat>Widescreen</PresentationFormat>
  <Paragraphs>67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宋体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字魂17号-萌趣果冻体</vt:lpstr>
      <vt:lpstr>3_Office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VÂN ANH</dc:creator>
  <cp:lastModifiedBy>WINDOWS 10 PRO</cp:lastModifiedBy>
  <cp:revision>25</cp:revision>
  <dcterms:created xsi:type="dcterms:W3CDTF">2021-05-10T04:55:00Z</dcterms:created>
  <dcterms:modified xsi:type="dcterms:W3CDTF">2022-11-22T14:14:13Z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