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62" r:id="rId3"/>
    <p:sldId id="256" r:id="rId4"/>
    <p:sldId id="268" r:id="rId5"/>
    <p:sldId id="267" r:id="rId6"/>
    <p:sldId id="257" r:id="rId7"/>
    <p:sldId id="258" r:id="rId8"/>
    <p:sldId id="259" r:id="rId9"/>
    <p:sldId id="261" r:id="rId10"/>
    <p:sldId id="263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EB99-9A5A-4D71-91FE-7CD079025E7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2CD9-5C84-4171-B53D-0E411489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4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75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AEF43ED-0151-4C14-B63A-C6EB6B961CBD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9D12604-BCD6-4C6A-8A58-FB0D592EC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649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7EC50FC-D502-438B-8CAE-52BFFD790E1E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63D88AF-3B8D-466D-AFDC-06E7DB1CC6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12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DB03773-AA72-485C-AD74-74291D0D85B4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89EDE2F-26E4-4096-900A-61DCADBE7C8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22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F900618-2C51-4C2E-8049-BE3DEC5FF5A8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EE07E1-7D20-43FF-B745-0825D9CEBA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8461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83CC63D-A4D1-4C8C-85A1-E4EFE51E30CD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BA30CF8-665A-4320-991D-8548E6883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861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B7C59F2-01AB-4915-8504-15664227CC2C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3B410EC-A5F5-43C6-A3DD-B8EE135BA8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908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9429497-BAC3-47A4-89CE-13B449C3B1A8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50C39CD-3F5F-485F-848A-F5A646C0AF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758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9E7C883-BBEA-45A7-BDEE-11DEDBAFCCE3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E0021F-3D23-4E26-8250-090C2946C7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969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92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02807F-2D71-4BB3-8A4E-3CAEDA932681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EF841EE-F8DC-43AB-A5B1-AC99AB7E23E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66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E178566-D8E7-47D5-9AA0-F58DE09D93C5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8B2A54-8AD9-4BDA-96C7-F417F9FB2D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89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16C1F95-19DF-49AB-9195-5283AF5E15B8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7FB876D-93C0-40CA-9D78-4E7E354183C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65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2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4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7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3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2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0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FA570-4044-44DE-8C8C-C308B5DC16B8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628650" y="365127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FF75174D-3C26-4243-A4B8-0031E4F74E53}" type="datetimeFigureOut">
              <a:rPr lang="zh-CN" altLang="en-US"/>
              <a:pPr>
                <a:defRPr/>
              </a:pPr>
              <a:t>2022/11/22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fld id="{4E5C444B-8957-4B4B-86BD-0EB9AB1E8B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2055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0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7" y="4892040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495081" y="3429144"/>
            <a:ext cx="830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17: </a:t>
            </a:r>
            <a:r>
              <a:rPr lang="en-US" sz="36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THỰC HÀNH VÀ TRẢI NGHIỆM</a:t>
            </a:r>
          </a:p>
          <a:p>
            <a:pPr algn="ctr"/>
            <a:r>
              <a:rPr lang="en-US" sz="36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 CÁC ĐƠN VỊ KI-LÔ-GAM, LÍT.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1989748"/>
            <a:ext cx="929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QUEN VỚI KHỐI LƯỢNG, DUNG TÍCH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ieng-chuong-reo-vao-lo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5000" y="591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1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4" y="4034842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215125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8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46042" r="48823" b="20161"/>
          <a:stretch/>
        </p:blipFill>
        <p:spPr bwMode="auto">
          <a:xfrm>
            <a:off x="260250" y="2490487"/>
            <a:ext cx="4173662" cy="254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8" t="45665" r="17324" b="21068"/>
          <a:stretch/>
        </p:blipFill>
        <p:spPr bwMode="auto">
          <a:xfrm>
            <a:off x="4758426" y="2438400"/>
            <a:ext cx="4071428" cy="2593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096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998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5334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6593" r="47723" b="27923"/>
          <a:stretch/>
        </p:blipFill>
        <p:spPr bwMode="auto">
          <a:xfrm>
            <a:off x="271973" y="2344232"/>
            <a:ext cx="4292653" cy="2808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 t="36593" r="16983" b="27923"/>
          <a:stretch/>
        </p:blipFill>
        <p:spPr bwMode="auto">
          <a:xfrm>
            <a:off x="4733514" y="2358980"/>
            <a:ext cx="4191000" cy="2772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557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5" t="28749" r="16470" b="35626"/>
          <a:stretch/>
        </p:blipFill>
        <p:spPr bwMode="auto">
          <a:xfrm>
            <a:off x="4669841" y="2331487"/>
            <a:ext cx="4318790" cy="285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8730" r="47608" b="35635"/>
          <a:stretch/>
        </p:blipFill>
        <p:spPr bwMode="auto">
          <a:xfrm>
            <a:off x="271973" y="2383770"/>
            <a:ext cx="4195477" cy="2746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10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33400" y="17068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Giới thiệu một số loại cân và cách cân.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496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4" t="31458" r="14116" b="17742"/>
          <a:stretch/>
        </p:blipFill>
        <p:spPr bwMode="auto">
          <a:xfrm>
            <a:off x="4183333" y="2441752"/>
            <a:ext cx="4602480" cy="371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2" t="54133" r="52941" b="24496"/>
          <a:stretch/>
        </p:blipFill>
        <p:spPr bwMode="auto">
          <a:xfrm>
            <a:off x="990600" y="4195670"/>
            <a:ext cx="2214716" cy="156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73" y="685801"/>
            <a:ext cx="2451194" cy="990600"/>
          </a:xfrm>
          <a:prstGeom prst="rect">
            <a:avLst/>
          </a:prstGeom>
        </p:spPr>
      </p:pic>
      <p:sp>
        <p:nvSpPr>
          <p:cNvPr id="7" name="Flowchart: Document 6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8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9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0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04800" y="1706892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Em thực hành đo lượng nước bằng các ca 1</a:t>
            </a:r>
            <a:r>
              <a:rPr lang="en-US" sz="2800" b="1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chai 1</a:t>
            </a:r>
            <a:r>
              <a:rPr lang="en-US" sz="2800" b="1" i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hoặc các cốc nhỏ.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7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42917" r="50000" b="21169"/>
          <a:stretch/>
        </p:blipFill>
        <p:spPr bwMode="auto">
          <a:xfrm>
            <a:off x="2146804" y="2418292"/>
            <a:ext cx="3810000" cy="229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43851" r="12428" b="18851"/>
          <a:stretch/>
        </p:blipFill>
        <p:spPr bwMode="auto">
          <a:xfrm>
            <a:off x="2176301" y="2259122"/>
            <a:ext cx="3827300" cy="245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10474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đoán xem đồ vật nào nặng hơn, đồ vật nào nhẹ hơn?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1219200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046" y="5162205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Quyển vở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 bút chì.</a:t>
            </a:r>
          </a:p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Cái bút chì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quyển vở.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995" y="78605"/>
            <a:ext cx="2655645" cy="9857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045" y="5158596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bay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đá.</a:t>
            </a:r>
          </a:p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Quả bóng đá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nặng hơn </a:t>
            </a:r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 bóng bay.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9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7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69026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40833" r="39294" b="24792"/>
          <a:stretch/>
        </p:blipFill>
        <p:spPr bwMode="auto">
          <a:xfrm>
            <a:off x="1744980" y="1600200"/>
            <a:ext cx="565404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1521" y="3962400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Em đoán xem quả bưởi và quả cam, quả nào nặng hơn?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521" y="4724400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mấy ki-lô-gam?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043" y="5288292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nặng hơn hay nhẹ hơn 1kg?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2043" y="3962400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Quả bưởi nặng hơn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1" y="4724400"/>
            <a:ext cx="6858000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Quả bưởi cân nặng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521" y="5310457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c) Quả cam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 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hơn </a:t>
            </a:r>
            <a:r>
              <a:rPr lang="en-US" sz="28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1kg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66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/>
          </a:p>
        </p:txBody>
      </p:sp>
      <p:grpSp>
        <p:nvGrpSpPr>
          <p:cNvPr id="7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82943" l="21103" r="37353">
                        <a14:foregroundMark x1="26912" y1="51432" x2="33015" y2="41406"/>
                        <a14:foregroundMark x1="26618" y1="40625" x2="36397" y2="55990"/>
                        <a14:foregroundMark x1="25147" y1="45833" x2="37353" y2="5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38750" r="63593" b="18548"/>
          <a:stretch/>
        </p:blipFill>
        <p:spPr bwMode="auto">
          <a:xfrm>
            <a:off x="1143000" y="1245279"/>
            <a:ext cx="1810680" cy="3123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80" b="87500" l="53309" r="75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2" t="32292" r="24470" b="18548"/>
          <a:stretch/>
        </p:blipFill>
        <p:spPr bwMode="auto">
          <a:xfrm>
            <a:off x="5574173" y="946608"/>
            <a:ext cx="2579228" cy="341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6843" y="716292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 sát tranh rồi trả lời.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849" y="488590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a) Mỗi túi nặng bao nhiêu ki-lô-gam?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5516892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Túi gạo nặng hơn túi muối </a:t>
            </a:r>
            <a:r>
              <a:rPr lang="en-US" sz="2800" b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5kg – 2kg = 3kg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1816" y="4357703"/>
            <a:ext cx="79304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81204" y="4373892"/>
            <a:ext cx="79304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5</a:t>
            </a:r>
            <a:r>
              <a:rPr lang="en-US" sz="2800" b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0491" y="4860611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Túi gạo nặng hơn túi muối bao nhiêu ki-lô-gam?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6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  <p:bldP spid="15" grpId="1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940446"/>
            <a:ext cx="9144000" cy="917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94900"/>
            <a:ext cx="3195436" cy="3139956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1" y="3332119"/>
            <a:ext cx="4953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 trước bài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“Luyện tập”.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85337"/>
            <a:ext cx="4495800" cy="647681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5218737"/>
            <a:ext cx="6508533" cy="14434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743993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Hoạt động tiếp nối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47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276</Words>
  <Application>Microsoft Office PowerPoint</Application>
  <PresentationFormat>On-screen Show (4:3)</PresentationFormat>
  <Paragraphs>36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微软雅黑</vt:lpstr>
      <vt:lpstr>宋体</vt:lpstr>
      <vt:lpstr>Arial</vt:lpstr>
      <vt:lpstr>Arial-Rounded</vt:lpstr>
      <vt:lpstr>Calibri</vt:lpstr>
      <vt:lpstr>黑体</vt:lpstr>
      <vt:lpstr>Times New Roman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10 PRO</cp:lastModifiedBy>
  <cp:revision>29</cp:revision>
  <dcterms:created xsi:type="dcterms:W3CDTF">2021-06-12T14:35:08Z</dcterms:created>
  <dcterms:modified xsi:type="dcterms:W3CDTF">2022-11-22T14:13:42Z</dcterms:modified>
</cp:coreProperties>
</file>