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07" r:id="rId3"/>
    <p:sldId id="314" r:id="rId4"/>
    <p:sldId id="311" r:id="rId5"/>
    <p:sldId id="308" r:id="rId6"/>
    <p:sldId id="309" r:id="rId7"/>
    <p:sldId id="310" r:id="rId8"/>
    <p:sldId id="313" r:id="rId9"/>
    <p:sldId id="312" r:id="rId10"/>
    <p:sldId id="31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9" autoAdjust="0"/>
    <p:restoredTop sz="94414" autoAdjust="0"/>
  </p:normalViewPr>
  <p:slideViewPr>
    <p:cSldViewPr snapToGrid="0" showGuides="1">
      <p:cViewPr varScale="1">
        <p:scale>
          <a:sx n="66" d="100"/>
          <a:sy n="66" d="100"/>
        </p:scale>
        <p:origin x="426" y="66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2022/11/22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00114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6000" b="1" dirty="0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16: </a:t>
            </a:r>
            <a:r>
              <a:rPr lang="en-US" altLang="zh-CN" sz="6000" b="1" dirty="0" err="1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11464" y="2258147"/>
            <a:ext cx="188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56567" y="427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Làm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quen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phép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tính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cộng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trừ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số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đo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dung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tích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lít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604514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dụng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giải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toán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tế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liên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quan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313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92092" y="3577082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a) 5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  = </a:t>
              </a:r>
              <a:endPara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= </a:t>
              </a:r>
              <a:endPara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+ 6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 =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504" y="3576319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b) 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- 3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 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- 10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 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576740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1775" y="2207909"/>
            <a:ext cx="607592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14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; 12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7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7497" y="3546387"/>
            <a:ext cx="7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3673" y="4520509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137" y="5486913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0486" y="3534030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4129" y="5450622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5989" y="4578951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2" grpId="0"/>
      <p:bldP spid="23" grpId="0"/>
      <p:bldP spid="24" grpId="0"/>
      <p:bldP spid="2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58114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025132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93021" y="705770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266758" y="3853867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132212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8092" y="308258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86436" y="57234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3415" y="576203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39342" y="5698741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9834" y="3053006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124722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87918" y="3071954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35860" y="31254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146484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20413" y="30968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3646269" y="2365784"/>
            <a:ext cx="1428515" cy="4463307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82091" y="699060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16271" y="320213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Callout 1 (Border and Accent Bar) 34"/>
          <p:cNvSpPr/>
          <p:nvPr/>
        </p:nvSpPr>
        <p:spPr>
          <a:xfrm rot="16200000">
            <a:off x="1785474" y="897366"/>
            <a:ext cx="1296379" cy="2467271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3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93617" y="4816903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1403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1403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4. Mỗi đồ vật đựng số lít nước bằng tổng số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84421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       ?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625" y="5253250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1521" y="524848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8401" y="522816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08452" y="3131358"/>
            <a:ext cx="6749358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6749358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Đồ vật nào đựng ít nước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39766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a)        ? 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982" y="3880945"/>
            <a:ext cx="694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đựng nhiều nước nhất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28" y="5455976"/>
            <a:ext cx="668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đựng ít nước nhất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454060" y="366304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  <a:endPara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2241" y="3518536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349" y="3698789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15 – 7 = 8 (</a:t>
            </a:r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8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55495" y="763577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3069" y="735001"/>
            <a:ext cx="329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9668" y="1186226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20349" y="1186226"/>
            <a:ext cx="2194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286</Words>
  <Application>Microsoft Office PowerPoint</Application>
  <PresentationFormat>Widescreen</PresentationFormat>
  <Paragraphs>96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宋体</vt:lpstr>
      <vt:lpstr>Arial</vt:lpstr>
      <vt:lpstr>Arial Unicode MS</vt:lpstr>
      <vt:lpstr>Calibri</vt:lpstr>
      <vt:lpstr>HP001 Kieu 2 5H</vt:lpstr>
      <vt:lpstr>黑体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WINDOWS 10 PRO</cp:lastModifiedBy>
  <cp:revision>551</cp:revision>
  <dcterms:created xsi:type="dcterms:W3CDTF">2016-02-25T11:28:42Z</dcterms:created>
  <dcterms:modified xsi:type="dcterms:W3CDTF">2022-11-22T14:12:55Z</dcterms:modified>
</cp:coreProperties>
</file>