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5.xml" ContentType="application/vnd.openxmlformats-officedocument.themeOverr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8"/>
  </p:notesMasterIdLst>
  <p:sldIdLst>
    <p:sldId id="315" r:id="rId3"/>
    <p:sldId id="322" r:id="rId4"/>
    <p:sldId id="258" r:id="rId5"/>
    <p:sldId id="323" r:id="rId6"/>
    <p:sldId id="261" r:id="rId7"/>
    <p:sldId id="262" r:id="rId8"/>
    <p:sldId id="312" r:id="rId9"/>
    <p:sldId id="307" r:id="rId10"/>
    <p:sldId id="319" r:id="rId11"/>
    <p:sldId id="257" r:id="rId12"/>
    <p:sldId id="316" r:id="rId13"/>
    <p:sldId id="309" r:id="rId14"/>
    <p:sldId id="310" r:id="rId15"/>
    <p:sldId id="317" r:id="rId16"/>
    <p:sldId id="314" r:id="rId17"/>
    <p:sldId id="318" r:id="rId18"/>
    <p:sldId id="321" r:id="rId19"/>
    <p:sldId id="295" r:id="rId20"/>
    <p:sldId id="305" r:id="rId21"/>
    <p:sldId id="260" r:id="rId22"/>
    <p:sldId id="274" r:id="rId23"/>
    <p:sldId id="265" r:id="rId24"/>
    <p:sldId id="311" r:id="rId25"/>
    <p:sldId id="320" r:id="rId26"/>
    <p:sldId id="294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FFF3"/>
    <a:srgbClr val="F6825F"/>
    <a:srgbClr val="F29A5B"/>
    <a:srgbClr val="941C72"/>
    <a:srgbClr val="F7E3AD"/>
    <a:srgbClr val="CCECFF"/>
    <a:srgbClr val="D6F2EA"/>
    <a:srgbClr val="865B3E"/>
    <a:srgbClr val="C8D85B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88" autoAdjust="0"/>
    <p:restoredTop sz="94414" autoAdjust="0"/>
  </p:normalViewPr>
  <p:slideViewPr>
    <p:cSldViewPr snapToGrid="0" showGuides="1">
      <p:cViewPr varScale="1">
        <p:scale>
          <a:sx n="79" d="100"/>
          <a:sy n="79" d="100"/>
        </p:scale>
        <p:origin x="346" y="43"/>
      </p:cViewPr>
      <p:guideLst>
        <p:guide orient="horz" pos="3838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72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72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94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361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343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b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toán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872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03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C44195-EE9F-4C49-B7FE-A5D42C8C9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4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đựng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, can </a:t>
            </a:r>
            <a:r>
              <a:rPr lang="en-US" baseline="0" dirty="0" err="1"/>
              <a:t>dầu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,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đựng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</a:t>
            </a:r>
            <a:r>
              <a:rPr lang="en-US" baseline="0" dirty="0" err="1"/>
              <a:t>khoáng</a:t>
            </a:r>
            <a:r>
              <a:rPr lang="en-US" baseline="0" dirty="0"/>
              <a:t>, </a:t>
            </a:r>
            <a:r>
              <a:rPr lang="en-US" baseline="0" dirty="0" err="1"/>
              <a:t>chúng</a:t>
            </a:r>
            <a:r>
              <a:rPr lang="en-US" baseline="0" dirty="0"/>
              <a:t> ta  </a:t>
            </a:r>
            <a:r>
              <a:rPr lang="en-US" baseline="0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bì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kí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: 1 </a:t>
            </a:r>
            <a:r>
              <a:rPr lang="en-US" baseline="0" dirty="0" err="1"/>
              <a:t>lít</a:t>
            </a:r>
            <a:r>
              <a:rPr lang="en-US" baseline="0" dirty="0"/>
              <a:t>, 5 </a:t>
            </a:r>
            <a:r>
              <a:rPr lang="en-US" baseline="0" dirty="0" err="1"/>
              <a:t>lít</a:t>
            </a:r>
            <a:r>
              <a:rPr lang="en-US" baseline="0" dirty="0"/>
              <a:t>, 19l.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kí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ý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,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qua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42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012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749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72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007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945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94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5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9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2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5341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56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94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77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91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72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60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80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00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17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37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31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5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69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77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70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5" Type="http://schemas.microsoft.com/office/2007/relationships/hdphoto" Target="../media/hdphoto15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1.mp3"/><Relationship Id="rId7" Type="http://schemas.microsoft.com/office/2007/relationships/hdphoto" Target="../media/hdphoto17.wdp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9.png"/><Relationship Id="rId5" Type="http://schemas.microsoft.com/office/2007/relationships/hdphoto" Target="../media/hdphoto18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6.wmf"/><Relationship Id="rId3" Type="http://schemas.openxmlformats.org/officeDocument/2006/relationships/control" Target="../activeX/activeX3.xml"/><Relationship Id="rId7" Type="http://schemas.openxmlformats.org/officeDocument/2006/relationships/image" Target="../media/image47.png"/><Relationship Id="rId12" Type="http://schemas.openxmlformats.org/officeDocument/2006/relationships/image" Target="../media/image45.wmf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4.wmf"/><Relationship Id="rId5" Type="http://schemas.openxmlformats.org/officeDocument/2006/relationships/control" Target="../activeX/activeX5.xml"/><Relationship Id="rId10" Type="http://schemas.openxmlformats.org/officeDocument/2006/relationships/image" Target="../media/image43.wmf"/><Relationship Id="rId4" Type="http://schemas.openxmlformats.org/officeDocument/2006/relationships/control" Target="../activeX/activeX4.xml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17.wdp"/><Relationship Id="rId5" Type="http://schemas.openxmlformats.org/officeDocument/2006/relationships/image" Target="../media/image36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microsoft.com/office/2007/relationships/hdphoto" Target="../media/hdphoto19.wdp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5.xml"/><Relationship Id="rId6" Type="http://schemas.microsoft.com/office/2007/relationships/hdphoto" Target="../media/hdphoto17.wdp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5" Type="http://schemas.microsoft.com/office/2007/relationships/hdphoto" Target="../media/hdphoto21.wdp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openxmlformats.org/officeDocument/2006/relationships/image" Target="../media/image8.png"/><Relationship Id="rId16" Type="http://schemas.openxmlformats.org/officeDocument/2006/relationships/slide" Target="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slide" Target="slide5.xm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5.xml"/><Relationship Id="rId7" Type="http://schemas.microsoft.com/office/2007/relationships/hdphoto" Target="../media/hdphoto7.wdp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5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1.wdp"/><Relationship Id="rId3" Type="http://schemas.openxmlformats.org/officeDocument/2006/relationships/image" Target="../media/image16.png"/><Relationship Id="rId7" Type="http://schemas.microsoft.com/office/2007/relationships/hdphoto" Target="../media/hdphoto8.wdp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11" Type="http://schemas.microsoft.com/office/2007/relationships/hdphoto" Target="../media/hdphoto10.wdp"/><Relationship Id="rId5" Type="http://schemas.openxmlformats.org/officeDocument/2006/relationships/slide" Target="slide3.xml"/><Relationship Id="rId15" Type="http://schemas.microsoft.com/office/2007/relationships/hdphoto" Target="../media/hdphoto12.wdp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3.xml"/><Relationship Id="rId5" Type="http://schemas.microsoft.com/office/2007/relationships/hdphoto" Target="../media/hdphoto13.wdp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microsoft.com/office/2007/relationships/hdphoto" Target="../media/hdphoto15.wdp"/><Relationship Id="rId5" Type="http://schemas.openxmlformats.org/officeDocument/2006/relationships/image" Target="../media/image31.png"/><Relationship Id="rId4" Type="http://schemas.openxmlformats.org/officeDocument/2006/relationships/image" Target="../media/image1.jpe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505086" y="2773387"/>
            <a:ext cx="4140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33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E6E4BE4-CA7A-45ED-BC85-72AF3380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8" y="-20313"/>
            <a:ext cx="4535365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709426" y="1119323"/>
            <a:ext cx="7471192" cy="1127035"/>
            <a:chOff x="4389119" y="1084217"/>
            <a:chExt cx="6736422" cy="736216"/>
          </a:xfrm>
        </p:grpSpPr>
        <p:sp>
          <p:nvSpPr>
            <p:cNvPr id="8" name="五边形 7"/>
            <p:cNvSpPr/>
            <p:nvPr/>
          </p:nvSpPr>
          <p:spPr>
            <a:xfrm flipH="1">
              <a:off x="4389119" y="1084217"/>
              <a:ext cx="6736422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        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Nhận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biết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,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cảm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nhận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nhiều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hơn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,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ít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hơn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.</a:t>
              </a:r>
              <a:endParaRPr lang="zh-CN" altLang="en-US" sz="2800" b="1" dirty="0"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" name="菱形 1"/>
            <p:cNvSpPr/>
            <p:nvPr/>
          </p:nvSpPr>
          <p:spPr>
            <a:xfrm>
              <a:off x="4389122" y="1102319"/>
              <a:ext cx="1083481" cy="688354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571173" y="1264608"/>
              <a:ext cx="604514" cy="381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01</a:t>
              </a:r>
              <a:endParaRPr lang="zh-CN" altLang="en-US" sz="3200" b="1" dirty="0"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696458" y="2621911"/>
            <a:ext cx="7484161" cy="996453"/>
            <a:chOff x="4375946" y="1084217"/>
            <a:chExt cx="7603384" cy="736216"/>
          </a:xfrm>
        </p:grpSpPr>
        <p:sp>
          <p:nvSpPr>
            <p:cNvPr id="30" name="五边形 29"/>
            <p:cNvSpPr/>
            <p:nvPr/>
          </p:nvSpPr>
          <p:spPr>
            <a:xfrm flipH="1">
              <a:off x="4389119" y="1084217"/>
              <a:ext cx="7590211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     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Có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biểu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tượng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đơn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vị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đo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dung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tích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lít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.</a:t>
              </a:r>
              <a:endParaRPr lang="zh-CN" altLang="en-US" sz="2800" b="1" dirty="0"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4375946" y="1084217"/>
              <a:ext cx="1068505" cy="6985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487638" y="1217292"/>
              <a:ext cx="800769" cy="38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02</a:t>
              </a:r>
              <a:endParaRPr lang="zh-CN" altLang="en-US" sz="2800" b="1" dirty="0"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06399" y="167543"/>
            <a:ext cx="5907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069" y="4993303"/>
            <a:ext cx="6413548" cy="1549970"/>
          </a:xfrm>
          <a:prstGeom prst="rect">
            <a:avLst/>
          </a:prstGeom>
        </p:spPr>
      </p:pic>
      <p:grpSp>
        <p:nvGrpSpPr>
          <p:cNvPr id="14" name="组合 28"/>
          <p:cNvGrpSpPr/>
          <p:nvPr/>
        </p:nvGrpSpPr>
        <p:grpSpPr>
          <a:xfrm>
            <a:off x="3709429" y="3996850"/>
            <a:ext cx="7471190" cy="996453"/>
            <a:chOff x="4375946" y="1084217"/>
            <a:chExt cx="7590207" cy="736216"/>
          </a:xfrm>
        </p:grpSpPr>
        <p:sp>
          <p:nvSpPr>
            <p:cNvPr id="15" name="五边形 29"/>
            <p:cNvSpPr/>
            <p:nvPr/>
          </p:nvSpPr>
          <p:spPr>
            <a:xfrm flipH="1">
              <a:off x="4389119" y="1084217"/>
              <a:ext cx="7577034" cy="736216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     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Đọc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,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viết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tắt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kí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hiệu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lít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;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thực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hiện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được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phép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so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sánh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với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đơn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vị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lít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.</a:t>
              </a:r>
              <a:endParaRPr lang="zh-CN" altLang="en-US" sz="2800" b="1" dirty="0"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6" name="菱形 30"/>
            <p:cNvSpPr/>
            <p:nvPr/>
          </p:nvSpPr>
          <p:spPr>
            <a:xfrm>
              <a:off x="4375946" y="1084217"/>
              <a:ext cx="1068505" cy="6985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文本框 31"/>
            <p:cNvSpPr txBox="1"/>
            <p:nvPr/>
          </p:nvSpPr>
          <p:spPr>
            <a:xfrm>
              <a:off x="4487638" y="1217292"/>
              <a:ext cx="800769" cy="38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03</a:t>
              </a:r>
              <a:endParaRPr lang="zh-CN" altLang="en-US" sz="2800" b="1" dirty="0"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738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505086" y="2773387"/>
            <a:ext cx="4140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5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910009" y="2168696"/>
            <a:ext cx="2554564" cy="2856726"/>
            <a:chOff x="2862009" y="2672326"/>
            <a:chExt cx="2554564" cy="28567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7386">
                          <a14:foregroundMark x1="14216" y1="61987" x2="22222" y2="59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" t="50000" r="62373"/>
            <a:stretch/>
          </p:blipFill>
          <p:spPr>
            <a:xfrm>
              <a:off x="2862009" y="2672326"/>
              <a:ext cx="2554564" cy="2856726"/>
            </a:xfrm>
            <a:prstGeom prst="rect">
              <a:avLst/>
            </a:prstGeom>
          </p:spPr>
        </p:pic>
        <p:sp>
          <p:nvSpPr>
            <p:cNvPr id="3" name="Trapezoid 2"/>
            <p:cNvSpPr/>
            <p:nvPr/>
          </p:nvSpPr>
          <p:spPr>
            <a:xfrm rot="10800000">
              <a:off x="3532505" y="3743175"/>
              <a:ext cx="1737399" cy="1089660"/>
            </a:xfrm>
            <a:prstGeom prst="trapezoid">
              <a:avLst>
                <a:gd name="adj" fmla="val 15210"/>
              </a:avLst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accent1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accent1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8100000" scaled="1"/>
              <a:tileRect/>
            </a:gradFill>
            <a:ln>
              <a:solidFill>
                <a:srgbClr val="CCE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635709" y="473082"/>
            <a:ext cx="3681840" cy="4488934"/>
            <a:chOff x="-583741" y="2253062"/>
            <a:chExt cx="3681840" cy="44889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7386">
                          <a14:foregroundMark x1="14216" y1="61987" x2="22222" y2="59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48"/>
            <a:stretch/>
          </p:blipFill>
          <p:spPr>
            <a:xfrm flipH="1">
              <a:off x="-583741" y="2253062"/>
              <a:ext cx="3681840" cy="4488934"/>
            </a:xfrm>
            <a:prstGeom prst="rect">
              <a:avLst/>
            </a:prstGeom>
          </p:spPr>
        </p:pic>
        <p:sp>
          <p:nvSpPr>
            <p:cNvPr id="8" name="Chord 18"/>
            <p:cNvSpPr/>
            <p:nvPr/>
          </p:nvSpPr>
          <p:spPr>
            <a:xfrm rot="16473275">
              <a:off x="373441" y="3782864"/>
              <a:ext cx="3047862" cy="2275027"/>
            </a:xfrm>
            <a:custGeom>
              <a:avLst/>
              <a:gdLst>
                <a:gd name="connsiteX0" fmla="*/ 1912275 w 2253454"/>
                <a:gd name="connsiteY0" fmla="*/ 1881333 h 2191569"/>
                <a:gd name="connsiteX1" fmla="*/ 644752 w 2253454"/>
                <a:gd name="connsiteY1" fmla="*/ 2086254 h 2191569"/>
                <a:gd name="connsiteX2" fmla="*/ 8613 w 2253454"/>
                <a:gd name="connsiteY2" fmla="*/ 960552 h 2191569"/>
                <a:gd name="connsiteX3" fmla="*/ 895713 w 2253454"/>
                <a:gd name="connsiteY3" fmla="*/ 23279 h 2191569"/>
                <a:gd name="connsiteX4" fmla="*/ 2083089 w 2253454"/>
                <a:gd name="connsiteY4" fmla="*/ 516421 h 2191569"/>
                <a:gd name="connsiteX5" fmla="*/ 1912275 w 2253454"/>
                <a:gd name="connsiteY5" fmla="*/ 1881333 h 2191569"/>
                <a:gd name="connsiteX0" fmla="*/ 1912317 w 2083131"/>
                <a:gd name="connsiteY0" fmla="*/ 1881394 h 2191658"/>
                <a:gd name="connsiteX1" fmla="*/ 644794 w 2083131"/>
                <a:gd name="connsiteY1" fmla="*/ 2086315 h 2191658"/>
                <a:gd name="connsiteX2" fmla="*/ 8655 w 2083131"/>
                <a:gd name="connsiteY2" fmla="*/ 960613 h 2191658"/>
                <a:gd name="connsiteX3" fmla="*/ 895755 w 2083131"/>
                <a:gd name="connsiteY3" fmla="*/ 23340 h 2191658"/>
                <a:gd name="connsiteX4" fmla="*/ 2083131 w 2083131"/>
                <a:gd name="connsiteY4" fmla="*/ 516482 h 2191658"/>
                <a:gd name="connsiteX5" fmla="*/ 1935830 w 2083131"/>
                <a:gd name="connsiteY5" fmla="*/ 1320860 h 2191658"/>
                <a:gd name="connsiteX6" fmla="*/ 1912317 w 2083131"/>
                <a:gd name="connsiteY6" fmla="*/ 1881394 h 2191658"/>
                <a:gd name="connsiteX0" fmla="*/ 1912317 w 2083131"/>
                <a:gd name="connsiteY0" fmla="*/ 1881394 h 2191658"/>
                <a:gd name="connsiteX1" fmla="*/ 644794 w 2083131"/>
                <a:gd name="connsiteY1" fmla="*/ 2086315 h 2191658"/>
                <a:gd name="connsiteX2" fmla="*/ 8655 w 2083131"/>
                <a:gd name="connsiteY2" fmla="*/ 960613 h 2191658"/>
                <a:gd name="connsiteX3" fmla="*/ 895755 w 2083131"/>
                <a:gd name="connsiteY3" fmla="*/ 23340 h 2191658"/>
                <a:gd name="connsiteX4" fmla="*/ 2083131 w 2083131"/>
                <a:gd name="connsiteY4" fmla="*/ 516482 h 2191658"/>
                <a:gd name="connsiteX5" fmla="*/ 1848744 w 2083131"/>
                <a:gd name="connsiteY5" fmla="*/ 1422460 h 2191658"/>
                <a:gd name="connsiteX6" fmla="*/ 1912317 w 2083131"/>
                <a:gd name="connsiteY6" fmla="*/ 1881394 h 2191658"/>
                <a:gd name="connsiteX0" fmla="*/ 1981758 w 2080977"/>
                <a:gd name="connsiteY0" fmla="*/ 1888732 h 2175852"/>
                <a:gd name="connsiteX1" fmla="*/ 642640 w 2080977"/>
                <a:gd name="connsiteY1" fmla="*/ 2086315 h 2175852"/>
                <a:gd name="connsiteX2" fmla="*/ 6501 w 2080977"/>
                <a:gd name="connsiteY2" fmla="*/ 960613 h 2175852"/>
                <a:gd name="connsiteX3" fmla="*/ 893601 w 2080977"/>
                <a:gd name="connsiteY3" fmla="*/ 23340 h 2175852"/>
                <a:gd name="connsiteX4" fmla="*/ 2080977 w 2080977"/>
                <a:gd name="connsiteY4" fmla="*/ 516482 h 2175852"/>
                <a:gd name="connsiteX5" fmla="*/ 1846590 w 2080977"/>
                <a:gd name="connsiteY5" fmla="*/ 1422460 h 2175852"/>
                <a:gd name="connsiteX6" fmla="*/ 1981758 w 2080977"/>
                <a:gd name="connsiteY6" fmla="*/ 1888732 h 2175852"/>
                <a:gd name="connsiteX0" fmla="*/ 2051486 w 2081154"/>
                <a:gd name="connsiteY0" fmla="*/ 1924641 h 2190738"/>
                <a:gd name="connsiteX1" fmla="*/ 642817 w 2081154"/>
                <a:gd name="connsiteY1" fmla="*/ 2086315 h 2190738"/>
                <a:gd name="connsiteX2" fmla="*/ 6678 w 2081154"/>
                <a:gd name="connsiteY2" fmla="*/ 960613 h 2190738"/>
                <a:gd name="connsiteX3" fmla="*/ 893778 w 2081154"/>
                <a:gd name="connsiteY3" fmla="*/ 23340 h 2190738"/>
                <a:gd name="connsiteX4" fmla="*/ 2081154 w 2081154"/>
                <a:gd name="connsiteY4" fmla="*/ 516482 h 2190738"/>
                <a:gd name="connsiteX5" fmla="*/ 1846767 w 2081154"/>
                <a:gd name="connsiteY5" fmla="*/ 1422460 h 2190738"/>
                <a:gd name="connsiteX6" fmla="*/ 2051486 w 2081154"/>
                <a:gd name="connsiteY6" fmla="*/ 1924641 h 2190738"/>
                <a:gd name="connsiteX0" fmla="*/ 2051486 w 2081154"/>
                <a:gd name="connsiteY0" fmla="*/ 1924641 h 2190738"/>
                <a:gd name="connsiteX1" fmla="*/ 642817 w 2081154"/>
                <a:gd name="connsiteY1" fmla="*/ 2086315 h 2190738"/>
                <a:gd name="connsiteX2" fmla="*/ 6678 w 2081154"/>
                <a:gd name="connsiteY2" fmla="*/ 960613 h 2190738"/>
                <a:gd name="connsiteX3" fmla="*/ 893778 w 2081154"/>
                <a:gd name="connsiteY3" fmla="*/ 23340 h 2190738"/>
                <a:gd name="connsiteX4" fmla="*/ 2081154 w 2081154"/>
                <a:gd name="connsiteY4" fmla="*/ 516482 h 2190738"/>
                <a:gd name="connsiteX5" fmla="*/ 1967111 w 2081154"/>
                <a:gd name="connsiteY5" fmla="*/ 1420401 h 2190738"/>
                <a:gd name="connsiteX6" fmla="*/ 2051486 w 2081154"/>
                <a:gd name="connsiteY6" fmla="*/ 1924641 h 2190738"/>
                <a:gd name="connsiteX0" fmla="*/ 2051486 w 2188831"/>
                <a:gd name="connsiteY0" fmla="*/ 1960213 h 2226310"/>
                <a:gd name="connsiteX1" fmla="*/ 642817 w 2188831"/>
                <a:gd name="connsiteY1" fmla="*/ 2121887 h 2226310"/>
                <a:gd name="connsiteX2" fmla="*/ 6678 w 2188831"/>
                <a:gd name="connsiteY2" fmla="*/ 996185 h 2226310"/>
                <a:gd name="connsiteX3" fmla="*/ 893778 w 2188831"/>
                <a:gd name="connsiteY3" fmla="*/ 58912 h 2226310"/>
                <a:gd name="connsiteX4" fmla="*/ 2188831 w 2188831"/>
                <a:gd name="connsiteY4" fmla="*/ 329585 h 2226310"/>
                <a:gd name="connsiteX5" fmla="*/ 1967111 w 2188831"/>
                <a:gd name="connsiteY5" fmla="*/ 1455973 h 2226310"/>
                <a:gd name="connsiteX6" fmla="*/ 2051486 w 2188831"/>
                <a:gd name="connsiteY6" fmla="*/ 1960213 h 2226310"/>
                <a:gd name="connsiteX0" fmla="*/ 2001633 w 2188704"/>
                <a:gd name="connsiteY0" fmla="*/ 2114920 h 2310432"/>
                <a:gd name="connsiteX1" fmla="*/ 642690 w 2188704"/>
                <a:gd name="connsiteY1" fmla="*/ 2121887 h 2310432"/>
                <a:gd name="connsiteX2" fmla="*/ 6551 w 2188704"/>
                <a:gd name="connsiteY2" fmla="*/ 996185 h 2310432"/>
                <a:gd name="connsiteX3" fmla="*/ 893651 w 2188704"/>
                <a:gd name="connsiteY3" fmla="*/ 58912 h 2310432"/>
                <a:gd name="connsiteX4" fmla="*/ 2188704 w 2188704"/>
                <a:gd name="connsiteY4" fmla="*/ 329585 h 2310432"/>
                <a:gd name="connsiteX5" fmla="*/ 1966984 w 2188704"/>
                <a:gd name="connsiteY5" fmla="*/ 1455973 h 2310432"/>
                <a:gd name="connsiteX6" fmla="*/ 2001633 w 2188704"/>
                <a:gd name="connsiteY6" fmla="*/ 2114920 h 2310432"/>
                <a:gd name="connsiteX0" fmla="*/ 2184125 w 2189194"/>
                <a:gd name="connsiteY0" fmla="*/ 2059516 h 2276789"/>
                <a:gd name="connsiteX1" fmla="*/ 643180 w 2189194"/>
                <a:gd name="connsiteY1" fmla="*/ 2121887 h 2276789"/>
                <a:gd name="connsiteX2" fmla="*/ 7041 w 2189194"/>
                <a:gd name="connsiteY2" fmla="*/ 996185 h 2276789"/>
                <a:gd name="connsiteX3" fmla="*/ 894141 w 2189194"/>
                <a:gd name="connsiteY3" fmla="*/ 58912 h 2276789"/>
                <a:gd name="connsiteX4" fmla="*/ 2189194 w 2189194"/>
                <a:gd name="connsiteY4" fmla="*/ 329585 h 2276789"/>
                <a:gd name="connsiteX5" fmla="*/ 1967474 w 2189194"/>
                <a:gd name="connsiteY5" fmla="*/ 1455973 h 2276789"/>
                <a:gd name="connsiteX6" fmla="*/ 2184125 w 2189194"/>
                <a:gd name="connsiteY6" fmla="*/ 2059516 h 2276789"/>
                <a:gd name="connsiteX0" fmla="*/ 2184125 w 2809183"/>
                <a:gd name="connsiteY0" fmla="*/ 2059516 h 2276789"/>
                <a:gd name="connsiteX1" fmla="*/ 643180 w 2809183"/>
                <a:gd name="connsiteY1" fmla="*/ 2121887 h 2276789"/>
                <a:gd name="connsiteX2" fmla="*/ 7041 w 2809183"/>
                <a:gd name="connsiteY2" fmla="*/ 996185 h 2276789"/>
                <a:gd name="connsiteX3" fmla="*/ 894141 w 2809183"/>
                <a:gd name="connsiteY3" fmla="*/ 58912 h 2276789"/>
                <a:gd name="connsiteX4" fmla="*/ 2189194 w 2809183"/>
                <a:gd name="connsiteY4" fmla="*/ 329585 h 2276789"/>
                <a:gd name="connsiteX5" fmla="*/ 2808505 w 2809183"/>
                <a:gd name="connsiteY5" fmla="*/ 1240854 h 2276789"/>
                <a:gd name="connsiteX6" fmla="*/ 2184125 w 2809183"/>
                <a:gd name="connsiteY6" fmla="*/ 2059516 h 2276789"/>
                <a:gd name="connsiteX0" fmla="*/ 2329493 w 2809626"/>
                <a:gd name="connsiteY0" fmla="*/ 1985073 h 2237679"/>
                <a:gd name="connsiteX1" fmla="*/ 643623 w 2809626"/>
                <a:gd name="connsiteY1" fmla="*/ 2121887 h 2237679"/>
                <a:gd name="connsiteX2" fmla="*/ 7484 w 2809626"/>
                <a:gd name="connsiteY2" fmla="*/ 996185 h 2237679"/>
                <a:gd name="connsiteX3" fmla="*/ 894584 w 2809626"/>
                <a:gd name="connsiteY3" fmla="*/ 58912 h 2237679"/>
                <a:gd name="connsiteX4" fmla="*/ 2189637 w 2809626"/>
                <a:gd name="connsiteY4" fmla="*/ 329585 h 2237679"/>
                <a:gd name="connsiteX5" fmla="*/ 2808948 w 2809626"/>
                <a:gd name="connsiteY5" fmla="*/ 1240854 h 2237679"/>
                <a:gd name="connsiteX6" fmla="*/ 2329493 w 2809626"/>
                <a:gd name="connsiteY6" fmla="*/ 1985073 h 2237679"/>
                <a:gd name="connsiteX0" fmla="*/ 2329493 w 2811307"/>
                <a:gd name="connsiteY0" fmla="*/ 1964015 h 2216621"/>
                <a:gd name="connsiteX1" fmla="*/ 643623 w 2811307"/>
                <a:gd name="connsiteY1" fmla="*/ 2100829 h 2216621"/>
                <a:gd name="connsiteX2" fmla="*/ 7484 w 2811307"/>
                <a:gd name="connsiteY2" fmla="*/ 975127 h 2216621"/>
                <a:gd name="connsiteX3" fmla="*/ 894584 w 2811307"/>
                <a:gd name="connsiteY3" fmla="*/ 37854 h 2216621"/>
                <a:gd name="connsiteX4" fmla="*/ 2677709 w 2811307"/>
                <a:gd name="connsiteY4" fmla="*/ 401947 h 2216621"/>
                <a:gd name="connsiteX5" fmla="*/ 2808948 w 2811307"/>
                <a:gd name="connsiteY5" fmla="*/ 1219796 h 2216621"/>
                <a:gd name="connsiteX6" fmla="*/ 2329493 w 2811307"/>
                <a:gd name="connsiteY6" fmla="*/ 1964015 h 2216621"/>
                <a:gd name="connsiteX0" fmla="*/ 2329493 w 2848809"/>
                <a:gd name="connsiteY0" fmla="*/ 1964015 h 2216621"/>
                <a:gd name="connsiteX1" fmla="*/ 643623 w 2848809"/>
                <a:gd name="connsiteY1" fmla="*/ 2100829 h 2216621"/>
                <a:gd name="connsiteX2" fmla="*/ 7484 w 2848809"/>
                <a:gd name="connsiteY2" fmla="*/ 975127 h 2216621"/>
                <a:gd name="connsiteX3" fmla="*/ 894584 w 2848809"/>
                <a:gd name="connsiteY3" fmla="*/ 37854 h 2216621"/>
                <a:gd name="connsiteX4" fmla="*/ 2677709 w 2848809"/>
                <a:gd name="connsiteY4" fmla="*/ 401947 h 2216621"/>
                <a:gd name="connsiteX5" fmla="*/ 2808948 w 2848809"/>
                <a:gd name="connsiteY5" fmla="*/ 1219796 h 2216621"/>
                <a:gd name="connsiteX6" fmla="*/ 2329493 w 2848809"/>
                <a:gd name="connsiteY6" fmla="*/ 1964015 h 2216621"/>
                <a:gd name="connsiteX0" fmla="*/ 2329493 w 2956945"/>
                <a:gd name="connsiteY0" fmla="*/ 1954246 h 2206852"/>
                <a:gd name="connsiteX1" fmla="*/ 643623 w 2956945"/>
                <a:gd name="connsiteY1" fmla="*/ 2091060 h 2206852"/>
                <a:gd name="connsiteX2" fmla="*/ 7484 w 2956945"/>
                <a:gd name="connsiteY2" fmla="*/ 965358 h 2206852"/>
                <a:gd name="connsiteX3" fmla="*/ 894584 w 2956945"/>
                <a:gd name="connsiteY3" fmla="*/ 28085 h 2206852"/>
                <a:gd name="connsiteX4" fmla="*/ 2847715 w 2956945"/>
                <a:gd name="connsiteY4" fmla="*/ 466794 h 2206852"/>
                <a:gd name="connsiteX5" fmla="*/ 2808948 w 2956945"/>
                <a:gd name="connsiteY5" fmla="*/ 1210027 h 2206852"/>
                <a:gd name="connsiteX6" fmla="*/ 2329493 w 2956945"/>
                <a:gd name="connsiteY6" fmla="*/ 1954246 h 2206852"/>
                <a:gd name="connsiteX0" fmla="*/ 2329493 w 3074034"/>
                <a:gd name="connsiteY0" fmla="*/ 1954246 h 2206852"/>
                <a:gd name="connsiteX1" fmla="*/ 643623 w 3074034"/>
                <a:gd name="connsiteY1" fmla="*/ 2091060 h 2206852"/>
                <a:gd name="connsiteX2" fmla="*/ 7484 w 3074034"/>
                <a:gd name="connsiteY2" fmla="*/ 965358 h 2206852"/>
                <a:gd name="connsiteX3" fmla="*/ 894584 w 3074034"/>
                <a:gd name="connsiteY3" fmla="*/ 28085 h 2206852"/>
                <a:gd name="connsiteX4" fmla="*/ 2847715 w 3074034"/>
                <a:gd name="connsiteY4" fmla="*/ 466794 h 2206852"/>
                <a:gd name="connsiteX5" fmla="*/ 3060668 w 3074034"/>
                <a:gd name="connsiteY5" fmla="*/ 1502929 h 2206852"/>
                <a:gd name="connsiteX6" fmla="*/ 2329493 w 3074034"/>
                <a:gd name="connsiteY6" fmla="*/ 1954246 h 2206852"/>
                <a:gd name="connsiteX0" fmla="*/ 2329493 w 3074034"/>
                <a:gd name="connsiteY0" fmla="*/ 1954246 h 2206852"/>
                <a:gd name="connsiteX1" fmla="*/ 643623 w 3074034"/>
                <a:gd name="connsiteY1" fmla="*/ 2091060 h 2206852"/>
                <a:gd name="connsiteX2" fmla="*/ 7484 w 3074034"/>
                <a:gd name="connsiteY2" fmla="*/ 965358 h 2206852"/>
                <a:gd name="connsiteX3" fmla="*/ 894584 w 3074034"/>
                <a:gd name="connsiteY3" fmla="*/ 28085 h 2206852"/>
                <a:gd name="connsiteX4" fmla="*/ 2847715 w 3074034"/>
                <a:gd name="connsiteY4" fmla="*/ 466794 h 2206852"/>
                <a:gd name="connsiteX5" fmla="*/ 3060668 w 3074034"/>
                <a:gd name="connsiteY5" fmla="*/ 1502929 h 2206852"/>
                <a:gd name="connsiteX6" fmla="*/ 2446384 w 3074034"/>
                <a:gd name="connsiteY6" fmla="*/ 1937307 h 2206852"/>
                <a:gd name="connsiteX7" fmla="*/ 2329493 w 3074034"/>
                <a:gd name="connsiteY7" fmla="*/ 1954246 h 2206852"/>
                <a:gd name="connsiteX0" fmla="*/ 2329525 w 3074066"/>
                <a:gd name="connsiteY0" fmla="*/ 1954246 h 2149646"/>
                <a:gd name="connsiteX1" fmla="*/ 2339388 w 3074066"/>
                <a:gd name="connsiteY1" fmla="*/ 1986136 h 2149646"/>
                <a:gd name="connsiteX2" fmla="*/ 643655 w 3074066"/>
                <a:gd name="connsiteY2" fmla="*/ 2091060 h 2149646"/>
                <a:gd name="connsiteX3" fmla="*/ 7516 w 3074066"/>
                <a:gd name="connsiteY3" fmla="*/ 965358 h 2149646"/>
                <a:gd name="connsiteX4" fmla="*/ 894616 w 3074066"/>
                <a:gd name="connsiteY4" fmla="*/ 28085 h 2149646"/>
                <a:gd name="connsiteX5" fmla="*/ 2847747 w 3074066"/>
                <a:gd name="connsiteY5" fmla="*/ 466794 h 2149646"/>
                <a:gd name="connsiteX6" fmla="*/ 3060700 w 3074066"/>
                <a:gd name="connsiteY6" fmla="*/ 1502929 h 2149646"/>
                <a:gd name="connsiteX7" fmla="*/ 2446416 w 3074066"/>
                <a:gd name="connsiteY7" fmla="*/ 1937307 h 2149646"/>
                <a:gd name="connsiteX8" fmla="*/ 2329525 w 3074066"/>
                <a:gd name="connsiteY8" fmla="*/ 1954246 h 2149646"/>
                <a:gd name="connsiteX0" fmla="*/ 2327952 w 3072493"/>
                <a:gd name="connsiteY0" fmla="*/ 1954246 h 2252464"/>
                <a:gd name="connsiteX1" fmla="*/ 2337815 w 3072493"/>
                <a:gd name="connsiteY1" fmla="*/ 1986136 h 2252464"/>
                <a:gd name="connsiteX2" fmla="*/ 1735704 w 3072493"/>
                <a:gd name="connsiteY2" fmla="*/ 2234342 h 2252464"/>
                <a:gd name="connsiteX3" fmla="*/ 642082 w 3072493"/>
                <a:gd name="connsiteY3" fmla="*/ 2091060 h 2252464"/>
                <a:gd name="connsiteX4" fmla="*/ 5943 w 3072493"/>
                <a:gd name="connsiteY4" fmla="*/ 965358 h 2252464"/>
                <a:gd name="connsiteX5" fmla="*/ 893043 w 3072493"/>
                <a:gd name="connsiteY5" fmla="*/ 28085 h 2252464"/>
                <a:gd name="connsiteX6" fmla="*/ 2846174 w 3072493"/>
                <a:gd name="connsiteY6" fmla="*/ 466794 h 2252464"/>
                <a:gd name="connsiteX7" fmla="*/ 3059127 w 3072493"/>
                <a:gd name="connsiteY7" fmla="*/ 1502929 h 2252464"/>
                <a:gd name="connsiteX8" fmla="*/ 2444843 w 3072493"/>
                <a:gd name="connsiteY8" fmla="*/ 1937307 h 2252464"/>
                <a:gd name="connsiteX9" fmla="*/ 2327952 w 3072493"/>
                <a:gd name="connsiteY9" fmla="*/ 1954246 h 2252464"/>
                <a:gd name="connsiteX0" fmla="*/ 2327951 w 3072492"/>
                <a:gd name="connsiteY0" fmla="*/ 1954246 h 2252464"/>
                <a:gd name="connsiteX1" fmla="*/ 2387517 w 3072492"/>
                <a:gd name="connsiteY1" fmla="*/ 2039428 h 2252464"/>
                <a:gd name="connsiteX2" fmla="*/ 1735703 w 3072492"/>
                <a:gd name="connsiteY2" fmla="*/ 2234342 h 2252464"/>
                <a:gd name="connsiteX3" fmla="*/ 642081 w 3072492"/>
                <a:gd name="connsiteY3" fmla="*/ 2091060 h 2252464"/>
                <a:gd name="connsiteX4" fmla="*/ 5942 w 3072492"/>
                <a:gd name="connsiteY4" fmla="*/ 965358 h 2252464"/>
                <a:gd name="connsiteX5" fmla="*/ 893042 w 3072492"/>
                <a:gd name="connsiteY5" fmla="*/ 28085 h 2252464"/>
                <a:gd name="connsiteX6" fmla="*/ 2846173 w 3072492"/>
                <a:gd name="connsiteY6" fmla="*/ 466794 h 2252464"/>
                <a:gd name="connsiteX7" fmla="*/ 3059126 w 3072492"/>
                <a:gd name="connsiteY7" fmla="*/ 1502929 h 2252464"/>
                <a:gd name="connsiteX8" fmla="*/ 2444842 w 3072492"/>
                <a:gd name="connsiteY8" fmla="*/ 1937307 h 2252464"/>
                <a:gd name="connsiteX9" fmla="*/ 2327951 w 3072492"/>
                <a:gd name="connsiteY9" fmla="*/ 1954246 h 2252464"/>
                <a:gd name="connsiteX0" fmla="*/ 2327951 w 3355209"/>
                <a:gd name="connsiteY0" fmla="*/ 1941461 h 2239679"/>
                <a:gd name="connsiteX1" fmla="*/ 2387517 w 3355209"/>
                <a:gd name="connsiteY1" fmla="*/ 2026643 h 2239679"/>
                <a:gd name="connsiteX2" fmla="*/ 1735703 w 3355209"/>
                <a:gd name="connsiteY2" fmla="*/ 2221557 h 2239679"/>
                <a:gd name="connsiteX3" fmla="*/ 642081 w 3355209"/>
                <a:gd name="connsiteY3" fmla="*/ 2078275 h 2239679"/>
                <a:gd name="connsiteX4" fmla="*/ 5942 w 3355209"/>
                <a:gd name="connsiteY4" fmla="*/ 952573 h 2239679"/>
                <a:gd name="connsiteX5" fmla="*/ 893042 w 3355209"/>
                <a:gd name="connsiteY5" fmla="*/ 15300 h 2239679"/>
                <a:gd name="connsiteX6" fmla="*/ 3276790 w 3355209"/>
                <a:gd name="connsiteY6" fmla="*/ 519415 h 2239679"/>
                <a:gd name="connsiteX7" fmla="*/ 3059126 w 3355209"/>
                <a:gd name="connsiteY7" fmla="*/ 1490144 h 2239679"/>
                <a:gd name="connsiteX8" fmla="*/ 2444842 w 3355209"/>
                <a:gd name="connsiteY8" fmla="*/ 1924522 h 2239679"/>
                <a:gd name="connsiteX9" fmla="*/ 2327951 w 3355209"/>
                <a:gd name="connsiteY9" fmla="*/ 1941461 h 2239679"/>
                <a:gd name="connsiteX0" fmla="*/ 2327951 w 3479530"/>
                <a:gd name="connsiteY0" fmla="*/ 1941461 h 2239679"/>
                <a:gd name="connsiteX1" fmla="*/ 2387517 w 3479530"/>
                <a:gd name="connsiteY1" fmla="*/ 2026643 h 2239679"/>
                <a:gd name="connsiteX2" fmla="*/ 1735703 w 3479530"/>
                <a:gd name="connsiteY2" fmla="*/ 2221557 h 2239679"/>
                <a:gd name="connsiteX3" fmla="*/ 642081 w 3479530"/>
                <a:gd name="connsiteY3" fmla="*/ 2078275 h 2239679"/>
                <a:gd name="connsiteX4" fmla="*/ 5942 w 3479530"/>
                <a:gd name="connsiteY4" fmla="*/ 952573 h 2239679"/>
                <a:gd name="connsiteX5" fmla="*/ 893042 w 3479530"/>
                <a:gd name="connsiteY5" fmla="*/ 15300 h 2239679"/>
                <a:gd name="connsiteX6" fmla="*/ 3276790 w 3479530"/>
                <a:gd name="connsiteY6" fmla="*/ 519415 h 2239679"/>
                <a:gd name="connsiteX7" fmla="*/ 3458702 w 3479530"/>
                <a:gd name="connsiteY7" fmla="*/ 1463245 h 2239679"/>
                <a:gd name="connsiteX8" fmla="*/ 2444842 w 3479530"/>
                <a:gd name="connsiteY8" fmla="*/ 1924522 h 2239679"/>
                <a:gd name="connsiteX9" fmla="*/ 2327951 w 3479530"/>
                <a:gd name="connsiteY9" fmla="*/ 1941461 h 2239679"/>
                <a:gd name="connsiteX0" fmla="*/ 2327951 w 3479530"/>
                <a:gd name="connsiteY0" fmla="*/ 1949296 h 2247514"/>
                <a:gd name="connsiteX1" fmla="*/ 2387517 w 3479530"/>
                <a:gd name="connsiteY1" fmla="*/ 2034478 h 2247514"/>
                <a:gd name="connsiteX2" fmla="*/ 1735703 w 3479530"/>
                <a:gd name="connsiteY2" fmla="*/ 2229392 h 2247514"/>
                <a:gd name="connsiteX3" fmla="*/ 642081 w 3479530"/>
                <a:gd name="connsiteY3" fmla="*/ 2086110 h 2247514"/>
                <a:gd name="connsiteX4" fmla="*/ 5942 w 3479530"/>
                <a:gd name="connsiteY4" fmla="*/ 960408 h 2247514"/>
                <a:gd name="connsiteX5" fmla="*/ 893042 w 3479530"/>
                <a:gd name="connsiteY5" fmla="*/ 23135 h 2247514"/>
                <a:gd name="connsiteX6" fmla="*/ 2827729 w 3479530"/>
                <a:gd name="connsiteY6" fmla="*/ 305710 h 2247514"/>
                <a:gd name="connsiteX7" fmla="*/ 3276790 w 3479530"/>
                <a:gd name="connsiteY7" fmla="*/ 527250 h 2247514"/>
                <a:gd name="connsiteX8" fmla="*/ 3458702 w 3479530"/>
                <a:gd name="connsiteY8" fmla="*/ 1471080 h 2247514"/>
                <a:gd name="connsiteX9" fmla="*/ 2444842 w 3479530"/>
                <a:gd name="connsiteY9" fmla="*/ 1932357 h 2247514"/>
                <a:gd name="connsiteX10" fmla="*/ 2327951 w 3479530"/>
                <a:gd name="connsiteY10" fmla="*/ 1949296 h 2247514"/>
                <a:gd name="connsiteX0" fmla="*/ 2327951 w 3525521"/>
                <a:gd name="connsiteY0" fmla="*/ 1949296 h 2247514"/>
                <a:gd name="connsiteX1" fmla="*/ 2387517 w 3525521"/>
                <a:gd name="connsiteY1" fmla="*/ 2034478 h 2247514"/>
                <a:gd name="connsiteX2" fmla="*/ 1735703 w 3525521"/>
                <a:gd name="connsiteY2" fmla="*/ 2229392 h 2247514"/>
                <a:gd name="connsiteX3" fmla="*/ 642081 w 3525521"/>
                <a:gd name="connsiteY3" fmla="*/ 2086110 h 2247514"/>
                <a:gd name="connsiteX4" fmla="*/ 5942 w 3525521"/>
                <a:gd name="connsiteY4" fmla="*/ 960408 h 2247514"/>
                <a:gd name="connsiteX5" fmla="*/ 893042 w 3525521"/>
                <a:gd name="connsiteY5" fmla="*/ 23135 h 2247514"/>
                <a:gd name="connsiteX6" fmla="*/ 2827729 w 3525521"/>
                <a:gd name="connsiteY6" fmla="*/ 305710 h 2247514"/>
                <a:gd name="connsiteX7" fmla="*/ 3378941 w 3525521"/>
                <a:gd name="connsiteY7" fmla="*/ 425976 h 2247514"/>
                <a:gd name="connsiteX8" fmla="*/ 3458702 w 3525521"/>
                <a:gd name="connsiteY8" fmla="*/ 1471080 h 2247514"/>
                <a:gd name="connsiteX9" fmla="*/ 2444842 w 3525521"/>
                <a:gd name="connsiteY9" fmla="*/ 1932357 h 2247514"/>
                <a:gd name="connsiteX10" fmla="*/ 2327951 w 3525521"/>
                <a:gd name="connsiteY10" fmla="*/ 1949296 h 2247514"/>
                <a:gd name="connsiteX0" fmla="*/ 2327951 w 3562877"/>
                <a:gd name="connsiteY0" fmla="*/ 1949296 h 2247514"/>
                <a:gd name="connsiteX1" fmla="*/ 2387517 w 3562877"/>
                <a:gd name="connsiteY1" fmla="*/ 2034478 h 2247514"/>
                <a:gd name="connsiteX2" fmla="*/ 1735703 w 3562877"/>
                <a:gd name="connsiteY2" fmla="*/ 2229392 h 2247514"/>
                <a:gd name="connsiteX3" fmla="*/ 642081 w 3562877"/>
                <a:gd name="connsiteY3" fmla="*/ 2086110 h 2247514"/>
                <a:gd name="connsiteX4" fmla="*/ 5942 w 3562877"/>
                <a:gd name="connsiteY4" fmla="*/ 960408 h 2247514"/>
                <a:gd name="connsiteX5" fmla="*/ 893042 w 3562877"/>
                <a:gd name="connsiteY5" fmla="*/ 23135 h 2247514"/>
                <a:gd name="connsiteX6" fmla="*/ 2827729 w 3562877"/>
                <a:gd name="connsiteY6" fmla="*/ 305710 h 2247514"/>
                <a:gd name="connsiteX7" fmla="*/ 3378941 w 3562877"/>
                <a:gd name="connsiteY7" fmla="*/ 425976 h 2247514"/>
                <a:gd name="connsiteX8" fmla="*/ 3532373 w 3562877"/>
                <a:gd name="connsiteY8" fmla="*/ 1541637 h 2247514"/>
                <a:gd name="connsiteX9" fmla="*/ 2444842 w 3562877"/>
                <a:gd name="connsiteY9" fmla="*/ 1932357 h 2247514"/>
                <a:gd name="connsiteX10" fmla="*/ 2327951 w 3562877"/>
                <a:gd name="connsiteY10" fmla="*/ 1949296 h 224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2877" h="2247514">
                  <a:moveTo>
                    <a:pt x="2327951" y="1949296"/>
                  </a:moveTo>
                  <a:cubicBezTo>
                    <a:pt x="2295314" y="1958430"/>
                    <a:pt x="2668495" y="2011676"/>
                    <a:pt x="2387517" y="2034478"/>
                  </a:cubicBezTo>
                  <a:cubicBezTo>
                    <a:pt x="2316049" y="2054155"/>
                    <a:pt x="2018325" y="2211905"/>
                    <a:pt x="1735703" y="2229392"/>
                  </a:cubicBezTo>
                  <a:cubicBezTo>
                    <a:pt x="1453081" y="2246879"/>
                    <a:pt x="930374" y="2297607"/>
                    <a:pt x="642081" y="2086110"/>
                  </a:cubicBezTo>
                  <a:cubicBezTo>
                    <a:pt x="353788" y="1874613"/>
                    <a:pt x="-54087" y="1429847"/>
                    <a:pt x="5942" y="960408"/>
                  </a:cubicBezTo>
                  <a:cubicBezTo>
                    <a:pt x="65361" y="495743"/>
                    <a:pt x="422744" y="132251"/>
                    <a:pt x="893042" y="23135"/>
                  </a:cubicBezTo>
                  <a:cubicBezTo>
                    <a:pt x="1363340" y="-85981"/>
                    <a:pt x="2430438" y="221691"/>
                    <a:pt x="2827729" y="305710"/>
                  </a:cubicBezTo>
                  <a:cubicBezTo>
                    <a:pt x="3225020" y="389729"/>
                    <a:pt x="3287989" y="224498"/>
                    <a:pt x="3378941" y="425976"/>
                  </a:cubicBezTo>
                  <a:cubicBezTo>
                    <a:pt x="3634375" y="554663"/>
                    <a:pt x="3557283" y="1341244"/>
                    <a:pt x="3532373" y="1541637"/>
                  </a:cubicBezTo>
                  <a:cubicBezTo>
                    <a:pt x="3473373" y="1766766"/>
                    <a:pt x="2645579" y="1864414"/>
                    <a:pt x="2444842" y="1932357"/>
                  </a:cubicBezTo>
                  <a:cubicBezTo>
                    <a:pt x="2244105" y="2000300"/>
                    <a:pt x="2636299" y="1903714"/>
                    <a:pt x="2327951" y="1949296"/>
                  </a:cubicBezTo>
                  <a:close/>
                </a:path>
              </a:pathLst>
            </a:custGeom>
            <a:solidFill>
              <a:srgbClr val="D6F2EA"/>
            </a:solidFill>
            <a:ln>
              <a:solidFill>
                <a:srgbClr val="CCE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16277" y="182832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54845" y="4997699"/>
            <a:ext cx="7117654" cy="1481175"/>
          </a:xfrm>
          <a:prstGeom prst="rect">
            <a:avLst/>
          </a:prstGeom>
          <a:solidFill>
            <a:srgbClr val="F7E3AD"/>
          </a:solidFill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54845" y="162606"/>
            <a:ext cx="7588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ĐỰNG/ CHỨA NHIỀU HƠN, ÍT HƠN</a:t>
            </a:r>
          </a:p>
        </p:txBody>
      </p:sp>
    </p:spTree>
    <p:extLst>
      <p:ext uri="{BB962C8B-B14F-4D97-AF65-F5344CB8AC3E}">
        <p14:creationId xmlns:p14="http://schemas.microsoft.com/office/powerpoint/2010/main" val="369907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1">
            <a:extLst>
              <a:ext uri="{FF2B5EF4-FFF2-40B4-BE49-F238E27FC236}">
                <a16:creationId xmlns:a16="http://schemas.microsoft.com/office/drawing/2014/main" id="{AF674152-68D1-4548-86D0-862241F6E9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43306" y="-9478"/>
            <a:ext cx="1232522" cy="9429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386">
                        <a14:foregroundMark x1="14216" y1="61987" x2="22222" y2="59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" t="50000" r="62373"/>
          <a:stretch/>
        </p:blipFill>
        <p:spPr>
          <a:xfrm>
            <a:off x="2633409" y="3948676"/>
            <a:ext cx="2554564" cy="2856726"/>
          </a:xfrm>
          <a:prstGeom prst="rect">
            <a:avLst/>
          </a:prstGeom>
        </p:spPr>
      </p:pic>
      <p:sp>
        <p:nvSpPr>
          <p:cNvPr id="19" name="Trapezoid 18"/>
          <p:cNvSpPr/>
          <p:nvPr/>
        </p:nvSpPr>
        <p:spPr>
          <a:xfrm rot="10800000">
            <a:off x="3303905" y="5019525"/>
            <a:ext cx="1737399" cy="1089660"/>
          </a:xfrm>
          <a:prstGeom prst="trapezoid">
            <a:avLst>
              <a:gd name="adj" fmla="val 1521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386">
                        <a14:foregroundMark x1="14216" y1="61987" x2="22222" y2="59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" t="50000" r="62373"/>
          <a:stretch/>
        </p:blipFill>
        <p:spPr>
          <a:xfrm>
            <a:off x="4858768" y="3980456"/>
            <a:ext cx="2554564" cy="2856726"/>
          </a:xfrm>
          <a:prstGeom prst="rect">
            <a:avLst/>
          </a:prstGeom>
        </p:spPr>
      </p:pic>
      <p:sp>
        <p:nvSpPr>
          <p:cNvPr id="21" name="Trapezoid 20"/>
          <p:cNvSpPr/>
          <p:nvPr/>
        </p:nvSpPr>
        <p:spPr>
          <a:xfrm rot="10800000">
            <a:off x="5557111" y="5049388"/>
            <a:ext cx="1737399" cy="1089660"/>
          </a:xfrm>
          <a:prstGeom prst="trapezoid">
            <a:avLst>
              <a:gd name="adj" fmla="val 1521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386">
                        <a14:foregroundMark x1="14216" y1="61987" x2="22222" y2="59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48"/>
          <a:stretch/>
        </p:blipFill>
        <p:spPr>
          <a:xfrm rot="6027442" flipH="1">
            <a:off x="730709" y="100412"/>
            <a:ext cx="3681840" cy="4488934"/>
          </a:xfrm>
          <a:prstGeom prst="rect">
            <a:avLst/>
          </a:prstGeom>
        </p:spPr>
      </p:pic>
      <p:sp>
        <p:nvSpPr>
          <p:cNvPr id="23" name="Chord 18"/>
          <p:cNvSpPr/>
          <p:nvPr/>
        </p:nvSpPr>
        <p:spPr>
          <a:xfrm rot="900717">
            <a:off x="670655" y="1606047"/>
            <a:ext cx="1872746" cy="2304661"/>
          </a:xfrm>
          <a:custGeom>
            <a:avLst/>
            <a:gdLst>
              <a:gd name="connsiteX0" fmla="*/ 1912275 w 2253454"/>
              <a:gd name="connsiteY0" fmla="*/ 1881333 h 2191569"/>
              <a:gd name="connsiteX1" fmla="*/ 644752 w 2253454"/>
              <a:gd name="connsiteY1" fmla="*/ 2086254 h 2191569"/>
              <a:gd name="connsiteX2" fmla="*/ 8613 w 2253454"/>
              <a:gd name="connsiteY2" fmla="*/ 960552 h 2191569"/>
              <a:gd name="connsiteX3" fmla="*/ 895713 w 2253454"/>
              <a:gd name="connsiteY3" fmla="*/ 23279 h 2191569"/>
              <a:gd name="connsiteX4" fmla="*/ 2083089 w 2253454"/>
              <a:gd name="connsiteY4" fmla="*/ 516421 h 2191569"/>
              <a:gd name="connsiteX5" fmla="*/ 1912275 w 2253454"/>
              <a:gd name="connsiteY5" fmla="*/ 1881333 h 2191569"/>
              <a:gd name="connsiteX0" fmla="*/ 1912317 w 2083131"/>
              <a:gd name="connsiteY0" fmla="*/ 1881394 h 2191658"/>
              <a:gd name="connsiteX1" fmla="*/ 644794 w 2083131"/>
              <a:gd name="connsiteY1" fmla="*/ 2086315 h 2191658"/>
              <a:gd name="connsiteX2" fmla="*/ 8655 w 2083131"/>
              <a:gd name="connsiteY2" fmla="*/ 960613 h 2191658"/>
              <a:gd name="connsiteX3" fmla="*/ 895755 w 2083131"/>
              <a:gd name="connsiteY3" fmla="*/ 23340 h 2191658"/>
              <a:gd name="connsiteX4" fmla="*/ 2083131 w 2083131"/>
              <a:gd name="connsiteY4" fmla="*/ 516482 h 2191658"/>
              <a:gd name="connsiteX5" fmla="*/ 1935830 w 2083131"/>
              <a:gd name="connsiteY5" fmla="*/ 1320860 h 2191658"/>
              <a:gd name="connsiteX6" fmla="*/ 1912317 w 2083131"/>
              <a:gd name="connsiteY6" fmla="*/ 1881394 h 2191658"/>
              <a:gd name="connsiteX0" fmla="*/ 1912317 w 2083131"/>
              <a:gd name="connsiteY0" fmla="*/ 1881394 h 2191658"/>
              <a:gd name="connsiteX1" fmla="*/ 644794 w 2083131"/>
              <a:gd name="connsiteY1" fmla="*/ 2086315 h 2191658"/>
              <a:gd name="connsiteX2" fmla="*/ 8655 w 2083131"/>
              <a:gd name="connsiteY2" fmla="*/ 960613 h 2191658"/>
              <a:gd name="connsiteX3" fmla="*/ 895755 w 2083131"/>
              <a:gd name="connsiteY3" fmla="*/ 23340 h 2191658"/>
              <a:gd name="connsiteX4" fmla="*/ 2083131 w 2083131"/>
              <a:gd name="connsiteY4" fmla="*/ 516482 h 2191658"/>
              <a:gd name="connsiteX5" fmla="*/ 1848744 w 2083131"/>
              <a:gd name="connsiteY5" fmla="*/ 1422460 h 2191658"/>
              <a:gd name="connsiteX6" fmla="*/ 1912317 w 2083131"/>
              <a:gd name="connsiteY6" fmla="*/ 1881394 h 2191658"/>
              <a:gd name="connsiteX0" fmla="*/ 1981758 w 2080977"/>
              <a:gd name="connsiteY0" fmla="*/ 1888732 h 2175852"/>
              <a:gd name="connsiteX1" fmla="*/ 642640 w 2080977"/>
              <a:gd name="connsiteY1" fmla="*/ 2086315 h 2175852"/>
              <a:gd name="connsiteX2" fmla="*/ 6501 w 2080977"/>
              <a:gd name="connsiteY2" fmla="*/ 960613 h 2175852"/>
              <a:gd name="connsiteX3" fmla="*/ 893601 w 2080977"/>
              <a:gd name="connsiteY3" fmla="*/ 23340 h 2175852"/>
              <a:gd name="connsiteX4" fmla="*/ 2080977 w 2080977"/>
              <a:gd name="connsiteY4" fmla="*/ 516482 h 2175852"/>
              <a:gd name="connsiteX5" fmla="*/ 1846590 w 2080977"/>
              <a:gd name="connsiteY5" fmla="*/ 1422460 h 2175852"/>
              <a:gd name="connsiteX6" fmla="*/ 1981758 w 2080977"/>
              <a:gd name="connsiteY6" fmla="*/ 1888732 h 2175852"/>
              <a:gd name="connsiteX0" fmla="*/ 2051486 w 2081154"/>
              <a:gd name="connsiteY0" fmla="*/ 1924641 h 2190738"/>
              <a:gd name="connsiteX1" fmla="*/ 642817 w 2081154"/>
              <a:gd name="connsiteY1" fmla="*/ 2086315 h 2190738"/>
              <a:gd name="connsiteX2" fmla="*/ 6678 w 2081154"/>
              <a:gd name="connsiteY2" fmla="*/ 960613 h 2190738"/>
              <a:gd name="connsiteX3" fmla="*/ 893778 w 2081154"/>
              <a:gd name="connsiteY3" fmla="*/ 23340 h 2190738"/>
              <a:gd name="connsiteX4" fmla="*/ 2081154 w 2081154"/>
              <a:gd name="connsiteY4" fmla="*/ 516482 h 2190738"/>
              <a:gd name="connsiteX5" fmla="*/ 1846767 w 2081154"/>
              <a:gd name="connsiteY5" fmla="*/ 1422460 h 2190738"/>
              <a:gd name="connsiteX6" fmla="*/ 2051486 w 2081154"/>
              <a:gd name="connsiteY6" fmla="*/ 1924641 h 2190738"/>
              <a:gd name="connsiteX0" fmla="*/ 2051486 w 2081154"/>
              <a:gd name="connsiteY0" fmla="*/ 1924641 h 2190738"/>
              <a:gd name="connsiteX1" fmla="*/ 642817 w 2081154"/>
              <a:gd name="connsiteY1" fmla="*/ 2086315 h 2190738"/>
              <a:gd name="connsiteX2" fmla="*/ 6678 w 2081154"/>
              <a:gd name="connsiteY2" fmla="*/ 960613 h 2190738"/>
              <a:gd name="connsiteX3" fmla="*/ 893778 w 2081154"/>
              <a:gd name="connsiteY3" fmla="*/ 23340 h 2190738"/>
              <a:gd name="connsiteX4" fmla="*/ 2081154 w 2081154"/>
              <a:gd name="connsiteY4" fmla="*/ 516482 h 2190738"/>
              <a:gd name="connsiteX5" fmla="*/ 1967111 w 2081154"/>
              <a:gd name="connsiteY5" fmla="*/ 1420401 h 2190738"/>
              <a:gd name="connsiteX6" fmla="*/ 2051486 w 2081154"/>
              <a:gd name="connsiteY6" fmla="*/ 1924641 h 2190738"/>
              <a:gd name="connsiteX0" fmla="*/ 2051486 w 2188831"/>
              <a:gd name="connsiteY0" fmla="*/ 1960213 h 2226310"/>
              <a:gd name="connsiteX1" fmla="*/ 642817 w 2188831"/>
              <a:gd name="connsiteY1" fmla="*/ 2121887 h 2226310"/>
              <a:gd name="connsiteX2" fmla="*/ 6678 w 2188831"/>
              <a:gd name="connsiteY2" fmla="*/ 996185 h 2226310"/>
              <a:gd name="connsiteX3" fmla="*/ 893778 w 2188831"/>
              <a:gd name="connsiteY3" fmla="*/ 58912 h 2226310"/>
              <a:gd name="connsiteX4" fmla="*/ 2188831 w 2188831"/>
              <a:gd name="connsiteY4" fmla="*/ 329585 h 2226310"/>
              <a:gd name="connsiteX5" fmla="*/ 1967111 w 2188831"/>
              <a:gd name="connsiteY5" fmla="*/ 1455973 h 2226310"/>
              <a:gd name="connsiteX6" fmla="*/ 2051486 w 2188831"/>
              <a:gd name="connsiteY6" fmla="*/ 1960213 h 2226310"/>
              <a:gd name="connsiteX0" fmla="*/ 2001633 w 2188704"/>
              <a:gd name="connsiteY0" fmla="*/ 2114920 h 2310432"/>
              <a:gd name="connsiteX1" fmla="*/ 642690 w 2188704"/>
              <a:gd name="connsiteY1" fmla="*/ 2121887 h 2310432"/>
              <a:gd name="connsiteX2" fmla="*/ 6551 w 2188704"/>
              <a:gd name="connsiteY2" fmla="*/ 996185 h 2310432"/>
              <a:gd name="connsiteX3" fmla="*/ 893651 w 2188704"/>
              <a:gd name="connsiteY3" fmla="*/ 58912 h 2310432"/>
              <a:gd name="connsiteX4" fmla="*/ 2188704 w 2188704"/>
              <a:gd name="connsiteY4" fmla="*/ 329585 h 2310432"/>
              <a:gd name="connsiteX5" fmla="*/ 1966984 w 2188704"/>
              <a:gd name="connsiteY5" fmla="*/ 1455973 h 2310432"/>
              <a:gd name="connsiteX6" fmla="*/ 2001633 w 2188704"/>
              <a:gd name="connsiteY6" fmla="*/ 2114920 h 2310432"/>
              <a:gd name="connsiteX0" fmla="*/ 2184125 w 2189194"/>
              <a:gd name="connsiteY0" fmla="*/ 2059516 h 2276789"/>
              <a:gd name="connsiteX1" fmla="*/ 643180 w 2189194"/>
              <a:gd name="connsiteY1" fmla="*/ 2121887 h 2276789"/>
              <a:gd name="connsiteX2" fmla="*/ 7041 w 2189194"/>
              <a:gd name="connsiteY2" fmla="*/ 996185 h 2276789"/>
              <a:gd name="connsiteX3" fmla="*/ 894141 w 2189194"/>
              <a:gd name="connsiteY3" fmla="*/ 58912 h 2276789"/>
              <a:gd name="connsiteX4" fmla="*/ 2189194 w 2189194"/>
              <a:gd name="connsiteY4" fmla="*/ 329585 h 2276789"/>
              <a:gd name="connsiteX5" fmla="*/ 1967474 w 2189194"/>
              <a:gd name="connsiteY5" fmla="*/ 1455973 h 2276789"/>
              <a:gd name="connsiteX6" fmla="*/ 2184125 w 2189194"/>
              <a:gd name="connsiteY6" fmla="*/ 2059516 h 227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9194" h="2276789">
                <a:moveTo>
                  <a:pt x="2184125" y="2059516"/>
                </a:moveTo>
                <a:cubicBezTo>
                  <a:pt x="1846993" y="2378386"/>
                  <a:pt x="1006027" y="2299109"/>
                  <a:pt x="643180" y="2121887"/>
                </a:cubicBezTo>
                <a:cubicBezTo>
                  <a:pt x="280333" y="1944665"/>
                  <a:pt x="-52988" y="1465624"/>
                  <a:pt x="7041" y="996185"/>
                </a:cubicBezTo>
                <a:cubicBezTo>
                  <a:pt x="66460" y="531520"/>
                  <a:pt x="422903" y="154917"/>
                  <a:pt x="894141" y="58912"/>
                </a:cubicBezTo>
                <a:cubicBezTo>
                  <a:pt x="1357134" y="-35413"/>
                  <a:pt x="1939087" y="-60905"/>
                  <a:pt x="2189194" y="329585"/>
                </a:cubicBezTo>
                <a:cubicBezTo>
                  <a:pt x="2164284" y="529978"/>
                  <a:pt x="1992384" y="1255580"/>
                  <a:pt x="1967474" y="1455973"/>
                </a:cubicBezTo>
                <a:cubicBezTo>
                  <a:pt x="1935446" y="1710551"/>
                  <a:pt x="2216153" y="1804938"/>
                  <a:pt x="2184125" y="2059516"/>
                </a:cubicBezTo>
                <a:close/>
              </a:path>
            </a:pathLst>
          </a:custGeom>
          <a:solidFill>
            <a:srgbClr val="D6F2EA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Chord 19"/>
          <p:cNvSpPr/>
          <p:nvPr/>
        </p:nvSpPr>
        <p:spPr>
          <a:xfrm rot="436544">
            <a:off x="2027797" y="2092163"/>
            <a:ext cx="2342440" cy="2821184"/>
          </a:xfrm>
          <a:custGeom>
            <a:avLst/>
            <a:gdLst>
              <a:gd name="connsiteX0" fmla="*/ 1219381 w 1371683"/>
              <a:gd name="connsiteY0" fmla="*/ 1382656 h 1698233"/>
              <a:gd name="connsiteX1" fmla="*/ 156773 w 1371683"/>
              <a:gd name="connsiteY1" fmla="*/ 1389438 h 1698233"/>
              <a:gd name="connsiteX2" fmla="*/ 143586 w 1371683"/>
              <a:gd name="connsiteY2" fmla="*/ 329219 h 1698233"/>
              <a:gd name="connsiteX3" fmla="*/ 1205736 w 1371683"/>
              <a:gd name="connsiteY3" fmla="*/ 295315 h 1698233"/>
              <a:gd name="connsiteX4" fmla="*/ 1219381 w 1371683"/>
              <a:gd name="connsiteY4" fmla="*/ 1382656 h 1698233"/>
              <a:gd name="connsiteX0" fmla="*/ 1167301 w 1167301"/>
              <a:gd name="connsiteY0" fmla="*/ 1382659 h 1842316"/>
              <a:gd name="connsiteX1" fmla="*/ 296041 w 1167301"/>
              <a:gd name="connsiteY1" fmla="*/ 1842312 h 1842316"/>
              <a:gd name="connsiteX2" fmla="*/ 104693 w 1167301"/>
              <a:gd name="connsiteY2" fmla="*/ 1389441 h 1842316"/>
              <a:gd name="connsiteX3" fmla="*/ 91506 w 1167301"/>
              <a:gd name="connsiteY3" fmla="*/ 329222 h 1842316"/>
              <a:gd name="connsiteX4" fmla="*/ 1153656 w 1167301"/>
              <a:gd name="connsiteY4" fmla="*/ 295318 h 1842316"/>
              <a:gd name="connsiteX5" fmla="*/ 1167301 w 1167301"/>
              <a:gd name="connsiteY5" fmla="*/ 1382659 h 1842316"/>
              <a:gd name="connsiteX0" fmla="*/ 1109431 w 1109431"/>
              <a:gd name="connsiteY0" fmla="*/ 1452631 h 1912288"/>
              <a:gd name="connsiteX1" fmla="*/ 238171 w 1109431"/>
              <a:gd name="connsiteY1" fmla="*/ 1912284 h 1912288"/>
              <a:gd name="connsiteX2" fmla="*/ 46823 w 1109431"/>
              <a:gd name="connsiteY2" fmla="*/ 1459413 h 1912288"/>
              <a:gd name="connsiteX3" fmla="*/ 33636 w 1109431"/>
              <a:gd name="connsiteY3" fmla="*/ 399194 h 1912288"/>
              <a:gd name="connsiteX4" fmla="*/ 358997 w 1109431"/>
              <a:gd name="connsiteY4" fmla="*/ 157 h 1912288"/>
              <a:gd name="connsiteX5" fmla="*/ 1095786 w 1109431"/>
              <a:gd name="connsiteY5" fmla="*/ 365290 h 1912288"/>
              <a:gd name="connsiteX6" fmla="*/ 1109431 w 1109431"/>
              <a:gd name="connsiteY6" fmla="*/ 1452631 h 1912288"/>
              <a:gd name="connsiteX0" fmla="*/ 1109431 w 1109431"/>
              <a:gd name="connsiteY0" fmla="*/ 1452573 h 1912230"/>
              <a:gd name="connsiteX1" fmla="*/ 238171 w 1109431"/>
              <a:gd name="connsiteY1" fmla="*/ 1912226 h 1912230"/>
              <a:gd name="connsiteX2" fmla="*/ 46823 w 1109431"/>
              <a:gd name="connsiteY2" fmla="*/ 1459355 h 1912230"/>
              <a:gd name="connsiteX3" fmla="*/ 33636 w 1109431"/>
              <a:gd name="connsiteY3" fmla="*/ 399136 h 1912230"/>
              <a:gd name="connsiteX4" fmla="*/ 358997 w 1109431"/>
              <a:gd name="connsiteY4" fmla="*/ 99 h 1912230"/>
              <a:gd name="connsiteX5" fmla="*/ 1095786 w 1109431"/>
              <a:gd name="connsiteY5" fmla="*/ 365232 h 1912230"/>
              <a:gd name="connsiteX6" fmla="*/ 962799 w 1109431"/>
              <a:gd name="connsiteY6" fmla="*/ 905864 h 1912230"/>
              <a:gd name="connsiteX7" fmla="*/ 1109431 w 1109431"/>
              <a:gd name="connsiteY7" fmla="*/ 1452573 h 1912230"/>
              <a:gd name="connsiteX0" fmla="*/ 1413784 w 1413784"/>
              <a:gd name="connsiteY0" fmla="*/ 1279283 h 1912230"/>
              <a:gd name="connsiteX1" fmla="*/ 238171 w 1413784"/>
              <a:gd name="connsiteY1" fmla="*/ 1912226 h 1912230"/>
              <a:gd name="connsiteX2" fmla="*/ 46823 w 1413784"/>
              <a:gd name="connsiteY2" fmla="*/ 1459355 h 1912230"/>
              <a:gd name="connsiteX3" fmla="*/ 33636 w 1413784"/>
              <a:gd name="connsiteY3" fmla="*/ 399136 h 1912230"/>
              <a:gd name="connsiteX4" fmla="*/ 358997 w 1413784"/>
              <a:gd name="connsiteY4" fmla="*/ 99 h 1912230"/>
              <a:gd name="connsiteX5" fmla="*/ 1095786 w 1413784"/>
              <a:gd name="connsiteY5" fmla="*/ 365232 h 1912230"/>
              <a:gd name="connsiteX6" fmla="*/ 962799 w 1413784"/>
              <a:gd name="connsiteY6" fmla="*/ 905864 h 1912230"/>
              <a:gd name="connsiteX7" fmla="*/ 1413784 w 1413784"/>
              <a:gd name="connsiteY7" fmla="*/ 1279283 h 1912230"/>
              <a:gd name="connsiteX0" fmla="*/ 1413784 w 1413784"/>
              <a:gd name="connsiteY0" fmla="*/ 1279283 h 1912230"/>
              <a:gd name="connsiteX1" fmla="*/ 238171 w 1413784"/>
              <a:gd name="connsiteY1" fmla="*/ 1912226 h 1912230"/>
              <a:gd name="connsiteX2" fmla="*/ 46823 w 1413784"/>
              <a:gd name="connsiteY2" fmla="*/ 1459355 h 1912230"/>
              <a:gd name="connsiteX3" fmla="*/ 33636 w 1413784"/>
              <a:gd name="connsiteY3" fmla="*/ 399136 h 1912230"/>
              <a:gd name="connsiteX4" fmla="*/ 358997 w 1413784"/>
              <a:gd name="connsiteY4" fmla="*/ 99 h 1912230"/>
              <a:gd name="connsiteX5" fmla="*/ 1095786 w 1413784"/>
              <a:gd name="connsiteY5" fmla="*/ 365232 h 1912230"/>
              <a:gd name="connsiteX6" fmla="*/ 962799 w 1413784"/>
              <a:gd name="connsiteY6" fmla="*/ 905864 h 1912230"/>
              <a:gd name="connsiteX7" fmla="*/ 1413784 w 1413784"/>
              <a:gd name="connsiteY7" fmla="*/ 1279283 h 1912230"/>
              <a:gd name="connsiteX0" fmla="*/ 1413784 w 1442067"/>
              <a:gd name="connsiteY0" fmla="*/ 1279283 h 1912898"/>
              <a:gd name="connsiteX1" fmla="*/ 1267788 w 1442067"/>
              <a:gd name="connsiteY1" fmla="*/ 1554365 h 1912898"/>
              <a:gd name="connsiteX2" fmla="*/ 238171 w 1442067"/>
              <a:gd name="connsiteY2" fmla="*/ 1912226 h 1912898"/>
              <a:gd name="connsiteX3" fmla="*/ 46823 w 1442067"/>
              <a:gd name="connsiteY3" fmla="*/ 1459355 h 1912898"/>
              <a:gd name="connsiteX4" fmla="*/ 33636 w 1442067"/>
              <a:gd name="connsiteY4" fmla="*/ 399136 h 1912898"/>
              <a:gd name="connsiteX5" fmla="*/ 358997 w 1442067"/>
              <a:gd name="connsiteY5" fmla="*/ 99 h 1912898"/>
              <a:gd name="connsiteX6" fmla="*/ 1095786 w 1442067"/>
              <a:gd name="connsiteY6" fmla="*/ 365232 h 1912898"/>
              <a:gd name="connsiteX7" fmla="*/ 962799 w 1442067"/>
              <a:gd name="connsiteY7" fmla="*/ 905864 h 1912898"/>
              <a:gd name="connsiteX8" fmla="*/ 1413784 w 1442067"/>
              <a:gd name="connsiteY8" fmla="*/ 1279283 h 1912898"/>
              <a:gd name="connsiteX0" fmla="*/ 1413784 w 1440837"/>
              <a:gd name="connsiteY0" fmla="*/ 1279283 h 1912818"/>
              <a:gd name="connsiteX1" fmla="*/ 1262963 w 1440837"/>
              <a:gd name="connsiteY1" fmla="*/ 1516572 h 1912818"/>
              <a:gd name="connsiteX2" fmla="*/ 238171 w 1440837"/>
              <a:gd name="connsiteY2" fmla="*/ 1912226 h 1912818"/>
              <a:gd name="connsiteX3" fmla="*/ 46823 w 1440837"/>
              <a:gd name="connsiteY3" fmla="*/ 1459355 h 1912818"/>
              <a:gd name="connsiteX4" fmla="*/ 33636 w 1440837"/>
              <a:gd name="connsiteY4" fmla="*/ 399136 h 1912818"/>
              <a:gd name="connsiteX5" fmla="*/ 358997 w 1440837"/>
              <a:gd name="connsiteY5" fmla="*/ 99 h 1912818"/>
              <a:gd name="connsiteX6" fmla="*/ 1095786 w 1440837"/>
              <a:gd name="connsiteY6" fmla="*/ 365232 h 1912818"/>
              <a:gd name="connsiteX7" fmla="*/ 962799 w 1440837"/>
              <a:gd name="connsiteY7" fmla="*/ 905864 h 1912818"/>
              <a:gd name="connsiteX8" fmla="*/ 1413784 w 1440837"/>
              <a:gd name="connsiteY8" fmla="*/ 1279283 h 1912818"/>
              <a:gd name="connsiteX0" fmla="*/ 1413784 w 1661815"/>
              <a:gd name="connsiteY0" fmla="*/ 1279283 h 1912818"/>
              <a:gd name="connsiteX1" fmla="*/ 1262963 w 1661815"/>
              <a:gd name="connsiteY1" fmla="*/ 1516572 h 1912818"/>
              <a:gd name="connsiteX2" fmla="*/ 238171 w 1661815"/>
              <a:gd name="connsiteY2" fmla="*/ 1912226 h 1912818"/>
              <a:gd name="connsiteX3" fmla="*/ 46823 w 1661815"/>
              <a:gd name="connsiteY3" fmla="*/ 1459355 h 1912818"/>
              <a:gd name="connsiteX4" fmla="*/ 33636 w 1661815"/>
              <a:gd name="connsiteY4" fmla="*/ 399136 h 1912818"/>
              <a:gd name="connsiteX5" fmla="*/ 358997 w 1661815"/>
              <a:gd name="connsiteY5" fmla="*/ 99 h 1912818"/>
              <a:gd name="connsiteX6" fmla="*/ 1095786 w 1661815"/>
              <a:gd name="connsiteY6" fmla="*/ 365232 h 1912818"/>
              <a:gd name="connsiteX7" fmla="*/ 962799 w 1661815"/>
              <a:gd name="connsiteY7" fmla="*/ 905864 h 1912818"/>
              <a:gd name="connsiteX8" fmla="*/ 1413784 w 1661815"/>
              <a:gd name="connsiteY8" fmla="*/ 1279283 h 1912818"/>
              <a:gd name="connsiteX0" fmla="*/ 1413784 w 1736007"/>
              <a:gd name="connsiteY0" fmla="*/ 1279283 h 1913094"/>
              <a:gd name="connsiteX1" fmla="*/ 1371922 w 1736007"/>
              <a:gd name="connsiteY1" fmla="*/ 1617889 h 1913094"/>
              <a:gd name="connsiteX2" fmla="*/ 238171 w 1736007"/>
              <a:gd name="connsiteY2" fmla="*/ 1912226 h 1913094"/>
              <a:gd name="connsiteX3" fmla="*/ 46823 w 1736007"/>
              <a:gd name="connsiteY3" fmla="*/ 1459355 h 1913094"/>
              <a:gd name="connsiteX4" fmla="*/ 33636 w 1736007"/>
              <a:gd name="connsiteY4" fmla="*/ 399136 h 1913094"/>
              <a:gd name="connsiteX5" fmla="*/ 358997 w 1736007"/>
              <a:gd name="connsiteY5" fmla="*/ 99 h 1913094"/>
              <a:gd name="connsiteX6" fmla="*/ 1095786 w 1736007"/>
              <a:gd name="connsiteY6" fmla="*/ 365232 h 1913094"/>
              <a:gd name="connsiteX7" fmla="*/ 962799 w 1736007"/>
              <a:gd name="connsiteY7" fmla="*/ 905864 h 1913094"/>
              <a:gd name="connsiteX8" fmla="*/ 1413784 w 1736007"/>
              <a:gd name="connsiteY8" fmla="*/ 1279283 h 1913094"/>
              <a:gd name="connsiteX0" fmla="*/ 1413784 w 1594271"/>
              <a:gd name="connsiteY0" fmla="*/ 1279283 h 1913094"/>
              <a:gd name="connsiteX1" fmla="*/ 1593857 w 1594271"/>
              <a:gd name="connsiteY1" fmla="*/ 1551144 h 1913094"/>
              <a:gd name="connsiteX2" fmla="*/ 1371922 w 1594271"/>
              <a:gd name="connsiteY2" fmla="*/ 1617889 h 1913094"/>
              <a:gd name="connsiteX3" fmla="*/ 238171 w 1594271"/>
              <a:gd name="connsiteY3" fmla="*/ 1912226 h 1913094"/>
              <a:gd name="connsiteX4" fmla="*/ 46823 w 1594271"/>
              <a:gd name="connsiteY4" fmla="*/ 1459355 h 1913094"/>
              <a:gd name="connsiteX5" fmla="*/ 33636 w 1594271"/>
              <a:gd name="connsiteY5" fmla="*/ 399136 h 1913094"/>
              <a:gd name="connsiteX6" fmla="*/ 358997 w 1594271"/>
              <a:gd name="connsiteY6" fmla="*/ 99 h 1913094"/>
              <a:gd name="connsiteX7" fmla="*/ 1095786 w 1594271"/>
              <a:gd name="connsiteY7" fmla="*/ 365232 h 1913094"/>
              <a:gd name="connsiteX8" fmla="*/ 962799 w 1594271"/>
              <a:gd name="connsiteY8" fmla="*/ 905864 h 1913094"/>
              <a:gd name="connsiteX9" fmla="*/ 1413784 w 1594271"/>
              <a:gd name="connsiteY9" fmla="*/ 1279283 h 1913094"/>
              <a:gd name="connsiteX0" fmla="*/ 1413784 w 2079206"/>
              <a:gd name="connsiteY0" fmla="*/ 1279283 h 1913094"/>
              <a:gd name="connsiteX1" fmla="*/ 2079143 w 2079206"/>
              <a:gd name="connsiteY1" fmla="*/ 1892483 h 1913094"/>
              <a:gd name="connsiteX2" fmla="*/ 1371922 w 2079206"/>
              <a:gd name="connsiteY2" fmla="*/ 1617889 h 1913094"/>
              <a:gd name="connsiteX3" fmla="*/ 238171 w 2079206"/>
              <a:gd name="connsiteY3" fmla="*/ 1912226 h 1913094"/>
              <a:gd name="connsiteX4" fmla="*/ 46823 w 2079206"/>
              <a:gd name="connsiteY4" fmla="*/ 1459355 h 1913094"/>
              <a:gd name="connsiteX5" fmla="*/ 33636 w 2079206"/>
              <a:gd name="connsiteY5" fmla="*/ 399136 h 1913094"/>
              <a:gd name="connsiteX6" fmla="*/ 358997 w 2079206"/>
              <a:gd name="connsiteY6" fmla="*/ 99 h 1913094"/>
              <a:gd name="connsiteX7" fmla="*/ 1095786 w 2079206"/>
              <a:gd name="connsiteY7" fmla="*/ 365232 h 1913094"/>
              <a:gd name="connsiteX8" fmla="*/ 962799 w 2079206"/>
              <a:gd name="connsiteY8" fmla="*/ 905864 h 1913094"/>
              <a:gd name="connsiteX9" fmla="*/ 1413784 w 2079206"/>
              <a:gd name="connsiteY9" fmla="*/ 1279283 h 1913094"/>
              <a:gd name="connsiteX0" fmla="*/ 1413784 w 2143532"/>
              <a:gd name="connsiteY0" fmla="*/ 1279283 h 2099305"/>
              <a:gd name="connsiteX1" fmla="*/ 2143475 w 2143532"/>
              <a:gd name="connsiteY1" fmla="*/ 2095521 h 2099305"/>
              <a:gd name="connsiteX2" fmla="*/ 1371922 w 2143532"/>
              <a:gd name="connsiteY2" fmla="*/ 1617889 h 2099305"/>
              <a:gd name="connsiteX3" fmla="*/ 238171 w 2143532"/>
              <a:gd name="connsiteY3" fmla="*/ 1912226 h 2099305"/>
              <a:gd name="connsiteX4" fmla="*/ 46823 w 2143532"/>
              <a:gd name="connsiteY4" fmla="*/ 1459355 h 2099305"/>
              <a:gd name="connsiteX5" fmla="*/ 33636 w 2143532"/>
              <a:gd name="connsiteY5" fmla="*/ 399136 h 2099305"/>
              <a:gd name="connsiteX6" fmla="*/ 358997 w 2143532"/>
              <a:gd name="connsiteY6" fmla="*/ 99 h 2099305"/>
              <a:gd name="connsiteX7" fmla="*/ 1095786 w 2143532"/>
              <a:gd name="connsiteY7" fmla="*/ 365232 h 2099305"/>
              <a:gd name="connsiteX8" fmla="*/ 962799 w 2143532"/>
              <a:gd name="connsiteY8" fmla="*/ 905864 h 2099305"/>
              <a:gd name="connsiteX9" fmla="*/ 1413784 w 2143532"/>
              <a:gd name="connsiteY9" fmla="*/ 1279283 h 2099305"/>
              <a:gd name="connsiteX0" fmla="*/ 1413784 w 2372285"/>
              <a:gd name="connsiteY0" fmla="*/ 1279283 h 1936995"/>
              <a:gd name="connsiteX1" fmla="*/ 2372243 w 2372285"/>
              <a:gd name="connsiteY1" fmla="*/ 1931882 h 1936995"/>
              <a:gd name="connsiteX2" fmla="*/ 1371922 w 2372285"/>
              <a:gd name="connsiteY2" fmla="*/ 1617889 h 1936995"/>
              <a:gd name="connsiteX3" fmla="*/ 238171 w 2372285"/>
              <a:gd name="connsiteY3" fmla="*/ 1912226 h 1936995"/>
              <a:gd name="connsiteX4" fmla="*/ 46823 w 2372285"/>
              <a:gd name="connsiteY4" fmla="*/ 1459355 h 1936995"/>
              <a:gd name="connsiteX5" fmla="*/ 33636 w 2372285"/>
              <a:gd name="connsiteY5" fmla="*/ 399136 h 1936995"/>
              <a:gd name="connsiteX6" fmla="*/ 358997 w 2372285"/>
              <a:gd name="connsiteY6" fmla="*/ 99 h 1936995"/>
              <a:gd name="connsiteX7" fmla="*/ 1095786 w 2372285"/>
              <a:gd name="connsiteY7" fmla="*/ 365232 h 1936995"/>
              <a:gd name="connsiteX8" fmla="*/ 962799 w 2372285"/>
              <a:gd name="connsiteY8" fmla="*/ 905864 h 1936995"/>
              <a:gd name="connsiteX9" fmla="*/ 1413784 w 2372285"/>
              <a:gd name="connsiteY9" fmla="*/ 1279283 h 1936995"/>
              <a:gd name="connsiteX0" fmla="*/ 1413784 w 2367864"/>
              <a:gd name="connsiteY0" fmla="*/ 1279283 h 2051769"/>
              <a:gd name="connsiteX1" fmla="*/ 2367822 w 2367864"/>
              <a:gd name="connsiteY1" fmla="*/ 2047674 h 2051769"/>
              <a:gd name="connsiteX2" fmla="*/ 1371922 w 2367864"/>
              <a:gd name="connsiteY2" fmla="*/ 1617889 h 2051769"/>
              <a:gd name="connsiteX3" fmla="*/ 238171 w 2367864"/>
              <a:gd name="connsiteY3" fmla="*/ 1912226 h 2051769"/>
              <a:gd name="connsiteX4" fmla="*/ 46823 w 2367864"/>
              <a:gd name="connsiteY4" fmla="*/ 1459355 h 2051769"/>
              <a:gd name="connsiteX5" fmla="*/ 33636 w 2367864"/>
              <a:gd name="connsiteY5" fmla="*/ 399136 h 2051769"/>
              <a:gd name="connsiteX6" fmla="*/ 358997 w 2367864"/>
              <a:gd name="connsiteY6" fmla="*/ 99 h 2051769"/>
              <a:gd name="connsiteX7" fmla="*/ 1095786 w 2367864"/>
              <a:gd name="connsiteY7" fmla="*/ 365232 h 2051769"/>
              <a:gd name="connsiteX8" fmla="*/ 962799 w 2367864"/>
              <a:gd name="connsiteY8" fmla="*/ 905864 h 2051769"/>
              <a:gd name="connsiteX9" fmla="*/ 1413784 w 2367864"/>
              <a:gd name="connsiteY9" fmla="*/ 1279283 h 2051769"/>
              <a:gd name="connsiteX0" fmla="*/ 1413784 w 2279019"/>
              <a:gd name="connsiteY0" fmla="*/ 1279283 h 2407241"/>
              <a:gd name="connsiteX1" fmla="*/ 2278972 w 2279019"/>
              <a:gd name="connsiteY1" fmla="*/ 2404702 h 2407241"/>
              <a:gd name="connsiteX2" fmla="*/ 1371922 w 2279019"/>
              <a:gd name="connsiteY2" fmla="*/ 1617889 h 2407241"/>
              <a:gd name="connsiteX3" fmla="*/ 238171 w 2279019"/>
              <a:gd name="connsiteY3" fmla="*/ 1912226 h 2407241"/>
              <a:gd name="connsiteX4" fmla="*/ 46823 w 2279019"/>
              <a:gd name="connsiteY4" fmla="*/ 1459355 h 2407241"/>
              <a:gd name="connsiteX5" fmla="*/ 33636 w 2279019"/>
              <a:gd name="connsiteY5" fmla="*/ 399136 h 2407241"/>
              <a:gd name="connsiteX6" fmla="*/ 358997 w 2279019"/>
              <a:gd name="connsiteY6" fmla="*/ 99 h 2407241"/>
              <a:gd name="connsiteX7" fmla="*/ 1095786 w 2279019"/>
              <a:gd name="connsiteY7" fmla="*/ 365232 h 2407241"/>
              <a:gd name="connsiteX8" fmla="*/ 962799 w 2279019"/>
              <a:gd name="connsiteY8" fmla="*/ 905864 h 2407241"/>
              <a:gd name="connsiteX9" fmla="*/ 1413784 w 2279019"/>
              <a:gd name="connsiteY9" fmla="*/ 1279283 h 2407241"/>
              <a:gd name="connsiteX0" fmla="*/ 1413784 w 2304203"/>
              <a:gd name="connsiteY0" fmla="*/ 1279283 h 2405922"/>
              <a:gd name="connsiteX1" fmla="*/ 2128596 w 2304203"/>
              <a:gd name="connsiteY1" fmla="*/ 1828557 h 2405922"/>
              <a:gd name="connsiteX2" fmla="*/ 2278972 w 2304203"/>
              <a:gd name="connsiteY2" fmla="*/ 2404702 h 2405922"/>
              <a:gd name="connsiteX3" fmla="*/ 1371922 w 2304203"/>
              <a:gd name="connsiteY3" fmla="*/ 1617889 h 2405922"/>
              <a:gd name="connsiteX4" fmla="*/ 238171 w 2304203"/>
              <a:gd name="connsiteY4" fmla="*/ 1912226 h 2405922"/>
              <a:gd name="connsiteX5" fmla="*/ 46823 w 2304203"/>
              <a:gd name="connsiteY5" fmla="*/ 1459355 h 2405922"/>
              <a:gd name="connsiteX6" fmla="*/ 33636 w 2304203"/>
              <a:gd name="connsiteY6" fmla="*/ 399136 h 2405922"/>
              <a:gd name="connsiteX7" fmla="*/ 358997 w 2304203"/>
              <a:gd name="connsiteY7" fmla="*/ 99 h 2405922"/>
              <a:gd name="connsiteX8" fmla="*/ 1095786 w 2304203"/>
              <a:gd name="connsiteY8" fmla="*/ 365232 h 2405922"/>
              <a:gd name="connsiteX9" fmla="*/ 962799 w 2304203"/>
              <a:gd name="connsiteY9" fmla="*/ 905864 h 2405922"/>
              <a:gd name="connsiteX10" fmla="*/ 1413784 w 2304203"/>
              <a:gd name="connsiteY10" fmla="*/ 1279283 h 2405922"/>
              <a:gd name="connsiteX0" fmla="*/ 1413784 w 2294567"/>
              <a:gd name="connsiteY0" fmla="*/ 1279283 h 2406318"/>
              <a:gd name="connsiteX1" fmla="*/ 2128596 w 2294567"/>
              <a:gd name="connsiteY1" fmla="*/ 1828557 h 2406318"/>
              <a:gd name="connsiteX2" fmla="*/ 2278972 w 2294567"/>
              <a:gd name="connsiteY2" fmla="*/ 2404702 h 2406318"/>
              <a:gd name="connsiteX3" fmla="*/ 2029691 w 2294567"/>
              <a:gd name="connsiteY3" fmla="*/ 1956411 h 2406318"/>
              <a:gd name="connsiteX4" fmla="*/ 1371922 w 2294567"/>
              <a:gd name="connsiteY4" fmla="*/ 1617889 h 2406318"/>
              <a:gd name="connsiteX5" fmla="*/ 238171 w 2294567"/>
              <a:gd name="connsiteY5" fmla="*/ 1912226 h 2406318"/>
              <a:gd name="connsiteX6" fmla="*/ 46823 w 2294567"/>
              <a:gd name="connsiteY6" fmla="*/ 1459355 h 2406318"/>
              <a:gd name="connsiteX7" fmla="*/ 33636 w 2294567"/>
              <a:gd name="connsiteY7" fmla="*/ 399136 h 2406318"/>
              <a:gd name="connsiteX8" fmla="*/ 358997 w 2294567"/>
              <a:gd name="connsiteY8" fmla="*/ 99 h 2406318"/>
              <a:gd name="connsiteX9" fmla="*/ 1095786 w 2294567"/>
              <a:gd name="connsiteY9" fmla="*/ 365232 h 2406318"/>
              <a:gd name="connsiteX10" fmla="*/ 962799 w 2294567"/>
              <a:gd name="connsiteY10" fmla="*/ 905864 h 2406318"/>
              <a:gd name="connsiteX11" fmla="*/ 1413784 w 2294567"/>
              <a:gd name="connsiteY11" fmla="*/ 1279283 h 2406318"/>
              <a:gd name="connsiteX0" fmla="*/ 1413784 w 2342440"/>
              <a:gd name="connsiteY0" fmla="*/ 1279283 h 2821184"/>
              <a:gd name="connsiteX1" fmla="*/ 2128596 w 2342440"/>
              <a:gd name="connsiteY1" fmla="*/ 1828557 h 2821184"/>
              <a:gd name="connsiteX2" fmla="*/ 2332049 w 2342440"/>
              <a:gd name="connsiteY2" fmla="*/ 2820427 h 2821184"/>
              <a:gd name="connsiteX3" fmla="*/ 2029691 w 2342440"/>
              <a:gd name="connsiteY3" fmla="*/ 1956411 h 2821184"/>
              <a:gd name="connsiteX4" fmla="*/ 1371922 w 2342440"/>
              <a:gd name="connsiteY4" fmla="*/ 1617889 h 2821184"/>
              <a:gd name="connsiteX5" fmla="*/ 238171 w 2342440"/>
              <a:gd name="connsiteY5" fmla="*/ 1912226 h 2821184"/>
              <a:gd name="connsiteX6" fmla="*/ 46823 w 2342440"/>
              <a:gd name="connsiteY6" fmla="*/ 1459355 h 2821184"/>
              <a:gd name="connsiteX7" fmla="*/ 33636 w 2342440"/>
              <a:gd name="connsiteY7" fmla="*/ 399136 h 2821184"/>
              <a:gd name="connsiteX8" fmla="*/ 358997 w 2342440"/>
              <a:gd name="connsiteY8" fmla="*/ 99 h 2821184"/>
              <a:gd name="connsiteX9" fmla="*/ 1095786 w 2342440"/>
              <a:gd name="connsiteY9" fmla="*/ 365232 h 2821184"/>
              <a:gd name="connsiteX10" fmla="*/ 962799 w 2342440"/>
              <a:gd name="connsiteY10" fmla="*/ 905864 h 2821184"/>
              <a:gd name="connsiteX11" fmla="*/ 1413784 w 2342440"/>
              <a:gd name="connsiteY11" fmla="*/ 1279283 h 282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2440" h="2821184">
                <a:moveTo>
                  <a:pt x="1413784" y="1279283"/>
                </a:moveTo>
                <a:cubicBezTo>
                  <a:pt x="1549383" y="1424556"/>
                  <a:pt x="1984398" y="1640987"/>
                  <a:pt x="2128596" y="1828557"/>
                </a:cubicBezTo>
                <a:cubicBezTo>
                  <a:pt x="2272794" y="2016127"/>
                  <a:pt x="2376476" y="2792350"/>
                  <a:pt x="2332049" y="2820427"/>
                </a:cubicBezTo>
                <a:cubicBezTo>
                  <a:pt x="2287622" y="2848504"/>
                  <a:pt x="2180866" y="2087546"/>
                  <a:pt x="2029691" y="1956411"/>
                </a:cubicBezTo>
                <a:cubicBezTo>
                  <a:pt x="1878516" y="1825276"/>
                  <a:pt x="1642566" y="1632021"/>
                  <a:pt x="1371922" y="1617889"/>
                </a:cubicBezTo>
                <a:cubicBezTo>
                  <a:pt x="1175986" y="1723380"/>
                  <a:pt x="441665" y="1928061"/>
                  <a:pt x="238171" y="1912226"/>
                </a:cubicBezTo>
                <a:cubicBezTo>
                  <a:pt x="34677" y="1896391"/>
                  <a:pt x="80912" y="1711537"/>
                  <a:pt x="46823" y="1459355"/>
                </a:cubicBezTo>
                <a:cubicBezTo>
                  <a:pt x="12734" y="1207173"/>
                  <a:pt x="-31945" y="624632"/>
                  <a:pt x="33636" y="399136"/>
                </a:cubicBezTo>
                <a:cubicBezTo>
                  <a:pt x="99217" y="173640"/>
                  <a:pt x="181972" y="5750"/>
                  <a:pt x="358997" y="99"/>
                </a:cubicBezTo>
                <a:cubicBezTo>
                  <a:pt x="536022" y="-5552"/>
                  <a:pt x="967510" y="232117"/>
                  <a:pt x="1095786" y="365232"/>
                </a:cubicBezTo>
                <a:cubicBezTo>
                  <a:pt x="1106742" y="509751"/>
                  <a:pt x="951843" y="761345"/>
                  <a:pt x="962799" y="905864"/>
                </a:cubicBezTo>
                <a:lnTo>
                  <a:pt x="1413784" y="1279283"/>
                </a:lnTo>
                <a:close/>
              </a:path>
            </a:pathLst>
          </a:custGeom>
          <a:solidFill>
            <a:srgbClr val="D6F2EA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386">
                        <a14:foregroundMark x1="14216" y1="61987" x2="22222" y2="59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48"/>
          <a:stretch/>
        </p:blipFill>
        <p:spPr>
          <a:xfrm rot="6027442" flipH="1">
            <a:off x="2921459" y="252812"/>
            <a:ext cx="3681840" cy="4488934"/>
          </a:xfrm>
          <a:prstGeom prst="rect">
            <a:avLst/>
          </a:prstGeom>
        </p:spPr>
      </p:pic>
      <p:sp>
        <p:nvSpPr>
          <p:cNvPr id="26" name="Chord 18"/>
          <p:cNvSpPr/>
          <p:nvPr/>
        </p:nvSpPr>
        <p:spPr>
          <a:xfrm rot="900717">
            <a:off x="2889806" y="1706532"/>
            <a:ext cx="1324787" cy="2304661"/>
          </a:xfrm>
          <a:custGeom>
            <a:avLst/>
            <a:gdLst>
              <a:gd name="connsiteX0" fmla="*/ 1912275 w 2253454"/>
              <a:gd name="connsiteY0" fmla="*/ 1881333 h 2191569"/>
              <a:gd name="connsiteX1" fmla="*/ 644752 w 2253454"/>
              <a:gd name="connsiteY1" fmla="*/ 2086254 h 2191569"/>
              <a:gd name="connsiteX2" fmla="*/ 8613 w 2253454"/>
              <a:gd name="connsiteY2" fmla="*/ 960552 h 2191569"/>
              <a:gd name="connsiteX3" fmla="*/ 895713 w 2253454"/>
              <a:gd name="connsiteY3" fmla="*/ 23279 h 2191569"/>
              <a:gd name="connsiteX4" fmla="*/ 2083089 w 2253454"/>
              <a:gd name="connsiteY4" fmla="*/ 516421 h 2191569"/>
              <a:gd name="connsiteX5" fmla="*/ 1912275 w 2253454"/>
              <a:gd name="connsiteY5" fmla="*/ 1881333 h 2191569"/>
              <a:gd name="connsiteX0" fmla="*/ 1912317 w 2083131"/>
              <a:gd name="connsiteY0" fmla="*/ 1881394 h 2191658"/>
              <a:gd name="connsiteX1" fmla="*/ 644794 w 2083131"/>
              <a:gd name="connsiteY1" fmla="*/ 2086315 h 2191658"/>
              <a:gd name="connsiteX2" fmla="*/ 8655 w 2083131"/>
              <a:gd name="connsiteY2" fmla="*/ 960613 h 2191658"/>
              <a:gd name="connsiteX3" fmla="*/ 895755 w 2083131"/>
              <a:gd name="connsiteY3" fmla="*/ 23340 h 2191658"/>
              <a:gd name="connsiteX4" fmla="*/ 2083131 w 2083131"/>
              <a:gd name="connsiteY4" fmla="*/ 516482 h 2191658"/>
              <a:gd name="connsiteX5" fmla="*/ 1935830 w 2083131"/>
              <a:gd name="connsiteY5" fmla="*/ 1320860 h 2191658"/>
              <a:gd name="connsiteX6" fmla="*/ 1912317 w 2083131"/>
              <a:gd name="connsiteY6" fmla="*/ 1881394 h 2191658"/>
              <a:gd name="connsiteX0" fmla="*/ 1912317 w 2083131"/>
              <a:gd name="connsiteY0" fmla="*/ 1881394 h 2191658"/>
              <a:gd name="connsiteX1" fmla="*/ 644794 w 2083131"/>
              <a:gd name="connsiteY1" fmla="*/ 2086315 h 2191658"/>
              <a:gd name="connsiteX2" fmla="*/ 8655 w 2083131"/>
              <a:gd name="connsiteY2" fmla="*/ 960613 h 2191658"/>
              <a:gd name="connsiteX3" fmla="*/ 895755 w 2083131"/>
              <a:gd name="connsiteY3" fmla="*/ 23340 h 2191658"/>
              <a:gd name="connsiteX4" fmla="*/ 2083131 w 2083131"/>
              <a:gd name="connsiteY4" fmla="*/ 516482 h 2191658"/>
              <a:gd name="connsiteX5" fmla="*/ 1848744 w 2083131"/>
              <a:gd name="connsiteY5" fmla="*/ 1422460 h 2191658"/>
              <a:gd name="connsiteX6" fmla="*/ 1912317 w 2083131"/>
              <a:gd name="connsiteY6" fmla="*/ 1881394 h 2191658"/>
              <a:gd name="connsiteX0" fmla="*/ 1981758 w 2080977"/>
              <a:gd name="connsiteY0" fmla="*/ 1888732 h 2175852"/>
              <a:gd name="connsiteX1" fmla="*/ 642640 w 2080977"/>
              <a:gd name="connsiteY1" fmla="*/ 2086315 h 2175852"/>
              <a:gd name="connsiteX2" fmla="*/ 6501 w 2080977"/>
              <a:gd name="connsiteY2" fmla="*/ 960613 h 2175852"/>
              <a:gd name="connsiteX3" fmla="*/ 893601 w 2080977"/>
              <a:gd name="connsiteY3" fmla="*/ 23340 h 2175852"/>
              <a:gd name="connsiteX4" fmla="*/ 2080977 w 2080977"/>
              <a:gd name="connsiteY4" fmla="*/ 516482 h 2175852"/>
              <a:gd name="connsiteX5" fmla="*/ 1846590 w 2080977"/>
              <a:gd name="connsiteY5" fmla="*/ 1422460 h 2175852"/>
              <a:gd name="connsiteX6" fmla="*/ 1981758 w 2080977"/>
              <a:gd name="connsiteY6" fmla="*/ 1888732 h 2175852"/>
              <a:gd name="connsiteX0" fmla="*/ 2051486 w 2081154"/>
              <a:gd name="connsiteY0" fmla="*/ 1924641 h 2190738"/>
              <a:gd name="connsiteX1" fmla="*/ 642817 w 2081154"/>
              <a:gd name="connsiteY1" fmla="*/ 2086315 h 2190738"/>
              <a:gd name="connsiteX2" fmla="*/ 6678 w 2081154"/>
              <a:gd name="connsiteY2" fmla="*/ 960613 h 2190738"/>
              <a:gd name="connsiteX3" fmla="*/ 893778 w 2081154"/>
              <a:gd name="connsiteY3" fmla="*/ 23340 h 2190738"/>
              <a:gd name="connsiteX4" fmla="*/ 2081154 w 2081154"/>
              <a:gd name="connsiteY4" fmla="*/ 516482 h 2190738"/>
              <a:gd name="connsiteX5" fmla="*/ 1846767 w 2081154"/>
              <a:gd name="connsiteY5" fmla="*/ 1422460 h 2190738"/>
              <a:gd name="connsiteX6" fmla="*/ 2051486 w 2081154"/>
              <a:gd name="connsiteY6" fmla="*/ 1924641 h 2190738"/>
              <a:gd name="connsiteX0" fmla="*/ 2051486 w 2081154"/>
              <a:gd name="connsiteY0" fmla="*/ 1924641 h 2190738"/>
              <a:gd name="connsiteX1" fmla="*/ 642817 w 2081154"/>
              <a:gd name="connsiteY1" fmla="*/ 2086315 h 2190738"/>
              <a:gd name="connsiteX2" fmla="*/ 6678 w 2081154"/>
              <a:gd name="connsiteY2" fmla="*/ 960613 h 2190738"/>
              <a:gd name="connsiteX3" fmla="*/ 893778 w 2081154"/>
              <a:gd name="connsiteY3" fmla="*/ 23340 h 2190738"/>
              <a:gd name="connsiteX4" fmla="*/ 2081154 w 2081154"/>
              <a:gd name="connsiteY4" fmla="*/ 516482 h 2190738"/>
              <a:gd name="connsiteX5" fmla="*/ 1967111 w 2081154"/>
              <a:gd name="connsiteY5" fmla="*/ 1420401 h 2190738"/>
              <a:gd name="connsiteX6" fmla="*/ 2051486 w 2081154"/>
              <a:gd name="connsiteY6" fmla="*/ 1924641 h 2190738"/>
              <a:gd name="connsiteX0" fmla="*/ 2051486 w 2188831"/>
              <a:gd name="connsiteY0" fmla="*/ 1960213 h 2226310"/>
              <a:gd name="connsiteX1" fmla="*/ 642817 w 2188831"/>
              <a:gd name="connsiteY1" fmla="*/ 2121887 h 2226310"/>
              <a:gd name="connsiteX2" fmla="*/ 6678 w 2188831"/>
              <a:gd name="connsiteY2" fmla="*/ 996185 h 2226310"/>
              <a:gd name="connsiteX3" fmla="*/ 893778 w 2188831"/>
              <a:gd name="connsiteY3" fmla="*/ 58912 h 2226310"/>
              <a:gd name="connsiteX4" fmla="*/ 2188831 w 2188831"/>
              <a:gd name="connsiteY4" fmla="*/ 329585 h 2226310"/>
              <a:gd name="connsiteX5" fmla="*/ 1967111 w 2188831"/>
              <a:gd name="connsiteY5" fmla="*/ 1455973 h 2226310"/>
              <a:gd name="connsiteX6" fmla="*/ 2051486 w 2188831"/>
              <a:gd name="connsiteY6" fmla="*/ 1960213 h 2226310"/>
              <a:gd name="connsiteX0" fmla="*/ 2001633 w 2188704"/>
              <a:gd name="connsiteY0" fmla="*/ 2114920 h 2310432"/>
              <a:gd name="connsiteX1" fmla="*/ 642690 w 2188704"/>
              <a:gd name="connsiteY1" fmla="*/ 2121887 h 2310432"/>
              <a:gd name="connsiteX2" fmla="*/ 6551 w 2188704"/>
              <a:gd name="connsiteY2" fmla="*/ 996185 h 2310432"/>
              <a:gd name="connsiteX3" fmla="*/ 893651 w 2188704"/>
              <a:gd name="connsiteY3" fmla="*/ 58912 h 2310432"/>
              <a:gd name="connsiteX4" fmla="*/ 2188704 w 2188704"/>
              <a:gd name="connsiteY4" fmla="*/ 329585 h 2310432"/>
              <a:gd name="connsiteX5" fmla="*/ 1966984 w 2188704"/>
              <a:gd name="connsiteY5" fmla="*/ 1455973 h 2310432"/>
              <a:gd name="connsiteX6" fmla="*/ 2001633 w 2188704"/>
              <a:gd name="connsiteY6" fmla="*/ 2114920 h 2310432"/>
              <a:gd name="connsiteX0" fmla="*/ 2184125 w 2189194"/>
              <a:gd name="connsiteY0" fmla="*/ 2059516 h 2276789"/>
              <a:gd name="connsiteX1" fmla="*/ 643180 w 2189194"/>
              <a:gd name="connsiteY1" fmla="*/ 2121887 h 2276789"/>
              <a:gd name="connsiteX2" fmla="*/ 7041 w 2189194"/>
              <a:gd name="connsiteY2" fmla="*/ 996185 h 2276789"/>
              <a:gd name="connsiteX3" fmla="*/ 894141 w 2189194"/>
              <a:gd name="connsiteY3" fmla="*/ 58912 h 2276789"/>
              <a:gd name="connsiteX4" fmla="*/ 2189194 w 2189194"/>
              <a:gd name="connsiteY4" fmla="*/ 329585 h 2276789"/>
              <a:gd name="connsiteX5" fmla="*/ 1967474 w 2189194"/>
              <a:gd name="connsiteY5" fmla="*/ 1455973 h 2276789"/>
              <a:gd name="connsiteX6" fmla="*/ 2184125 w 2189194"/>
              <a:gd name="connsiteY6" fmla="*/ 2059516 h 227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9194" h="2276789">
                <a:moveTo>
                  <a:pt x="2184125" y="2059516"/>
                </a:moveTo>
                <a:cubicBezTo>
                  <a:pt x="1846993" y="2378386"/>
                  <a:pt x="1006027" y="2299109"/>
                  <a:pt x="643180" y="2121887"/>
                </a:cubicBezTo>
                <a:cubicBezTo>
                  <a:pt x="280333" y="1944665"/>
                  <a:pt x="-52988" y="1465624"/>
                  <a:pt x="7041" y="996185"/>
                </a:cubicBezTo>
                <a:cubicBezTo>
                  <a:pt x="66460" y="531520"/>
                  <a:pt x="422903" y="154917"/>
                  <a:pt x="894141" y="58912"/>
                </a:cubicBezTo>
                <a:cubicBezTo>
                  <a:pt x="1357134" y="-35413"/>
                  <a:pt x="1939087" y="-60905"/>
                  <a:pt x="2189194" y="329585"/>
                </a:cubicBezTo>
                <a:cubicBezTo>
                  <a:pt x="2164284" y="529978"/>
                  <a:pt x="1992384" y="1255580"/>
                  <a:pt x="1967474" y="1455973"/>
                </a:cubicBezTo>
                <a:cubicBezTo>
                  <a:pt x="1935446" y="1710551"/>
                  <a:pt x="2216153" y="1804938"/>
                  <a:pt x="2184125" y="2059516"/>
                </a:cubicBezTo>
                <a:close/>
              </a:path>
            </a:pathLst>
          </a:custGeom>
          <a:solidFill>
            <a:srgbClr val="D6F2EA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Chord 18"/>
          <p:cNvSpPr/>
          <p:nvPr/>
        </p:nvSpPr>
        <p:spPr>
          <a:xfrm rot="900717">
            <a:off x="3456018" y="2181652"/>
            <a:ext cx="3308748" cy="2520225"/>
          </a:xfrm>
          <a:custGeom>
            <a:avLst/>
            <a:gdLst>
              <a:gd name="connsiteX0" fmla="*/ 1912275 w 2253454"/>
              <a:gd name="connsiteY0" fmla="*/ 1881333 h 2191569"/>
              <a:gd name="connsiteX1" fmla="*/ 644752 w 2253454"/>
              <a:gd name="connsiteY1" fmla="*/ 2086254 h 2191569"/>
              <a:gd name="connsiteX2" fmla="*/ 8613 w 2253454"/>
              <a:gd name="connsiteY2" fmla="*/ 960552 h 2191569"/>
              <a:gd name="connsiteX3" fmla="*/ 895713 w 2253454"/>
              <a:gd name="connsiteY3" fmla="*/ 23279 h 2191569"/>
              <a:gd name="connsiteX4" fmla="*/ 2083089 w 2253454"/>
              <a:gd name="connsiteY4" fmla="*/ 516421 h 2191569"/>
              <a:gd name="connsiteX5" fmla="*/ 1912275 w 2253454"/>
              <a:gd name="connsiteY5" fmla="*/ 1881333 h 2191569"/>
              <a:gd name="connsiteX0" fmla="*/ 1912317 w 2083131"/>
              <a:gd name="connsiteY0" fmla="*/ 1881394 h 2191658"/>
              <a:gd name="connsiteX1" fmla="*/ 644794 w 2083131"/>
              <a:gd name="connsiteY1" fmla="*/ 2086315 h 2191658"/>
              <a:gd name="connsiteX2" fmla="*/ 8655 w 2083131"/>
              <a:gd name="connsiteY2" fmla="*/ 960613 h 2191658"/>
              <a:gd name="connsiteX3" fmla="*/ 895755 w 2083131"/>
              <a:gd name="connsiteY3" fmla="*/ 23340 h 2191658"/>
              <a:gd name="connsiteX4" fmla="*/ 2083131 w 2083131"/>
              <a:gd name="connsiteY4" fmla="*/ 516482 h 2191658"/>
              <a:gd name="connsiteX5" fmla="*/ 1935830 w 2083131"/>
              <a:gd name="connsiteY5" fmla="*/ 1320860 h 2191658"/>
              <a:gd name="connsiteX6" fmla="*/ 1912317 w 2083131"/>
              <a:gd name="connsiteY6" fmla="*/ 1881394 h 2191658"/>
              <a:gd name="connsiteX0" fmla="*/ 1912317 w 2083131"/>
              <a:gd name="connsiteY0" fmla="*/ 1881394 h 2191658"/>
              <a:gd name="connsiteX1" fmla="*/ 644794 w 2083131"/>
              <a:gd name="connsiteY1" fmla="*/ 2086315 h 2191658"/>
              <a:gd name="connsiteX2" fmla="*/ 8655 w 2083131"/>
              <a:gd name="connsiteY2" fmla="*/ 960613 h 2191658"/>
              <a:gd name="connsiteX3" fmla="*/ 895755 w 2083131"/>
              <a:gd name="connsiteY3" fmla="*/ 23340 h 2191658"/>
              <a:gd name="connsiteX4" fmla="*/ 2083131 w 2083131"/>
              <a:gd name="connsiteY4" fmla="*/ 516482 h 2191658"/>
              <a:gd name="connsiteX5" fmla="*/ 1848744 w 2083131"/>
              <a:gd name="connsiteY5" fmla="*/ 1422460 h 2191658"/>
              <a:gd name="connsiteX6" fmla="*/ 1912317 w 2083131"/>
              <a:gd name="connsiteY6" fmla="*/ 1881394 h 2191658"/>
              <a:gd name="connsiteX0" fmla="*/ 1981758 w 2080977"/>
              <a:gd name="connsiteY0" fmla="*/ 1888732 h 2175852"/>
              <a:gd name="connsiteX1" fmla="*/ 642640 w 2080977"/>
              <a:gd name="connsiteY1" fmla="*/ 2086315 h 2175852"/>
              <a:gd name="connsiteX2" fmla="*/ 6501 w 2080977"/>
              <a:gd name="connsiteY2" fmla="*/ 960613 h 2175852"/>
              <a:gd name="connsiteX3" fmla="*/ 893601 w 2080977"/>
              <a:gd name="connsiteY3" fmla="*/ 23340 h 2175852"/>
              <a:gd name="connsiteX4" fmla="*/ 2080977 w 2080977"/>
              <a:gd name="connsiteY4" fmla="*/ 516482 h 2175852"/>
              <a:gd name="connsiteX5" fmla="*/ 1846590 w 2080977"/>
              <a:gd name="connsiteY5" fmla="*/ 1422460 h 2175852"/>
              <a:gd name="connsiteX6" fmla="*/ 1981758 w 2080977"/>
              <a:gd name="connsiteY6" fmla="*/ 1888732 h 2175852"/>
              <a:gd name="connsiteX0" fmla="*/ 2051486 w 2081154"/>
              <a:gd name="connsiteY0" fmla="*/ 1924641 h 2190738"/>
              <a:gd name="connsiteX1" fmla="*/ 642817 w 2081154"/>
              <a:gd name="connsiteY1" fmla="*/ 2086315 h 2190738"/>
              <a:gd name="connsiteX2" fmla="*/ 6678 w 2081154"/>
              <a:gd name="connsiteY2" fmla="*/ 960613 h 2190738"/>
              <a:gd name="connsiteX3" fmla="*/ 893778 w 2081154"/>
              <a:gd name="connsiteY3" fmla="*/ 23340 h 2190738"/>
              <a:gd name="connsiteX4" fmla="*/ 2081154 w 2081154"/>
              <a:gd name="connsiteY4" fmla="*/ 516482 h 2190738"/>
              <a:gd name="connsiteX5" fmla="*/ 1846767 w 2081154"/>
              <a:gd name="connsiteY5" fmla="*/ 1422460 h 2190738"/>
              <a:gd name="connsiteX6" fmla="*/ 2051486 w 2081154"/>
              <a:gd name="connsiteY6" fmla="*/ 1924641 h 2190738"/>
              <a:gd name="connsiteX0" fmla="*/ 2051486 w 2081154"/>
              <a:gd name="connsiteY0" fmla="*/ 1924641 h 2190738"/>
              <a:gd name="connsiteX1" fmla="*/ 642817 w 2081154"/>
              <a:gd name="connsiteY1" fmla="*/ 2086315 h 2190738"/>
              <a:gd name="connsiteX2" fmla="*/ 6678 w 2081154"/>
              <a:gd name="connsiteY2" fmla="*/ 960613 h 2190738"/>
              <a:gd name="connsiteX3" fmla="*/ 893778 w 2081154"/>
              <a:gd name="connsiteY3" fmla="*/ 23340 h 2190738"/>
              <a:gd name="connsiteX4" fmla="*/ 2081154 w 2081154"/>
              <a:gd name="connsiteY4" fmla="*/ 516482 h 2190738"/>
              <a:gd name="connsiteX5" fmla="*/ 1967111 w 2081154"/>
              <a:gd name="connsiteY5" fmla="*/ 1420401 h 2190738"/>
              <a:gd name="connsiteX6" fmla="*/ 2051486 w 2081154"/>
              <a:gd name="connsiteY6" fmla="*/ 1924641 h 2190738"/>
              <a:gd name="connsiteX0" fmla="*/ 2051486 w 2188831"/>
              <a:gd name="connsiteY0" fmla="*/ 1960213 h 2226310"/>
              <a:gd name="connsiteX1" fmla="*/ 642817 w 2188831"/>
              <a:gd name="connsiteY1" fmla="*/ 2121887 h 2226310"/>
              <a:gd name="connsiteX2" fmla="*/ 6678 w 2188831"/>
              <a:gd name="connsiteY2" fmla="*/ 996185 h 2226310"/>
              <a:gd name="connsiteX3" fmla="*/ 893778 w 2188831"/>
              <a:gd name="connsiteY3" fmla="*/ 58912 h 2226310"/>
              <a:gd name="connsiteX4" fmla="*/ 2188831 w 2188831"/>
              <a:gd name="connsiteY4" fmla="*/ 329585 h 2226310"/>
              <a:gd name="connsiteX5" fmla="*/ 1967111 w 2188831"/>
              <a:gd name="connsiteY5" fmla="*/ 1455973 h 2226310"/>
              <a:gd name="connsiteX6" fmla="*/ 2051486 w 2188831"/>
              <a:gd name="connsiteY6" fmla="*/ 1960213 h 2226310"/>
              <a:gd name="connsiteX0" fmla="*/ 2001633 w 2188704"/>
              <a:gd name="connsiteY0" fmla="*/ 2114920 h 2310432"/>
              <a:gd name="connsiteX1" fmla="*/ 642690 w 2188704"/>
              <a:gd name="connsiteY1" fmla="*/ 2121887 h 2310432"/>
              <a:gd name="connsiteX2" fmla="*/ 6551 w 2188704"/>
              <a:gd name="connsiteY2" fmla="*/ 996185 h 2310432"/>
              <a:gd name="connsiteX3" fmla="*/ 893651 w 2188704"/>
              <a:gd name="connsiteY3" fmla="*/ 58912 h 2310432"/>
              <a:gd name="connsiteX4" fmla="*/ 2188704 w 2188704"/>
              <a:gd name="connsiteY4" fmla="*/ 329585 h 2310432"/>
              <a:gd name="connsiteX5" fmla="*/ 1966984 w 2188704"/>
              <a:gd name="connsiteY5" fmla="*/ 1455973 h 2310432"/>
              <a:gd name="connsiteX6" fmla="*/ 2001633 w 2188704"/>
              <a:gd name="connsiteY6" fmla="*/ 2114920 h 2310432"/>
              <a:gd name="connsiteX0" fmla="*/ 2184125 w 2189194"/>
              <a:gd name="connsiteY0" fmla="*/ 2059516 h 2276789"/>
              <a:gd name="connsiteX1" fmla="*/ 643180 w 2189194"/>
              <a:gd name="connsiteY1" fmla="*/ 2121887 h 2276789"/>
              <a:gd name="connsiteX2" fmla="*/ 7041 w 2189194"/>
              <a:gd name="connsiteY2" fmla="*/ 996185 h 2276789"/>
              <a:gd name="connsiteX3" fmla="*/ 894141 w 2189194"/>
              <a:gd name="connsiteY3" fmla="*/ 58912 h 2276789"/>
              <a:gd name="connsiteX4" fmla="*/ 2189194 w 2189194"/>
              <a:gd name="connsiteY4" fmla="*/ 329585 h 2276789"/>
              <a:gd name="connsiteX5" fmla="*/ 1967474 w 2189194"/>
              <a:gd name="connsiteY5" fmla="*/ 1455973 h 2276789"/>
              <a:gd name="connsiteX6" fmla="*/ 2184125 w 2189194"/>
              <a:gd name="connsiteY6" fmla="*/ 2059516 h 2276789"/>
              <a:gd name="connsiteX0" fmla="*/ 2182831 w 2187900"/>
              <a:gd name="connsiteY0" fmla="*/ 2059516 h 2219038"/>
              <a:gd name="connsiteX1" fmla="*/ 1639361 w 2187900"/>
              <a:gd name="connsiteY1" fmla="*/ 2152498 h 2219038"/>
              <a:gd name="connsiteX2" fmla="*/ 641886 w 2187900"/>
              <a:gd name="connsiteY2" fmla="*/ 2121887 h 2219038"/>
              <a:gd name="connsiteX3" fmla="*/ 5747 w 2187900"/>
              <a:gd name="connsiteY3" fmla="*/ 996185 h 2219038"/>
              <a:gd name="connsiteX4" fmla="*/ 892847 w 2187900"/>
              <a:gd name="connsiteY4" fmla="*/ 58912 h 2219038"/>
              <a:gd name="connsiteX5" fmla="*/ 2187900 w 2187900"/>
              <a:gd name="connsiteY5" fmla="*/ 329585 h 2219038"/>
              <a:gd name="connsiteX6" fmla="*/ 1966180 w 2187900"/>
              <a:gd name="connsiteY6" fmla="*/ 1455973 h 2219038"/>
              <a:gd name="connsiteX7" fmla="*/ 2182831 w 2187900"/>
              <a:gd name="connsiteY7" fmla="*/ 2059516 h 2219038"/>
              <a:gd name="connsiteX0" fmla="*/ 2359147 w 2360757"/>
              <a:gd name="connsiteY0" fmla="*/ 1893278 h 2219038"/>
              <a:gd name="connsiteX1" fmla="*/ 1639361 w 2360757"/>
              <a:gd name="connsiteY1" fmla="*/ 2152498 h 2219038"/>
              <a:gd name="connsiteX2" fmla="*/ 641886 w 2360757"/>
              <a:gd name="connsiteY2" fmla="*/ 2121887 h 2219038"/>
              <a:gd name="connsiteX3" fmla="*/ 5747 w 2360757"/>
              <a:gd name="connsiteY3" fmla="*/ 996185 h 2219038"/>
              <a:gd name="connsiteX4" fmla="*/ 892847 w 2360757"/>
              <a:gd name="connsiteY4" fmla="*/ 58912 h 2219038"/>
              <a:gd name="connsiteX5" fmla="*/ 2187900 w 2360757"/>
              <a:gd name="connsiteY5" fmla="*/ 329585 h 2219038"/>
              <a:gd name="connsiteX6" fmla="*/ 1966180 w 2360757"/>
              <a:gd name="connsiteY6" fmla="*/ 1455973 h 2219038"/>
              <a:gd name="connsiteX7" fmla="*/ 2359147 w 2360757"/>
              <a:gd name="connsiteY7" fmla="*/ 1893278 h 2219038"/>
              <a:gd name="connsiteX0" fmla="*/ 2537554 w 2538725"/>
              <a:gd name="connsiteY0" fmla="*/ 1804624 h 2219038"/>
              <a:gd name="connsiteX1" fmla="*/ 1639361 w 2538725"/>
              <a:gd name="connsiteY1" fmla="*/ 2152498 h 2219038"/>
              <a:gd name="connsiteX2" fmla="*/ 641886 w 2538725"/>
              <a:gd name="connsiteY2" fmla="*/ 2121887 h 2219038"/>
              <a:gd name="connsiteX3" fmla="*/ 5747 w 2538725"/>
              <a:gd name="connsiteY3" fmla="*/ 996185 h 2219038"/>
              <a:gd name="connsiteX4" fmla="*/ 892847 w 2538725"/>
              <a:gd name="connsiteY4" fmla="*/ 58912 h 2219038"/>
              <a:gd name="connsiteX5" fmla="*/ 2187900 w 2538725"/>
              <a:gd name="connsiteY5" fmla="*/ 329585 h 2219038"/>
              <a:gd name="connsiteX6" fmla="*/ 1966180 w 2538725"/>
              <a:gd name="connsiteY6" fmla="*/ 1455973 h 2219038"/>
              <a:gd name="connsiteX7" fmla="*/ 2537554 w 2538725"/>
              <a:gd name="connsiteY7" fmla="*/ 1804624 h 2219038"/>
              <a:gd name="connsiteX0" fmla="*/ 3462576 w 3463062"/>
              <a:gd name="connsiteY0" fmla="*/ 1511645 h 2219038"/>
              <a:gd name="connsiteX1" fmla="*/ 1639361 w 3463062"/>
              <a:gd name="connsiteY1" fmla="*/ 2152498 h 2219038"/>
              <a:gd name="connsiteX2" fmla="*/ 641886 w 3463062"/>
              <a:gd name="connsiteY2" fmla="*/ 2121887 h 2219038"/>
              <a:gd name="connsiteX3" fmla="*/ 5747 w 3463062"/>
              <a:gd name="connsiteY3" fmla="*/ 996185 h 2219038"/>
              <a:gd name="connsiteX4" fmla="*/ 892847 w 3463062"/>
              <a:gd name="connsiteY4" fmla="*/ 58912 h 2219038"/>
              <a:gd name="connsiteX5" fmla="*/ 2187900 w 3463062"/>
              <a:gd name="connsiteY5" fmla="*/ 329585 h 2219038"/>
              <a:gd name="connsiteX6" fmla="*/ 1966180 w 3463062"/>
              <a:gd name="connsiteY6" fmla="*/ 1455973 h 2219038"/>
              <a:gd name="connsiteX7" fmla="*/ 3462576 w 3463062"/>
              <a:gd name="connsiteY7" fmla="*/ 1511645 h 2219038"/>
              <a:gd name="connsiteX0" fmla="*/ 3767431 w 3767839"/>
              <a:gd name="connsiteY0" fmla="*/ 1284678 h 2219038"/>
              <a:gd name="connsiteX1" fmla="*/ 1639361 w 3767839"/>
              <a:gd name="connsiteY1" fmla="*/ 2152498 h 2219038"/>
              <a:gd name="connsiteX2" fmla="*/ 641886 w 3767839"/>
              <a:gd name="connsiteY2" fmla="*/ 2121887 h 2219038"/>
              <a:gd name="connsiteX3" fmla="*/ 5747 w 3767839"/>
              <a:gd name="connsiteY3" fmla="*/ 996185 h 2219038"/>
              <a:gd name="connsiteX4" fmla="*/ 892847 w 3767839"/>
              <a:gd name="connsiteY4" fmla="*/ 58912 h 2219038"/>
              <a:gd name="connsiteX5" fmla="*/ 2187900 w 3767839"/>
              <a:gd name="connsiteY5" fmla="*/ 329585 h 2219038"/>
              <a:gd name="connsiteX6" fmla="*/ 1966180 w 3767839"/>
              <a:gd name="connsiteY6" fmla="*/ 1455973 h 2219038"/>
              <a:gd name="connsiteX7" fmla="*/ 3767431 w 3767839"/>
              <a:gd name="connsiteY7" fmla="*/ 1284678 h 2219038"/>
              <a:gd name="connsiteX0" fmla="*/ 3767431 w 3767837"/>
              <a:gd name="connsiteY0" fmla="*/ 1284678 h 2219038"/>
              <a:gd name="connsiteX1" fmla="*/ 1639361 w 3767837"/>
              <a:gd name="connsiteY1" fmla="*/ 2152498 h 2219038"/>
              <a:gd name="connsiteX2" fmla="*/ 641886 w 3767837"/>
              <a:gd name="connsiteY2" fmla="*/ 2121887 h 2219038"/>
              <a:gd name="connsiteX3" fmla="*/ 5747 w 3767837"/>
              <a:gd name="connsiteY3" fmla="*/ 996185 h 2219038"/>
              <a:gd name="connsiteX4" fmla="*/ 892847 w 3767837"/>
              <a:gd name="connsiteY4" fmla="*/ 58912 h 2219038"/>
              <a:gd name="connsiteX5" fmla="*/ 2187900 w 3767837"/>
              <a:gd name="connsiteY5" fmla="*/ 329585 h 2219038"/>
              <a:gd name="connsiteX6" fmla="*/ 1966180 w 3767837"/>
              <a:gd name="connsiteY6" fmla="*/ 1455973 h 2219038"/>
              <a:gd name="connsiteX7" fmla="*/ 3767431 w 3767837"/>
              <a:gd name="connsiteY7" fmla="*/ 1284678 h 2219038"/>
              <a:gd name="connsiteX0" fmla="*/ 4112988 w 4113331"/>
              <a:gd name="connsiteY0" fmla="*/ 1226183 h 2219038"/>
              <a:gd name="connsiteX1" fmla="*/ 1639361 w 4113331"/>
              <a:gd name="connsiteY1" fmla="*/ 2152498 h 2219038"/>
              <a:gd name="connsiteX2" fmla="*/ 641886 w 4113331"/>
              <a:gd name="connsiteY2" fmla="*/ 2121887 h 2219038"/>
              <a:gd name="connsiteX3" fmla="*/ 5747 w 4113331"/>
              <a:gd name="connsiteY3" fmla="*/ 996185 h 2219038"/>
              <a:gd name="connsiteX4" fmla="*/ 892847 w 4113331"/>
              <a:gd name="connsiteY4" fmla="*/ 58912 h 2219038"/>
              <a:gd name="connsiteX5" fmla="*/ 2187900 w 4113331"/>
              <a:gd name="connsiteY5" fmla="*/ 329585 h 2219038"/>
              <a:gd name="connsiteX6" fmla="*/ 1966180 w 4113331"/>
              <a:gd name="connsiteY6" fmla="*/ 1455973 h 2219038"/>
              <a:gd name="connsiteX7" fmla="*/ 4112988 w 4113331"/>
              <a:gd name="connsiteY7" fmla="*/ 1226183 h 2219038"/>
              <a:gd name="connsiteX0" fmla="*/ 4112988 w 4132553"/>
              <a:gd name="connsiteY0" fmla="*/ 1226183 h 2234126"/>
              <a:gd name="connsiteX1" fmla="*/ 2952088 w 4132553"/>
              <a:gd name="connsiteY1" fmla="*/ 1754918 h 2234126"/>
              <a:gd name="connsiteX2" fmla="*/ 1639361 w 4132553"/>
              <a:gd name="connsiteY2" fmla="*/ 2152498 h 2234126"/>
              <a:gd name="connsiteX3" fmla="*/ 641886 w 4132553"/>
              <a:gd name="connsiteY3" fmla="*/ 2121887 h 2234126"/>
              <a:gd name="connsiteX4" fmla="*/ 5747 w 4132553"/>
              <a:gd name="connsiteY4" fmla="*/ 996185 h 2234126"/>
              <a:gd name="connsiteX5" fmla="*/ 892847 w 4132553"/>
              <a:gd name="connsiteY5" fmla="*/ 58912 h 2234126"/>
              <a:gd name="connsiteX6" fmla="*/ 2187900 w 4132553"/>
              <a:gd name="connsiteY6" fmla="*/ 329585 h 2234126"/>
              <a:gd name="connsiteX7" fmla="*/ 1966180 w 4132553"/>
              <a:gd name="connsiteY7" fmla="*/ 1455973 h 2234126"/>
              <a:gd name="connsiteX8" fmla="*/ 4112988 w 4132553"/>
              <a:gd name="connsiteY8" fmla="*/ 1226183 h 2234126"/>
              <a:gd name="connsiteX0" fmla="*/ 4112988 w 4131592"/>
              <a:gd name="connsiteY0" fmla="*/ 1226183 h 2234126"/>
              <a:gd name="connsiteX1" fmla="*/ 2898034 w 4131592"/>
              <a:gd name="connsiteY1" fmla="*/ 1627677 h 2234126"/>
              <a:gd name="connsiteX2" fmla="*/ 1639361 w 4131592"/>
              <a:gd name="connsiteY2" fmla="*/ 2152498 h 2234126"/>
              <a:gd name="connsiteX3" fmla="*/ 641886 w 4131592"/>
              <a:gd name="connsiteY3" fmla="*/ 2121887 h 2234126"/>
              <a:gd name="connsiteX4" fmla="*/ 5747 w 4131592"/>
              <a:gd name="connsiteY4" fmla="*/ 996185 h 2234126"/>
              <a:gd name="connsiteX5" fmla="*/ 892847 w 4131592"/>
              <a:gd name="connsiteY5" fmla="*/ 58912 h 2234126"/>
              <a:gd name="connsiteX6" fmla="*/ 2187900 w 4131592"/>
              <a:gd name="connsiteY6" fmla="*/ 329585 h 2234126"/>
              <a:gd name="connsiteX7" fmla="*/ 1966180 w 4131592"/>
              <a:gd name="connsiteY7" fmla="*/ 1455973 h 2234126"/>
              <a:gd name="connsiteX8" fmla="*/ 4112988 w 4131592"/>
              <a:gd name="connsiteY8" fmla="*/ 1226183 h 2234126"/>
              <a:gd name="connsiteX0" fmla="*/ 4112988 w 4143079"/>
              <a:gd name="connsiteY0" fmla="*/ 1226183 h 2234126"/>
              <a:gd name="connsiteX1" fmla="*/ 2898034 w 4143079"/>
              <a:gd name="connsiteY1" fmla="*/ 1627677 h 2234126"/>
              <a:gd name="connsiteX2" fmla="*/ 1639361 w 4143079"/>
              <a:gd name="connsiteY2" fmla="*/ 2152498 h 2234126"/>
              <a:gd name="connsiteX3" fmla="*/ 641886 w 4143079"/>
              <a:gd name="connsiteY3" fmla="*/ 2121887 h 2234126"/>
              <a:gd name="connsiteX4" fmla="*/ 5747 w 4143079"/>
              <a:gd name="connsiteY4" fmla="*/ 996185 h 2234126"/>
              <a:gd name="connsiteX5" fmla="*/ 892847 w 4143079"/>
              <a:gd name="connsiteY5" fmla="*/ 58912 h 2234126"/>
              <a:gd name="connsiteX6" fmla="*/ 2187900 w 4143079"/>
              <a:gd name="connsiteY6" fmla="*/ 329585 h 2234126"/>
              <a:gd name="connsiteX7" fmla="*/ 1966180 w 4143079"/>
              <a:gd name="connsiteY7" fmla="*/ 1455973 h 2234126"/>
              <a:gd name="connsiteX8" fmla="*/ 4112988 w 4143079"/>
              <a:gd name="connsiteY8" fmla="*/ 1226183 h 2234126"/>
              <a:gd name="connsiteX0" fmla="*/ 4461288 w 4481398"/>
              <a:gd name="connsiteY0" fmla="*/ 1537430 h 2234126"/>
              <a:gd name="connsiteX1" fmla="*/ 2898034 w 4481398"/>
              <a:gd name="connsiteY1" fmla="*/ 1627677 h 2234126"/>
              <a:gd name="connsiteX2" fmla="*/ 1639361 w 4481398"/>
              <a:gd name="connsiteY2" fmla="*/ 2152498 h 2234126"/>
              <a:gd name="connsiteX3" fmla="*/ 641886 w 4481398"/>
              <a:gd name="connsiteY3" fmla="*/ 2121887 h 2234126"/>
              <a:gd name="connsiteX4" fmla="*/ 5747 w 4481398"/>
              <a:gd name="connsiteY4" fmla="*/ 996185 h 2234126"/>
              <a:gd name="connsiteX5" fmla="*/ 892847 w 4481398"/>
              <a:gd name="connsiteY5" fmla="*/ 58912 h 2234126"/>
              <a:gd name="connsiteX6" fmla="*/ 2187900 w 4481398"/>
              <a:gd name="connsiteY6" fmla="*/ 329585 h 2234126"/>
              <a:gd name="connsiteX7" fmla="*/ 1966180 w 4481398"/>
              <a:gd name="connsiteY7" fmla="*/ 1455973 h 2234126"/>
              <a:gd name="connsiteX8" fmla="*/ 4461288 w 4481398"/>
              <a:gd name="connsiteY8" fmla="*/ 1537430 h 2234126"/>
              <a:gd name="connsiteX0" fmla="*/ 4461288 w 4603876"/>
              <a:gd name="connsiteY0" fmla="*/ 1537430 h 2234126"/>
              <a:gd name="connsiteX1" fmla="*/ 4148189 w 4603876"/>
              <a:gd name="connsiteY1" fmla="*/ 1591410 h 2234126"/>
              <a:gd name="connsiteX2" fmla="*/ 2898034 w 4603876"/>
              <a:gd name="connsiteY2" fmla="*/ 1627677 h 2234126"/>
              <a:gd name="connsiteX3" fmla="*/ 1639361 w 4603876"/>
              <a:gd name="connsiteY3" fmla="*/ 2152498 h 2234126"/>
              <a:gd name="connsiteX4" fmla="*/ 641886 w 4603876"/>
              <a:gd name="connsiteY4" fmla="*/ 2121887 h 2234126"/>
              <a:gd name="connsiteX5" fmla="*/ 5747 w 4603876"/>
              <a:gd name="connsiteY5" fmla="*/ 996185 h 2234126"/>
              <a:gd name="connsiteX6" fmla="*/ 892847 w 4603876"/>
              <a:gd name="connsiteY6" fmla="*/ 58912 h 2234126"/>
              <a:gd name="connsiteX7" fmla="*/ 2187900 w 4603876"/>
              <a:gd name="connsiteY7" fmla="*/ 329585 h 2234126"/>
              <a:gd name="connsiteX8" fmla="*/ 1966180 w 4603876"/>
              <a:gd name="connsiteY8" fmla="*/ 1455973 h 2234126"/>
              <a:gd name="connsiteX9" fmla="*/ 4461288 w 4603876"/>
              <a:gd name="connsiteY9" fmla="*/ 1537430 h 2234126"/>
              <a:gd name="connsiteX0" fmla="*/ 4461288 w 4658497"/>
              <a:gd name="connsiteY0" fmla="*/ 1537430 h 2234126"/>
              <a:gd name="connsiteX1" fmla="*/ 4361674 w 4658497"/>
              <a:gd name="connsiteY1" fmla="*/ 1730633 h 2234126"/>
              <a:gd name="connsiteX2" fmla="*/ 2898034 w 4658497"/>
              <a:gd name="connsiteY2" fmla="*/ 1627677 h 2234126"/>
              <a:gd name="connsiteX3" fmla="*/ 1639361 w 4658497"/>
              <a:gd name="connsiteY3" fmla="*/ 2152498 h 2234126"/>
              <a:gd name="connsiteX4" fmla="*/ 641886 w 4658497"/>
              <a:gd name="connsiteY4" fmla="*/ 2121887 h 2234126"/>
              <a:gd name="connsiteX5" fmla="*/ 5747 w 4658497"/>
              <a:gd name="connsiteY5" fmla="*/ 996185 h 2234126"/>
              <a:gd name="connsiteX6" fmla="*/ 892847 w 4658497"/>
              <a:gd name="connsiteY6" fmla="*/ 58912 h 2234126"/>
              <a:gd name="connsiteX7" fmla="*/ 2187900 w 4658497"/>
              <a:gd name="connsiteY7" fmla="*/ 329585 h 2234126"/>
              <a:gd name="connsiteX8" fmla="*/ 1966180 w 4658497"/>
              <a:gd name="connsiteY8" fmla="*/ 1455973 h 2234126"/>
              <a:gd name="connsiteX9" fmla="*/ 4461288 w 4658497"/>
              <a:gd name="connsiteY9" fmla="*/ 1537430 h 2234126"/>
              <a:gd name="connsiteX0" fmla="*/ 4461288 w 5178310"/>
              <a:gd name="connsiteY0" fmla="*/ 1537430 h 2489746"/>
              <a:gd name="connsiteX1" fmla="*/ 5177647 w 5178310"/>
              <a:gd name="connsiteY1" fmla="*/ 2488795 h 2489746"/>
              <a:gd name="connsiteX2" fmla="*/ 4361674 w 5178310"/>
              <a:gd name="connsiteY2" fmla="*/ 1730633 h 2489746"/>
              <a:gd name="connsiteX3" fmla="*/ 2898034 w 5178310"/>
              <a:gd name="connsiteY3" fmla="*/ 1627677 h 2489746"/>
              <a:gd name="connsiteX4" fmla="*/ 1639361 w 5178310"/>
              <a:gd name="connsiteY4" fmla="*/ 2152498 h 2489746"/>
              <a:gd name="connsiteX5" fmla="*/ 641886 w 5178310"/>
              <a:gd name="connsiteY5" fmla="*/ 2121887 h 2489746"/>
              <a:gd name="connsiteX6" fmla="*/ 5747 w 5178310"/>
              <a:gd name="connsiteY6" fmla="*/ 996185 h 2489746"/>
              <a:gd name="connsiteX7" fmla="*/ 892847 w 5178310"/>
              <a:gd name="connsiteY7" fmla="*/ 58912 h 2489746"/>
              <a:gd name="connsiteX8" fmla="*/ 2187900 w 5178310"/>
              <a:gd name="connsiteY8" fmla="*/ 329585 h 2489746"/>
              <a:gd name="connsiteX9" fmla="*/ 1966180 w 5178310"/>
              <a:gd name="connsiteY9" fmla="*/ 1455973 h 2489746"/>
              <a:gd name="connsiteX10" fmla="*/ 4461288 w 5178310"/>
              <a:gd name="connsiteY10" fmla="*/ 1537430 h 2489746"/>
              <a:gd name="connsiteX0" fmla="*/ 4461288 w 5178308"/>
              <a:gd name="connsiteY0" fmla="*/ 1537430 h 2489746"/>
              <a:gd name="connsiteX1" fmla="*/ 5177647 w 5178308"/>
              <a:gd name="connsiteY1" fmla="*/ 2488795 h 2489746"/>
              <a:gd name="connsiteX2" fmla="*/ 4361674 w 5178308"/>
              <a:gd name="connsiteY2" fmla="*/ 1730633 h 2489746"/>
              <a:gd name="connsiteX3" fmla="*/ 2898034 w 5178308"/>
              <a:gd name="connsiteY3" fmla="*/ 1627677 h 2489746"/>
              <a:gd name="connsiteX4" fmla="*/ 1639361 w 5178308"/>
              <a:gd name="connsiteY4" fmla="*/ 2152498 h 2489746"/>
              <a:gd name="connsiteX5" fmla="*/ 641886 w 5178308"/>
              <a:gd name="connsiteY5" fmla="*/ 2121887 h 2489746"/>
              <a:gd name="connsiteX6" fmla="*/ 5747 w 5178308"/>
              <a:gd name="connsiteY6" fmla="*/ 996185 h 2489746"/>
              <a:gd name="connsiteX7" fmla="*/ 892847 w 5178308"/>
              <a:gd name="connsiteY7" fmla="*/ 58912 h 2489746"/>
              <a:gd name="connsiteX8" fmla="*/ 2187900 w 5178308"/>
              <a:gd name="connsiteY8" fmla="*/ 329585 h 2489746"/>
              <a:gd name="connsiteX9" fmla="*/ 3552727 w 5178308"/>
              <a:gd name="connsiteY9" fmla="*/ 1557609 h 2489746"/>
              <a:gd name="connsiteX10" fmla="*/ 4461288 w 5178308"/>
              <a:gd name="connsiteY10" fmla="*/ 1537430 h 2489746"/>
              <a:gd name="connsiteX0" fmla="*/ 4461288 w 5178310"/>
              <a:gd name="connsiteY0" fmla="*/ 1537430 h 2489746"/>
              <a:gd name="connsiteX1" fmla="*/ 5177647 w 5178310"/>
              <a:gd name="connsiteY1" fmla="*/ 2488795 h 2489746"/>
              <a:gd name="connsiteX2" fmla="*/ 4361674 w 5178310"/>
              <a:gd name="connsiteY2" fmla="*/ 1730633 h 2489746"/>
              <a:gd name="connsiteX3" fmla="*/ 2898034 w 5178310"/>
              <a:gd name="connsiteY3" fmla="*/ 1627677 h 2489746"/>
              <a:gd name="connsiteX4" fmla="*/ 1639361 w 5178310"/>
              <a:gd name="connsiteY4" fmla="*/ 2152498 h 2489746"/>
              <a:gd name="connsiteX5" fmla="*/ 641886 w 5178310"/>
              <a:gd name="connsiteY5" fmla="*/ 2121887 h 2489746"/>
              <a:gd name="connsiteX6" fmla="*/ 5747 w 5178310"/>
              <a:gd name="connsiteY6" fmla="*/ 996185 h 2489746"/>
              <a:gd name="connsiteX7" fmla="*/ 892847 w 5178310"/>
              <a:gd name="connsiteY7" fmla="*/ 58912 h 2489746"/>
              <a:gd name="connsiteX8" fmla="*/ 2187900 w 5178310"/>
              <a:gd name="connsiteY8" fmla="*/ 329585 h 2489746"/>
              <a:gd name="connsiteX9" fmla="*/ 4626566 w 5178310"/>
              <a:gd name="connsiteY9" fmla="*/ 1687582 h 2489746"/>
              <a:gd name="connsiteX10" fmla="*/ 4461288 w 5178310"/>
              <a:gd name="connsiteY10" fmla="*/ 1537430 h 2489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78310" h="2489746">
                <a:moveTo>
                  <a:pt x="4461288" y="1537430"/>
                </a:moveTo>
                <a:cubicBezTo>
                  <a:pt x="4897296" y="1560747"/>
                  <a:pt x="5194249" y="2456595"/>
                  <a:pt x="5177647" y="2488795"/>
                </a:cubicBezTo>
                <a:cubicBezTo>
                  <a:pt x="5161045" y="2520995"/>
                  <a:pt x="4642373" y="1725333"/>
                  <a:pt x="4361674" y="1730633"/>
                </a:cubicBezTo>
                <a:cubicBezTo>
                  <a:pt x="4080975" y="1735934"/>
                  <a:pt x="3316172" y="1534162"/>
                  <a:pt x="2898034" y="1627677"/>
                </a:cubicBezTo>
                <a:cubicBezTo>
                  <a:pt x="2485763" y="1782063"/>
                  <a:pt x="2024395" y="2091337"/>
                  <a:pt x="1639361" y="2152498"/>
                </a:cubicBezTo>
                <a:cubicBezTo>
                  <a:pt x="1254327" y="2213660"/>
                  <a:pt x="914155" y="2314606"/>
                  <a:pt x="641886" y="2121887"/>
                </a:cubicBezTo>
                <a:cubicBezTo>
                  <a:pt x="369617" y="1929168"/>
                  <a:pt x="-54282" y="1465624"/>
                  <a:pt x="5747" y="996185"/>
                </a:cubicBezTo>
                <a:cubicBezTo>
                  <a:pt x="65166" y="531520"/>
                  <a:pt x="421609" y="154917"/>
                  <a:pt x="892847" y="58912"/>
                </a:cubicBezTo>
                <a:cubicBezTo>
                  <a:pt x="1355840" y="-35413"/>
                  <a:pt x="1937793" y="-60905"/>
                  <a:pt x="2187900" y="329585"/>
                </a:cubicBezTo>
                <a:cubicBezTo>
                  <a:pt x="2162990" y="529978"/>
                  <a:pt x="4651476" y="1487189"/>
                  <a:pt x="4626566" y="1687582"/>
                </a:cubicBezTo>
                <a:cubicBezTo>
                  <a:pt x="4594538" y="1942160"/>
                  <a:pt x="4493316" y="1282852"/>
                  <a:pt x="4461288" y="1537430"/>
                </a:cubicBezTo>
                <a:close/>
              </a:path>
            </a:pathLst>
          </a:custGeom>
          <a:solidFill>
            <a:srgbClr val="D6F2EA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386">
                        <a14:foregroundMark x1="14216" y1="61987" x2="22222" y2="59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" t="50000" r="62373"/>
          <a:stretch/>
        </p:blipFill>
        <p:spPr>
          <a:xfrm>
            <a:off x="7049518" y="3999506"/>
            <a:ext cx="2554564" cy="2856726"/>
          </a:xfrm>
          <a:prstGeom prst="rect">
            <a:avLst/>
          </a:prstGeom>
        </p:spPr>
      </p:pic>
      <p:sp>
        <p:nvSpPr>
          <p:cNvPr id="29" name="Trapezoid 28"/>
          <p:cNvSpPr/>
          <p:nvPr/>
        </p:nvSpPr>
        <p:spPr>
          <a:xfrm rot="10800000">
            <a:off x="7747861" y="5068438"/>
            <a:ext cx="1737399" cy="1089660"/>
          </a:xfrm>
          <a:prstGeom prst="trapezoid">
            <a:avLst>
              <a:gd name="adj" fmla="val 1521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386">
                        <a14:foregroundMark x1="14216" y1="61987" x2="22222" y2="59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48"/>
          <a:stretch/>
        </p:blipFill>
        <p:spPr>
          <a:xfrm rot="6027442" flipH="1">
            <a:off x="4997909" y="405212"/>
            <a:ext cx="3681840" cy="4488934"/>
          </a:xfrm>
          <a:prstGeom prst="rect">
            <a:avLst/>
          </a:prstGeom>
        </p:spPr>
      </p:pic>
      <p:sp>
        <p:nvSpPr>
          <p:cNvPr id="31" name="Chord 18"/>
          <p:cNvSpPr/>
          <p:nvPr/>
        </p:nvSpPr>
        <p:spPr>
          <a:xfrm rot="900717">
            <a:off x="5009639" y="1898825"/>
            <a:ext cx="1005840" cy="2011680"/>
          </a:xfrm>
          <a:custGeom>
            <a:avLst/>
            <a:gdLst>
              <a:gd name="connsiteX0" fmla="*/ 1912275 w 2253454"/>
              <a:gd name="connsiteY0" fmla="*/ 1881333 h 2191569"/>
              <a:gd name="connsiteX1" fmla="*/ 644752 w 2253454"/>
              <a:gd name="connsiteY1" fmla="*/ 2086254 h 2191569"/>
              <a:gd name="connsiteX2" fmla="*/ 8613 w 2253454"/>
              <a:gd name="connsiteY2" fmla="*/ 960552 h 2191569"/>
              <a:gd name="connsiteX3" fmla="*/ 895713 w 2253454"/>
              <a:gd name="connsiteY3" fmla="*/ 23279 h 2191569"/>
              <a:gd name="connsiteX4" fmla="*/ 2083089 w 2253454"/>
              <a:gd name="connsiteY4" fmla="*/ 516421 h 2191569"/>
              <a:gd name="connsiteX5" fmla="*/ 1912275 w 2253454"/>
              <a:gd name="connsiteY5" fmla="*/ 1881333 h 2191569"/>
              <a:gd name="connsiteX0" fmla="*/ 1912317 w 2083131"/>
              <a:gd name="connsiteY0" fmla="*/ 1881394 h 2191658"/>
              <a:gd name="connsiteX1" fmla="*/ 644794 w 2083131"/>
              <a:gd name="connsiteY1" fmla="*/ 2086315 h 2191658"/>
              <a:gd name="connsiteX2" fmla="*/ 8655 w 2083131"/>
              <a:gd name="connsiteY2" fmla="*/ 960613 h 2191658"/>
              <a:gd name="connsiteX3" fmla="*/ 895755 w 2083131"/>
              <a:gd name="connsiteY3" fmla="*/ 23340 h 2191658"/>
              <a:gd name="connsiteX4" fmla="*/ 2083131 w 2083131"/>
              <a:gd name="connsiteY4" fmla="*/ 516482 h 2191658"/>
              <a:gd name="connsiteX5" fmla="*/ 1935830 w 2083131"/>
              <a:gd name="connsiteY5" fmla="*/ 1320860 h 2191658"/>
              <a:gd name="connsiteX6" fmla="*/ 1912317 w 2083131"/>
              <a:gd name="connsiteY6" fmla="*/ 1881394 h 2191658"/>
              <a:gd name="connsiteX0" fmla="*/ 1912317 w 2083131"/>
              <a:gd name="connsiteY0" fmla="*/ 1881394 h 2191658"/>
              <a:gd name="connsiteX1" fmla="*/ 644794 w 2083131"/>
              <a:gd name="connsiteY1" fmla="*/ 2086315 h 2191658"/>
              <a:gd name="connsiteX2" fmla="*/ 8655 w 2083131"/>
              <a:gd name="connsiteY2" fmla="*/ 960613 h 2191658"/>
              <a:gd name="connsiteX3" fmla="*/ 895755 w 2083131"/>
              <a:gd name="connsiteY3" fmla="*/ 23340 h 2191658"/>
              <a:gd name="connsiteX4" fmla="*/ 2083131 w 2083131"/>
              <a:gd name="connsiteY4" fmla="*/ 516482 h 2191658"/>
              <a:gd name="connsiteX5" fmla="*/ 1848744 w 2083131"/>
              <a:gd name="connsiteY5" fmla="*/ 1422460 h 2191658"/>
              <a:gd name="connsiteX6" fmla="*/ 1912317 w 2083131"/>
              <a:gd name="connsiteY6" fmla="*/ 1881394 h 2191658"/>
              <a:gd name="connsiteX0" fmla="*/ 1981758 w 2080977"/>
              <a:gd name="connsiteY0" fmla="*/ 1888732 h 2175852"/>
              <a:gd name="connsiteX1" fmla="*/ 642640 w 2080977"/>
              <a:gd name="connsiteY1" fmla="*/ 2086315 h 2175852"/>
              <a:gd name="connsiteX2" fmla="*/ 6501 w 2080977"/>
              <a:gd name="connsiteY2" fmla="*/ 960613 h 2175852"/>
              <a:gd name="connsiteX3" fmla="*/ 893601 w 2080977"/>
              <a:gd name="connsiteY3" fmla="*/ 23340 h 2175852"/>
              <a:gd name="connsiteX4" fmla="*/ 2080977 w 2080977"/>
              <a:gd name="connsiteY4" fmla="*/ 516482 h 2175852"/>
              <a:gd name="connsiteX5" fmla="*/ 1846590 w 2080977"/>
              <a:gd name="connsiteY5" fmla="*/ 1422460 h 2175852"/>
              <a:gd name="connsiteX6" fmla="*/ 1981758 w 2080977"/>
              <a:gd name="connsiteY6" fmla="*/ 1888732 h 2175852"/>
              <a:gd name="connsiteX0" fmla="*/ 2051486 w 2081154"/>
              <a:gd name="connsiteY0" fmla="*/ 1924641 h 2190738"/>
              <a:gd name="connsiteX1" fmla="*/ 642817 w 2081154"/>
              <a:gd name="connsiteY1" fmla="*/ 2086315 h 2190738"/>
              <a:gd name="connsiteX2" fmla="*/ 6678 w 2081154"/>
              <a:gd name="connsiteY2" fmla="*/ 960613 h 2190738"/>
              <a:gd name="connsiteX3" fmla="*/ 893778 w 2081154"/>
              <a:gd name="connsiteY3" fmla="*/ 23340 h 2190738"/>
              <a:gd name="connsiteX4" fmla="*/ 2081154 w 2081154"/>
              <a:gd name="connsiteY4" fmla="*/ 516482 h 2190738"/>
              <a:gd name="connsiteX5" fmla="*/ 1846767 w 2081154"/>
              <a:gd name="connsiteY5" fmla="*/ 1422460 h 2190738"/>
              <a:gd name="connsiteX6" fmla="*/ 2051486 w 2081154"/>
              <a:gd name="connsiteY6" fmla="*/ 1924641 h 2190738"/>
              <a:gd name="connsiteX0" fmla="*/ 2051486 w 2081154"/>
              <a:gd name="connsiteY0" fmla="*/ 1924641 h 2190738"/>
              <a:gd name="connsiteX1" fmla="*/ 642817 w 2081154"/>
              <a:gd name="connsiteY1" fmla="*/ 2086315 h 2190738"/>
              <a:gd name="connsiteX2" fmla="*/ 6678 w 2081154"/>
              <a:gd name="connsiteY2" fmla="*/ 960613 h 2190738"/>
              <a:gd name="connsiteX3" fmla="*/ 893778 w 2081154"/>
              <a:gd name="connsiteY3" fmla="*/ 23340 h 2190738"/>
              <a:gd name="connsiteX4" fmla="*/ 2081154 w 2081154"/>
              <a:gd name="connsiteY4" fmla="*/ 516482 h 2190738"/>
              <a:gd name="connsiteX5" fmla="*/ 1967111 w 2081154"/>
              <a:gd name="connsiteY5" fmla="*/ 1420401 h 2190738"/>
              <a:gd name="connsiteX6" fmla="*/ 2051486 w 2081154"/>
              <a:gd name="connsiteY6" fmla="*/ 1924641 h 2190738"/>
              <a:gd name="connsiteX0" fmla="*/ 2051486 w 2188831"/>
              <a:gd name="connsiteY0" fmla="*/ 1960213 h 2226310"/>
              <a:gd name="connsiteX1" fmla="*/ 642817 w 2188831"/>
              <a:gd name="connsiteY1" fmla="*/ 2121887 h 2226310"/>
              <a:gd name="connsiteX2" fmla="*/ 6678 w 2188831"/>
              <a:gd name="connsiteY2" fmla="*/ 996185 h 2226310"/>
              <a:gd name="connsiteX3" fmla="*/ 893778 w 2188831"/>
              <a:gd name="connsiteY3" fmla="*/ 58912 h 2226310"/>
              <a:gd name="connsiteX4" fmla="*/ 2188831 w 2188831"/>
              <a:gd name="connsiteY4" fmla="*/ 329585 h 2226310"/>
              <a:gd name="connsiteX5" fmla="*/ 1967111 w 2188831"/>
              <a:gd name="connsiteY5" fmla="*/ 1455973 h 2226310"/>
              <a:gd name="connsiteX6" fmla="*/ 2051486 w 2188831"/>
              <a:gd name="connsiteY6" fmla="*/ 1960213 h 2226310"/>
              <a:gd name="connsiteX0" fmla="*/ 2001633 w 2188704"/>
              <a:gd name="connsiteY0" fmla="*/ 2114920 h 2310432"/>
              <a:gd name="connsiteX1" fmla="*/ 642690 w 2188704"/>
              <a:gd name="connsiteY1" fmla="*/ 2121887 h 2310432"/>
              <a:gd name="connsiteX2" fmla="*/ 6551 w 2188704"/>
              <a:gd name="connsiteY2" fmla="*/ 996185 h 2310432"/>
              <a:gd name="connsiteX3" fmla="*/ 893651 w 2188704"/>
              <a:gd name="connsiteY3" fmla="*/ 58912 h 2310432"/>
              <a:gd name="connsiteX4" fmla="*/ 2188704 w 2188704"/>
              <a:gd name="connsiteY4" fmla="*/ 329585 h 2310432"/>
              <a:gd name="connsiteX5" fmla="*/ 1966984 w 2188704"/>
              <a:gd name="connsiteY5" fmla="*/ 1455973 h 2310432"/>
              <a:gd name="connsiteX6" fmla="*/ 2001633 w 2188704"/>
              <a:gd name="connsiteY6" fmla="*/ 2114920 h 2310432"/>
              <a:gd name="connsiteX0" fmla="*/ 2184125 w 2189194"/>
              <a:gd name="connsiteY0" fmla="*/ 2059516 h 2276789"/>
              <a:gd name="connsiteX1" fmla="*/ 643180 w 2189194"/>
              <a:gd name="connsiteY1" fmla="*/ 2121887 h 2276789"/>
              <a:gd name="connsiteX2" fmla="*/ 7041 w 2189194"/>
              <a:gd name="connsiteY2" fmla="*/ 996185 h 2276789"/>
              <a:gd name="connsiteX3" fmla="*/ 894141 w 2189194"/>
              <a:gd name="connsiteY3" fmla="*/ 58912 h 2276789"/>
              <a:gd name="connsiteX4" fmla="*/ 2189194 w 2189194"/>
              <a:gd name="connsiteY4" fmla="*/ 329585 h 2276789"/>
              <a:gd name="connsiteX5" fmla="*/ 1967474 w 2189194"/>
              <a:gd name="connsiteY5" fmla="*/ 1455973 h 2276789"/>
              <a:gd name="connsiteX6" fmla="*/ 2184125 w 2189194"/>
              <a:gd name="connsiteY6" fmla="*/ 2059516 h 227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9194" h="2276789">
                <a:moveTo>
                  <a:pt x="2184125" y="2059516"/>
                </a:moveTo>
                <a:cubicBezTo>
                  <a:pt x="1846993" y="2378386"/>
                  <a:pt x="1006027" y="2299109"/>
                  <a:pt x="643180" y="2121887"/>
                </a:cubicBezTo>
                <a:cubicBezTo>
                  <a:pt x="280333" y="1944665"/>
                  <a:pt x="-52988" y="1465624"/>
                  <a:pt x="7041" y="996185"/>
                </a:cubicBezTo>
                <a:cubicBezTo>
                  <a:pt x="66460" y="531520"/>
                  <a:pt x="422903" y="154917"/>
                  <a:pt x="894141" y="58912"/>
                </a:cubicBezTo>
                <a:cubicBezTo>
                  <a:pt x="1357134" y="-35413"/>
                  <a:pt x="1939087" y="-60905"/>
                  <a:pt x="2189194" y="329585"/>
                </a:cubicBezTo>
                <a:cubicBezTo>
                  <a:pt x="2164284" y="529978"/>
                  <a:pt x="1992384" y="1255580"/>
                  <a:pt x="1967474" y="1455973"/>
                </a:cubicBezTo>
                <a:cubicBezTo>
                  <a:pt x="1935446" y="1710551"/>
                  <a:pt x="2216153" y="1804938"/>
                  <a:pt x="2184125" y="2059516"/>
                </a:cubicBezTo>
                <a:close/>
              </a:path>
            </a:pathLst>
          </a:custGeom>
          <a:solidFill>
            <a:srgbClr val="D6F2EA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Chord 18"/>
          <p:cNvSpPr/>
          <p:nvPr/>
        </p:nvSpPr>
        <p:spPr>
          <a:xfrm rot="900717">
            <a:off x="5191792" y="2247334"/>
            <a:ext cx="3918126" cy="2574992"/>
          </a:xfrm>
          <a:custGeom>
            <a:avLst/>
            <a:gdLst>
              <a:gd name="connsiteX0" fmla="*/ 1912275 w 2253454"/>
              <a:gd name="connsiteY0" fmla="*/ 1881333 h 2191569"/>
              <a:gd name="connsiteX1" fmla="*/ 644752 w 2253454"/>
              <a:gd name="connsiteY1" fmla="*/ 2086254 h 2191569"/>
              <a:gd name="connsiteX2" fmla="*/ 8613 w 2253454"/>
              <a:gd name="connsiteY2" fmla="*/ 960552 h 2191569"/>
              <a:gd name="connsiteX3" fmla="*/ 895713 w 2253454"/>
              <a:gd name="connsiteY3" fmla="*/ 23279 h 2191569"/>
              <a:gd name="connsiteX4" fmla="*/ 2083089 w 2253454"/>
              <a:gd name="connsiteY4" fmla="*/ 516421 h 2191569"/>
              <a:gd name="connsiteX5" fmla="*/ 1912275 w 2253454"/>
              <a:gd name="connsiteY5" fmla="*/ 1881333 h 2191569"/>
              <a:gd name="connsiteX0" fmla="*/ 1912317 w 2083131"/>
              <a:gd name="connsiteY0" fmla="*/ 1881394 h 2191658"/>
              <a:gd name="connsiteX1" fmla="*/ 644794 w 2083131"/>
              <a:gd name="connsiteY1" fmla="*/ 2086315 h 2191658"/>
              <a:gd name="connsiteX2" fmla="*/ 8655 w 2083131"/>
              <a:gd name="connsiteY2" fmla="*/ 960613 h 2191658"/>
              <a:gd name="connsiteX3" fmla="*/ 895755 w 2083131"/>
              <a:gd name="connsiteY3" fmla="*/ 23340 h 2191658"/>
              <a:gd name="connsiteX4" fmla="*/ 2083131 w 2083131"/>
              <a:gd name="connsiteY4" fmla="*/ 516482 h 2191658"/>
              <a:gd name="connsiteX5" fmla="*/ 1935830 w 2083131"/>
              <a:gd name="connsiteY5" fmla="*/ 1320860 h 2191658"/>
              <a:gd name="connsiteX6" fmla="*/ 1912317 w 2083131"/>
              <a:gd name="connsiteY6" fmla="*/ 1881394 h 2191658"/>
              <a:gd name="connsiteX0" fmla="*/ 1912317 w 2083131"/>
              <a:gd name="connsiteY0" fmla="*/ 1881394 h 2191658"/>
              <a:gd name="connsiteX1" fmla="*/ 644794 w 2083131"/>
              <a:gd name="connsiteY1" fmla="*/ 2086315 h 2191658"/>
              <a:gd name="connsiteX2" fmla="*/ 8655 w 2083131"/>
              <a:gd name="connsiteY2" fmla="*/ 960613 h 2191658"/>
              <a:gd name="connsiteX3" fmla="*/ 895755 w 2083131"/>
              <a:gd name="connsiteY3" fmla="*/ 23340 h 2191658"/>
              <a:gd name="connsiteX4" fmla="*/ 2083131 w 2083131"/>
              <a:gd name="connsiteY4" fmla="*/ 516482 h 2191658"/>
              <a:gd name="connsiteX5" fmla="*/ 1848744 w 2083131"/>
              <a:gd name="connsiteY5" fmla="*/ 1422460 h 2191658"/>
              <a:gd name="connsiteX6" fmla="*/ 1912317 w 2083131"/>
              <a:gd name="connsiteY6" fmla="*/ 1881394 h 2191658"/>
              <a:gd name="connsiteX0" fmla="*/ 1981758 w 2080977"/>
              <a:gd name="connsiteY0" fmla="*/ 1888732 h 2175852"/>
              <a:gd name="connsiteX1" fmla="*/ 642640 w 2080977"/>
              <a:gd name="connsiteY1" fmla="*/ 2086315 h 2175852"/>
              <a:gd name="connsiteX2" fmla="*/ 6501 w 2080977"/>
              <a:gd name="connsiteY2" fmla="*/ 960613 h 2175852"/>
              <a:gd name="connsiteX3" fmla="*/ 893601 w 2080977"/>
              <a:gd name="connsiteY3" fmla="*/ 23340 h 2175852"/>
              <a:gd name="connsiteX4" fmla="*/ 2080977 w 2080977"/>
              <a:gd name="connsiteY4" fmla="*/ 516482 h 2175852"/>
              <a:gd name="connsiteX5" fmla="*/ 1846590 w 2080977"/>
              <a:gd name="connsiteY5" fmla="*/ 1422460 h 2175852"/>
              <a:gd name="connsiteX6" fmla="*/ 1981758 w 2080977"/>
              <a:gd name="connsiteY6" fmla="*/ 1888732 h 2175852"/>
              <a:gd name="connsiteX0" fmla="*/ 2051486 w 2081154"/>
              <a:gd name="connsiteY0" fmla="*/ 1924641 h 2190738"/>
              <a:gd name="connsiteX1" fmla="*/ 642817 w 2081154"/>
              <a:gd name="connsiteY1" fmla="*/ 2086315 h 2190738"/>
              <a:gd name="connsiteX2" fmla="*/ 6678 w 2081154"/>
              <a:gd name="connsiteY2" fmla="*/ 960613 h 2190738"/>
              <a:gd name="connsiteX3" fmla="*/ 893778 w 2081154"/>
              <a:gd name="connsiteY3" fmla="*/ 23340 h 2190738"/>
              <a:gd name="connsiteX4" fmla="*/ 2081154 w 2081154"/>
              <a:gd name="connsiteY4" fmla="*/ 516482 h 2190738"/>
              <a:gd name="connsiteX5" fmla="*/ 1846767 w 2081154"/>
              <a:gd name="connsiteY5" fmla="*/ 1422460 h 2190738"/>
              <a:gd name="connsiteX6" fmla="*/ 2051486 w 2081154"/>
              <a:gd name="connsiteY6" fmla="*/ 1924641 h 2190738"/>
              <a:gd name="connsiteX0" fmla="*/ 2051486 w 2081154"/>
              <a:gd name="connsiteY0" fmla="*/ 1924641 h 2190738"/>
              <a:gd name="connsiteX1" fmla="*/ 642817 w 2081154"/>
              <a:gd name="connsiteY1" fmla="*/ 2086315 h 2190738"/>
              <a:gd name="connsiteX2" fmla="*/ 6678 w 2081154"/>
              <a:gd name="connsiteY2" fmla="*/ 960613 h 2190738"/>
              <a:gd name="connsiteX3" fmla="*/ 893778 w 2081154"/>
              <a:gd name="connsiteY3" fmla="*/ 23340 h 2190738"/>
              <a:gd name="connsiteX4" fmla="*/ 2081154 w 2081154"/>
              <a:gd name="connsiteY4" fmla="*/ 516482 h 2190738"/>
              <a:gd name="connsiteX5" fmla="*/ 1967111 w 2081154"/>
              <a:gd name="connsiteY5" fmla="*/ 1420401 h 2190738"/>
              <a:gd name="connsiteX6" fmla="*/ 2051486 w 2081154"/>
              <a:gd name="connsiteY6" fmla="*/ 1924641 h 2190738"/>
              <a:gd name="connsiteX0" fmla="*/ 2051486 w 2188831"/>
              <a:gd name="connsiteY0" fmla="*/ 1960213 h 2226310"/>
              <a:gd name="connsiteX1" fmla="*/ 642817 w 2188831"/>
              <a:gd name="connsiteY1" fmla="*/ 2121887 h 2226310"/>
              <a:gd name="connsiteX2" fmla="*/ 6678 w 2188831"/>
              <a:gd name="connsiteY2" fmla="*/ 996185 h 2226310"/>
              <a:gd name="connsiteX3" fmla="*/ 893778 w 2188831"/>
              <a:gd name="connsiteY3" fmla="*/ 58912 h 2226310"/>
              <a:gd name="connsiteX4" fmla="*/ 2188831 w 2188831"/>
              <a:gd name="connsiteY4" fmla="*/ 329585 h 2226310"/>
              <a:gd name="connsiteX5" fmla="*/ 1967111 w 2188831"/>
              <a:gd name="connsiteY5" fmla="*/ 1455973 h 2226310"/>
              <a:gd name="connsiteX6" fmla="*/ 2051486 w 2188831"/>
              <a:gd name="connsiteY6" fmla="*/ 1960213 h 2226310"/>
              <a:gd name="connsiteX0" fmla="*/ 2001633 w 2188704"/>
              <a:gd name="connsiteY0" fmla="*/ 2114920 h 2310432"/>
              <a:gd name="connsiteX1" fmla="*/ 642690 w 2188704"/>
              <a:gd name="connsiteY1" fmla="*/ 2121887 h 2310432"/>
              <a:gd name="connsiteX2" fmla="*/ 6551 w 2188704"/>
              <a:gd name="connsiteY2" fmla="*/ 996185 h 2310432"/>
              <a:gd name="connsiteX3" fmla="*/ 893651 w 2188704"/>
              <a:gd name="connsiteY3" fmla="*/ 58912 h 2310432"/>
              <a:gd name="connsiteX4" fmla="*/ 2188704 w 2188704"/>
              <a:gd name="connsiteY4" fmla="*/ 329585 h 2310432"/>
              <a:gd name="connsiteX5" fmla="*/ 1966984 w 2188704"/>
              <a:gd name="connsiteY5" fmla="*/ 1455973 h 2310432"/>
              <a:gd name="connsiteX6" fmla="*/ 2001633 w 2188704"/>
              <a:gd name="connsiteY6" fmla="*/ 2114920 h 2310432"/>
              <a:gd name="connsiteX0" fmla="*/ 2184125 w 2189194"/>
              <a:gd name="connsiteY0" fmla="*/ 2059516 h 2276789"/>
              <a:gd name="connsiteX1" fmla="*/ 643180 w 2189194"/>
              <a:gd name="connsiteY1" fmla="*/ 2121887 h 2276789"/>
              <a:gd name="connsiteX2" fmla="*/ 7041 w 2189194"/>
              <a:gd name="connsiteY2" fmla="*/ 996185 h 2276789"/>
              <a:gd name="connsiteX3" fmla="*/ 894141 w 2189194"/>
              <a:gd name="connsiteY3" fmla="*/ 58912 h 2276789"/>
              <a:gd name="connsiteX4" fmla="*/ 2189194 w 2189194"/>
              <a:gd name="connsiteY4" fmla="*/ 329585 h 2276789"/>
              <a:gd name="connsiteX5" fmla="*/ 1967474 w 2189194"/>
              <a:gd name="connsiteY5" fmla="*/ 1455973 h 2276789"/>
              <a:gd name="connsiteX6" fmla="*/ 2184125 w 2189194"/>
              <a:gd name="connsiteY6" fmla="*/ 2059516 h 2276789"/>
              <a:gd name="connsiteX0" fmla="*/ 2184125 w 3109962"/>
              <a:gd name="connsiteY0" fmla="*/ 2059516 h 2276789"/>
              <a:gd name="connsiteX1" fmla="*/ 643180 w 3109962"/>
              <a:gd name="connsiteY1" fmla="*/ 2121887 h 2276789"/>
              <a:gd name="connsiteX2" fmla="*/ 7041 w 3109962"/>
              <a:gd name="connsiteY2" fmla="*/ 996185 h 2276789"/>
              <a:gd name="connsiteX3" fmla="*/ 894141 w 3109962"/>
              <a:gd name="connsiteY3" fmla="*/ 58912 h 2276789"/>
              <a:gd name="connsiteX4" fmla="*/ 2189194 w 3109962"/>
              <a:gd name="connsiteY4" fmla="*/ 329585 h 2276789"/>
              <a:gd name="connsiteX5" fmla="*/ 1967474 w 3109962"/>
              <a:gd name="connsiteY5" fmla="*/ 1455973 h 2276789"/>
              <a:gd name="connsiteX6" fmla="*/ 3108677 w 3109962"/>
              <a:gd name="connsiteY6" fmla="*/ 1593484 h 2276789"/>
              <a:gd name="connsiteX7" fmla="*/ 2184125 w 3109962"/>
              <a:gd name="connsiteY7" fmla="*/ 2059516 h 2276789"/>
              <a:gd name="connsiteX0" fmla="*/ 2184125 w 3630757"/>
              <a:gd name="connsiteY0" fmla="*/ 2059516 h 2276789"/>
              <a:gd name="connsiteX1" fmla="*/ 643180 w 3630757"/>
              <a:gd name="connsiteY1" fmla="*/ 2121887 h 2276789"/>
              <a:gd name="connsiteX2" fmla="*/ 7041 w 3630757"/>
              <a:gd name="connsiteY2" fmla="*/ 996185 h 2276789"/>
              <a:gd name="connsiteX3" fmla="*/ 894141 w 3630757"/>
              <a:gd name="connsiteY3" fmla="*/ 58912 h 2276789"/>
              <a:gd name="connsiteX4" fmla="*/ 2189194 w 3630757"/>
              <a:gd name="connsiteY4" fmla="*/ 329585 h 2276789"/>
              <a:gd name="connsiteX5" fmla="*/ 1967474 w 3630757"/>
              <a:gd name="connsiteY5" fmla="*/ 1455973 h 2276789"/>
              <a:gd name="connsiteX6" fmla="*/ 3629993 w 3630757"/>
              <a:gd name="connsiteY6" fmla="*/ 1665782 h 2276789"/>
              <a:gd name="connsiteX7" fmla="*/ 2184125 w 3630757"/>
              <a:gd name="connsiteY7" fmla="*/ 2059516 h 2276789"/>
              <a:gd name="connsiteX0" fmla="*/ 2184125 w 3882029"/>
              <a:gd name="connsiteY0" fmla="*/ 2059516 h 2276789"/>
              <a:gd name="connsiteX1" fmla="*/ 643180 w 3882029"/>
              <a:gd name="connsiteY1" fmla="*/ 2121887 h 2276789"/>
              <a:gd name="connsiteX2" fmla="*/ 7041 w 3882029"/>
              <a:gd name="connsiteY2" fmla="*/ 996185 h 2276789"/>
              <a:gd name="connsiteX3" fmla="*/ 894141 w 3882029"/>
              <a:gd name="connsiteY3" fmla="*/ 58912 h 2276789"/>
              <a:gd name="connsiteX4" fmla="*/ 2189194 w 3882029"/>
              <a:gd name="connsiteY4" fmla="*/ 329585 h 2276789"/>
              <a:gd name="connsiteX5" fmla="*/ 1967474 w 3882029"/>
              <a:gd name="connsiteY5" fmla="*/ 1455973 h 2276789"/>
              <a:gd name="connsiteX6" fmla="*/ 3881392 w 3882029"/>
              <a:gd name="connsiteY6" fmla="*/ 1644962 h 2276789"/>
              <a:gd name="connsiteX7" fmla="*/ 2184125 w 3882029"/>
              <a:gd name="connsiteY7" fmla="*/ 2059516 h 2276789"/>
              <a:gd name="connsiteX0" fmla="*/ 2184125 w 3902079"/>
              <a:gd name="connsiteY0" fmla="*/ 2059516 h 2276789"/>
              <a:gd name="connsiteX1" fmla="*/ 643180 w 3902079"/>
              <a:gd name="connsiteY1" fmla="*/ 2121887 h 2276789"/>
              <a:gd name="connsiteX2" fmla="*/ 7041 w 3902079"/>
              <a:gd name="connsiteY2" fmla="*/ 996185 h 2276789"/>
              <a:gd name="connsiteX3" fmla="*/ 894141 w 3902079"/>
              <a:gd name="connsiteY3" fmla="*/ 58912 h 2276789"/>
              <a:gd name="connsiteX4" fmla="*/ 2189194 w 3902079"/>
              <a:gd name="connsiteY4" fmla="*/ 329585 h 2276789"/>
              <a:gd name="connsiteX5" fmla="*/ 3901432 w 3902079"/>
              <a:gd name="connsiteY5" fmla="*/ 1544327 h 2276789"/>
              <a:gd name="connsiteX6" fmla="*/ 1967474 w 3902079"/>
              <a:gd name="connsiteY6" fmla="*/ 1455973 h 2276789"/>
              <a:gd name="connsiteX7" fmla="*/ 3881392 w 3902079"/>
              <a:gd name="connsiteY7" fmla="*/ 1644962 h 2276789"/>
              <a:gd name="connsiteX8" fmla="*/ 2184125 w 3902079"/>
              <a:gd name="connsiteY8" fmla="*/ 2059516 h 2276789"/>
              <a:gd name="connsiteX0" fmla="*/ 2184125 w 3902079"/>
              <a:gd name="connsiteY0" fmla="*/ 2059516 h 2276789"/>
              <a:gd name="connsiteX1" fmla="*/ 643180 w 3902079"/>
              <a:gd name="connsiteY1" fmla="*/ 2121887 h 2276789"/>
              <a:gd name="connsiteX2" fmla="*/ 7041 w 3902079"/>
              <a:gd name="connsiteY2" fmla="*/ 996185 h 2276789"/>
              <a:gd name="connsiteX3" fmla="*/ 894141 w 3902079"/>
              <a:gd name="connsiteY3" fmla="*/ 58912 h 2276789"/>
              <a:gd name="connsiteX4" fmla="*/ 2189194 w 3902079"/>
              <a:gd name="connsiteY4" fmla="*/ 329585 h 2276789"/>
              <a:gd name="connsiteX5" fmla="*/ 3901432 w 3902079"/>
              <a:gd name="connsiteY5" fmla="*/ 1544327 h 2276789"/>
              <a:gd name="connsiteX6" fmla="*/ 3397221 w 3902079"/>
              <a:gd name="connsiteY6" fmla="*/ 1519024 h 2276789"/>
              <a:gd name="connsiteX7" fmla="*/ 3881392 w 3902079"/>
              <a:gd name="connsiteY7" fmla="*/ 1644962 h 2276789"/>
              <a:gd name="connsiteX8" fmla="*/ 2184125 w 3902079"/>
              <a:gd name="connsiteY8" fmla="*/ 2059516 h 2276789"/>
              <a:gd name="connsiteX0" fmla="*/ 2184125 w 4117278"/>
              <a:gd name="connsiteY0" fmla="*/ 2059516 h 2276789"/>
              <a:gd name="connsiteX1" fmla="*/ 643180 w 4117278"/>
              <a:gd name="connsiteY1" fmla="*/ 2121887 h 2276789"/>
              <a:gd name="connsiteX2" fmla="*/ 7041 w 4117278"/>
              <a:gd name="connsiteY2" fmla="*/ 996185 h 2276789"/>
              <a:gd name="connsiteX3" fmla="*/ 894141 w 4117278"/>
              <a:gd name="connsiteY3" fmla="*/ 58912 h 2276789"/>
              <a:gd name="connsiteX4" fmla="*/ 2189194 w 4117278"/>
              <a:gd name="connsiteY4" fmla="*/ 329585 h 2276789"/>
              <a:gd name="connsiteX5" fmla="*/ 3901432 w 4117278"/>
              <a:gd name="connsiteY5" fmla="*/ 1544327 h 2276789"/>
              <a:gd name="connsiteX6" fmla="*/ 4117277 w 4117278"/>
              <a:gd name="connsiteY6" fmla="*/ 1598430 h 2276789"/>
              <a:gd name="connsiteX7" fmla="*/ 3881392 w 4117278"/>
              <a:gd name="connsiteY7" fmla="*/ 1644962 h 2276789"/>
              <a:gd name="connsiteX8" fmla="*/ 2184125 w 4117278"/>
              <a:gd name="connsiteY8" fmla="*/ 2059516 h 2276789"/>
              <a:gd name="connsiteX0" fmla="*/ 2184125 w 6086859"/>
              <a:gd name="connsiteY0" fmla="*/ 2059516 h 2276789"/>
              <a:gd name="connsiteX1" fmla="*/ 643180 w 6086859"/>
              <a:gd name="connsiteY1" fmla="*/ 2121887 h 2276789"/>
              <a:gd name="connsiteX2" fmla="*/ 7041 w 6086859"/>
              <a:gd name="connsiteY2" fmla="*/ 996185 h 2276789"/>
              <a:gd name="connsiteX3" fmla="*/ 894141 w 6086859"/>
              <a:gd name="connsiteY3" fmla="*/ 58912 h 2276789"/>
              <a:gd name="connsiteX4" fmla="*/ 2189194 w 6086859"/>
              <a:gd name="connsiteY4" fmla="*/ 329585 h 2276789"/>
              <a:gd name="connsiteX5" fmla="*/ 3901432 w 6086859"/>
              <a:gd name="connsiteY5" fmla="*/ 1544327 h 2276789"/>
              <a:gd name="connsiteX6" fmla="*/ 6086858 w 6086859"/>
              <a:gd name="connsiteY6" fmla="*/ 1847717 h 2276789"/>
              <a:gd name="connsiteX7" fmla="*/ 3881392 w 6086859"/>
              <a:gd name="connsiteY7" fmla="*/ 1644962 h 2276789"/>
              <a:gd name="connsiteX8" fmla="*/ 2184125 w 6086859"/>
              <a:gd name="connsiteY8" fmla="*/ 2059516 h 2276789"/>
              <a:gd name="connsiteX0" fmla="*/ 2184125 w 6086857"/>
              <a:gd name="connsiteY0" fmla="*/ 2059516 h 2276789"/>
              <a:gd name="connsiteX1" fmla="*/ 643180 w 6086857"/>
              <a:gd name="connsiteY1" fmla="*/ 2121887 h 2276789"/>
              <a:gd name="connsiteX2" fmla="*/ 7041 w 6086857"/>
              <a:gd name="connsiteY2" fmla="*/ 996185 h 2276789"/>
              <a:gd name="connsiteX3" fmla="*/ 894141 w 6086857"/>
              <a:gd name="connsiteY3" fmla="*/ 58912 h 2276789"/>
              <a:gd name="connsiteX4" fmla="*/ 2189194 w 6086857"/>
              <a:gd name="connsiteY4" fmla="*/ 329585 h 2276789"/>
              <a:gd name="connsiteX5" fmla="*/ 3901432 w 6086857"/>
              <a:gd name="connsiteY5" fmla="*/ 1544327 h 2276789"/>
              <a:gd name="connsiteX6" fmla="*/ 3802063 w 6086857"/>
              <a:gd name="connsiteY6" fmla="*/ 1540773 h 2276789"/>
              <a:gd name="connsiteX7" fmla="*/ 6086858 w 6086857"/>
              <a:gd name="connsiteY7" fmla="*/ 1847717 h 2276789"/>
              <a:gd name="connsiteX8" fmla="*/ 3881392 w 6086857"/>
              <a:gd name="connsiteY8" fmla="*/ 1644962 h 2276789"/>
              <a:gd name="connsiteX9" fmla="*/ 2184125 w 6086857"/>
              <a:gd name="connsiteY9" fmla="*/ 2059516 h 2276789"/>
              <a:gd name="connsiteX0" fmla="*/ 2184125 w 6086859"/>
              <a:gd name="connsiteY0" fmla="*/ 2059516 h 2276789"/>
              <a:gd name="connsiteX1" fmla="*/ 643180 w 6086859"/>
              <a:gd name="connsiteY1" fmla="*/ 2121887 h 2276789"/>
              <a:gd name="connsiteX2" fmla="*/ 7041 w 6086859"/>
              <a:gd name="connsiteY2" fmla="*/ 996185 h 2276789"/>
              <a:gd name="connsiteX3" fmla="*/ 894141 w 6086859"/>
              <a:gd name="connsiteY3" fmla="*/ 58912 h 2276789"/>
              <a:gd name="connsiteX4" fmla="*/ 2189194 w 6086859"/>
              <a:gd name="connsiteY4" fmla="*/ 329585 h 2276789"/>
              <a:gd name="connsiteX5" fmla="*/ 3901432 w 6086859"/>
              <a:gd name="connsiteY5" fmla="*/ 1544327 h 2276789"/>
              <a:gd name="connsiteX6" fmla="*/ 4485083 w 6086859"/>
              <a:gd name="connsiteY6" fmla="*/ 1392302 h 2276789"/>
              <a:gd name="connsiteX7" fmla="*/ 6086858 w 6086859"/>
              <a:gd name="connsiteY7" fmla="*/ 1847717 h 2276789"/>
              <a:gd name="connsiteX8" fmla="*/ 3881392 w 6086859"/>
              <a:gd name="connsiteY8" fmla="*/ 1644962 h 2276789"/>
              <a:gd name="connsiteX9" fmla="*/ 2184125 w 6086859"/>
              <a:gd name="connsiteY9" fmla="*/ 2059516 h 2276789"/>
              <a:gd name="connsiteX0" fmla="*/ 2184125 w 6086857"/>
              <a:gd name="connsiteY0" fmla="*/ 2059516 h 2276789"/>
              <a:gd name="connsiteX1" fmla="*/ 643180 w 6086857"/>
              <a:gd name="connsiteY1" fmla="*/ 2121887 h 2276789"/>
              <a:gd name="connsiteX2" fmla="*/ 7041 w 6086857"/>
              <a:gd name="connsiteY2" fmla="*/ 996185 h 2276789"/>
              <a:gd name="connsiteX3" fmla="*/ 894141 w 6086857"/>
              <a:gd name="connsiteY3" fmla="*/ 58912 h 2276789"/>
              <a:gd name="connsiteX4" fmla="*/ 2189194 w 6086857"/>
              <a:gd name="connsiteY4" fmla="*/ 329585 h 2276789"/>
              <a:gd name="connsiteX5" fmla="*/ 3901432 w 6086857"/>
              <a:gd name="connsiteY5" fmla="*/ 1544327 h 2276789"/>
              <a:gd name="connsiteX6" fmla="*/ 4100175 w 6086857"/>
              <a:gd name="connsiteY6" fmla="*/ 1551434 h 2276789"/>
              <a:gd name="connsiteX7" fmla="*/ 4485083 w 6086857"/>
              <a:gd name="connsiteY7" fmla="*/ 1392302 h 2276789"/>
              <a:gd name="connsiteX8" fmla="*/ 6086858 w 6086857"/>
              <a:gd name="connsiteY8" fmla="*/ 1847717 h 2276789"/>
              <a:gd name="connsiteX9" fmla="*/ 3881392 w 6086857"/>
              <a:gd name="connsiteY9" fmla="*/ 1644962 h 2276789"/>
              <a:gd name="connsiteX10" fmla="*/ 2184125 w 6086857"/>
              <a:gd name="connsiteY10" fmla="*/ 2059516 h 2276789"/>
              <a:gd name="connsiteX0" fmla="*/ 2184125 w 6086859"/>
              <a:gd name="connsiteY0" fmla="*/ 2059516 h 2276789"/>
              <a:gd name="connsiteX1" fmla="*/ 643180 w 6086859"/>
              <a:gd name="connsiteY1" fmla="*/ 2121887 h 2276789"/>
              <a:gd name="connsiteX2" fmla="*/ 7041 w 6086859"/>
              <a:gd name="connsiteY2" fmla="*/ 996185 h 2276789"/>
              <a:gd name="connsiteX3" fmla="*/ 894141 w 6086859"/>
              <a:gd name="connsiteY3" fmla="*/ 58912 h 2276789"/>
              <a:gd name="connsiteX4" fmla="*/ 2189194 w 6086859"/>
              <a:gd name="connsiteY4" fmla="*/ 329585 h 2276789"/>
              <a:gd name="connsiteX5" fmla="*/ 4495443 w 6086859"/>
              <a:gd name="connsiteY5" fmla="*/ 1488063 h 2276789"/>
              <a:gd name="connsiteX6" fmla="*/ 4100175 w 6086859"/>
              <a:gd name="connsiteY6" fmla="*/ 1551434 h 2276789"/>
              <a:gd name="connsiteX7" fmla="*/ 4485083 w 6086859"/>
              <a:gd name="connsiteY7" fmla="*/ 1392302 h 2276789"/>
              <a:gd name="connsiteX8" fmla="*/ 6086858 w 6086859"/>
              <a:gd name="connsiteY8" fmla="*/ 1847717 h 2276789"/>
              <a:gd name="connsiteX9" fmla="*/ 3881392 w 6086859"/>
              <a:gd name="connsiteY9" fmla="*/ 1644962 h 2276789"/>
              <a:gd name="connsiteX10" fmla="*/ 2184125 w 6086859"/>
              <a:gd name="connsiteY10" fmla="*/ 2059516 h 2276789"/>
              <a:gd name="connsiteX0" fmla="*/ 2184125 w 6086857"/>
              <a:gd name="connsiteY0" fmla="*/ 2059516 h 2276789"/>
              <a:gd name="connsiteX1" fmla="*/ 643180 w 6086857"/>
              <a:gd name="connsiteY1" fmla="*/ 2121887 h 2276789"/>
              <a:gd name="connsiteX2" fmla="*/ 7041 w 6086857"/>
              <a:gd name="connsiteY2" fmla="*/ 996185 h 2276789"/>
              <a:gd name="connsiteX3" fmla="*/ 894141 w 6086857"/>
              <a:gd name="connsiteY3" fmla="*/ 58912 h 2276789"/>
              <a:gd name="connsiteX4" fmla="*/ 2189194 w 6086857"/>
              <a:gd name="connsiteY4" fmla="*/ 329585 h 2276789"/>
              <a:gd name="connsiteX5" fmla="*/ 4495443 w 6086857"/>
              <a:gd name="connsiteY5" fmla="*/ 1488063 h 2276789"/>
              <a:gd name="connsiteX6" fmla="*/ 4795771 w 6086857"/>
              <a:gd name="connsiteY6" fmla="*/ 1576307 h 2276789"/>
              <a:gd name="connsiteX7" fmla="*/ 4485083 w 6086857"/>
              <a:gd name="connsiteY7" fmla="*/ 1392302 h 2276789"/>
              <a:gd name="connsiteX8" fmla="*/ 6086858 w 6086857"/>
              <a:gd name="connsiteY8" fmla="*/ 1847717 h 2276789"/>
              <a:gd name="connsiteX9" fmla="*/ 3881392 w 6086857"/>
              <a:gd name="connsiteY9" fmla="*/ 1644962 h 2276789"/>
              <a:gd name="connsiteX10" fmla="*/ 2184125 w 6086857"/>
              <a:gd name="connsiteY10" fmla="*/ 2059516 h 2276789"/>
              <a:gd name="connsiteX0" fmla="*/ 2184125 w 6086859"/>
              <a:gd name="connsiteY0" fmla="*/ 2059516 h 2276789"/>
              <a:gd name="connsiteX1" fmla="*/ 643180 w 6086859"/>
              <a:gd name="connsiteY1" fmla="*/ 2121887 h 2276789"/>
              <a:gd name="connsiteX2" fmla="*/ 7041 w 6086859"/>
              <a:gd name="connsiteY2" fmla="*/ 996185 h 2276789"/>
              <a:gd name="connsiteX3" fmla="*/ 894141 w 6086859"/>
              <a:gd name="connsiteY3" fmla="*/ 58912 h 2276789"/>
              <a:gd name="connsiteX4" fmla="*/ 2189194 w 6086859"/>
              <a:gd name="connsiteY4" fmla="*/ 329585 h 2276789"/>
              <a:gd name="connsiteX5" fmla="*/ 4495443 w 6086859"/>
              <a:gd name="connsiteY5" fmla="*/ 1488063 h 2276789"/>
              <a:gd name="connsiteX6" fmla="*/ 4795771 w 6086859"/>
              <a:gd name="connsiteY6" fmla="*/ 1576307 h 2276789"/>
              <a:gd name="connsiteX7" fmla="*/ 4485083 w 6086859"/>
              <a:gd name="connsiteY7" fmla="*/ 1392302 h 2276789"/>
              <a:gd name="connsiteX8" fmla="*/ 6086858 w 6086859"/>
              <a:gd name="connsiteY8" fmla="*/ 1847717 h 2276789"/>
              <a:gd name="connsiteX9" fmla="*/ 4195811 w 6086859"/>
              <a:gd name="connsiteY9" fmla="*/ 1691976 h 2276789"/>
              <a:gd name="connsiteX10" fmla="*/ 2184125 w 6086859"/>
              <a:gd name="connsiteY10" fmla="*/ 2059516 h 2276789"/>
              <a:gd name="connsiteX0" fmla="*/ 2184125 w 6164666"/>
              <a:gd name="connsiteY0" fmla="*/ 2059516 h 2276789"/>
              <a:gd name="connsiteX1" fmla="*/ 643180 w 6164666"/>
              <a:gd name="connsiteY1" fmla="*/ 2121887 h 2276789"/>
              <a:gd name="connsiteX2" fmla="*/ 7041 w 6164666"/>
              <a:gd name="connsiteY2" fmla="*/ 996185 h 2276789"/>
              <a:gd name="connsiteX3" fmla="*/ 894141 w 6164666"/>
              <a:gd name="connsiteY3" fmla="*/ 58912 h 2276789"/>
              <a:gd name="connsiteX4" fmla="*/ 2189194 w 6164666"/>
              <a:gd name="connsiteY4" fmla="*/ 329585 h 2276789"/>
              <a:gd name="connsiteX5" fmla="*/ 4495443 w 6164666"/>
              <a:gd name="connsiteY5" fmla="*/ 1488063 h 2276789"/>
              <a:gd name="connsiteX6" fmla="*/ 4795771 w 6164666"/>
              <a:gd name="connsiteY6" fmla="*/ 1576307 h 2276789"/>
              <a:gd name="connsiteX7" fmla="*/ 4485083 w 6164666"/>
              <a:gd name="connsiteY7" fmla="*/ 1392302 h 2276789"/>
              <a:gd name="connsiteX8" fmla="*/ 6164667 w 6164666"/>
              <a:gd name="connsiteY8" fmla="*/ 2166481 h 2276789"/>
              <a:gd name="connsiteX9" fmla="*/ 4195811 w 6164666"/>
              <a:gd name="connsiteY9" fmla="*/ 1691976 h 2276789"/>
              <a:gd name="connsiteX10" fmla="*/ 2184125 w 6164666"/>
              <a:gd name="connsiteY10" fmla="*/ 2059516 h 2276789"/>
              <a:gd name="connsiteX0" fmla="*/ 2184125 w 6239573"/>
              <a:gd name="connsiteY0" fmla="*/ 2059516 h 2276789"/>
              <a:gd name="connsiteX1" fmla="*/ 643180 w 6239573"/>
              <a:gd name="connsiteY1" fmla="*/ 2121887 h 2276789"/>
              <a:gd name="connsiteX2" fmla="*/ 7041 w 6239573"/>
              <a:gd name="connsiteY2" fmla="*/ 996185 h 2276789"/>
              <a:gd name="connsiteX3" fmla="*/ 894141 w 6239573"/>
              <a:gd name="connsiteY3" fmla="*/ 58912 h 2276789"/>
              <a:gd name="connsiteX4" fmla="*/ 2189194 w 6239573"/>
              <a:gd name="connsiteY4" fmla="*/ 329585 h 2276789"/>
              <a:gd name="connsiteX5" fmla="*/ 4495443 w 6239573"/>
              <a:gd name="connsiteY5" fmla="*/ 1488063 h 2276789"/>
              <a:gd name="connsiteX6" fmla="*/ 4795771 w 6239573"/>
              <a:gd name="connsiteY6" fmla="*/ 1576307 h 2276789"/>
              <a:gd name="connsiteX7" fmla="*/ 4485083 w 6239573"/>
              <a:gd name="connsiteY7" fmla="*/ 1392302 h 2276789"/>
              <a:gd name="connsiteX8" fmla="*/ 6239574 w 6239573"/>
              <a:gd name="connsiteY8" fmla="*/ 2115502 h 2276789"/>
              <a:gd name="connsiteX9" fmla="*/ 4195811 w 6239573"/>
              <a:gd name="connsiteY9" fmla="*/ 1691976 h 2276789"/>
              <a:gd name="connsiteX10" fmla="*/ 2184125 w 6239573"/>
              <a:gd name="connsiteY10" fmla="*/ 2059516 h 2276789"/>
              <a:gd name="connsiteX0" fmla="*/ 2184125 w 6261773"/>
              <a:gd name="connsiteY0" fmla="*/ 2059516 h 2276789"/>
              <a:gd name="connsiteX1" fmla="*/ 643180 w 6261773"/>
              <a:gd name="connsiteY1" fmla="*/ 2121887 h 2276789"/>
              <a:gd name="connsiteX2" fmla="*/ 7041 w 6261773"/>
              <a:gd name="connsiteY2" fmla="*/ 996185 h 2276789"/>
              <a:gd name="connsiteX3" fmla="*/ 894141 w 6261773"/>
              <a:gd name="connsiteY3" fmla="*/ 58912 h 2276789"/>
              <a:gd name="connsiteX4" fmla="*/ 2189194 w 6261773"/>
              <a:gd name="connsiteY4" fmla="*/ 329585 h 2276789"/>
              <a:gd name="connsiteX5" fmla="*/ 4495443 w 6261773"/>
              <a:gd name="connsiteY5" fmla="*/ 1488063 h 2276789"/>
              <a:gd name="connsiteX6" fmla="*/ 4795771 w 6261773"/>
              <a:gd name="connsiteY6" fmla="*/ 1576307 h 2276789"/>
              <a:gd name="connsiteX7" fmla="*/ 4485083 w 6261773"/>
              <a:gd name="connsiteY7" fmla="*/ 1392302 h 2276789"/>
              <a:gd name="connsiteX8" fmla="*/ 6239574 w 6261773"/>
              <a:gd name="connsiteY8" fmla="*/ 2115502 h 2276789"/>
              <a:gd name="connsiteX9" fmla="*/ 5522454 w 6261773"/>
              <a:gd name="connsiteY9" fmla="*/ 1888464 h 2276789"/>
              <a:gd name="connsiteX10" fmla="*/ 4195811 w 6261773"/>
              <a:gd name="connsiteY10" fmla="*/ 1691976 h 2276789"/>
              <a:gd name="connsiteX11" fmla="*/ 2184125 w 6261773"/>
              <a:gd name="connsiteY11" fmla="*/ 2059516 h 2276789"/>
              <a:gd name="connsiteX0" fmla="*/ 2184125 w 6260430"/>
              <a:gd name="connsiteY0" fmla="*/ 2059516 h 2276789"/>
              <a:gd name="connsiteX1" fmla="*/ 643180 w 6260430"/>
              <a:gd name="connsiteY1" fmla="*/ 2121887 h 2276789"/>
              <a:gd name="connsiteX2" fmla="*/ 7041 w 6260430"/>
              <a:gd name="connsiteY2" fmla="*/ 996185 h 2276789"/>
              <a:gd name="connsiteX3" fmla="*/ 894141 w 6260430"/>
              <a:gd name="connsiteY3" fmla="*/ 58912 h 2276789"/>
              <a:gd name="connsiteX4" fmla="*/ 2189194 w 6260430"/>
              <a:gd name="connsiteY4" fmla="*/ 329585 h 2276789"/>
              <a:gd name="connsiteX5" fmla="*/ 4495443 w 6260430"/>
              <a:gd name="connsiteY5" fmla="*/ 1488063 h 2276789"/>
              <a:gd name="connsiteX6" fmla="*/ 4795771 w 6260430"/>
              <a:gd name="connsiteY6" fmla="*/ 1576307 h 2276789"/>
              <a:gd name="connsiteX7" fmla="*/ 4485083 w 6260430"/>
              <a:gd name="connsiteY7" fmla="*/ 1392302 h 2276789"/>
              <a:gd name="connsiteX8" fmla="*/ 6239574 w 6260430"/>
              <a:gd name="connsiteY8" fmla="*/ 2115502 h 2276789"/>
              <a:gd name="connsiteX9" fmla="*/ 5522454 w 6260430"/>
              <a:gd name="connsiteY9" fmla="*/ 1888464 h 2276789"/>
              <a:gd name="connsiteX10" fmla="*/ 4195811 w 6260430"/>
              <a:gd name="connsiteY10" fmla="*/ 1691976 h 2276789"/>
              <a:gd name="connsiteX11" fmla="*/ 2184125 w 6260430"/>
              <a:gd name="connsiteY11" fmla="*/ 2059516 h 2276789"/>
              <a:gd name="connsiteX0" fmla="*/ 2184125 w 6262988"/>
              <a:gd name="connsiteY0" fmla="*/ 2059516 h 2276789"/>
              <a:gd name="connsiteX1" fmla="*/ 643180 w 6262988"/>
              <a:gd name="connsiteY1" fmla="*/ 2121887 h 2276789"/>
              <a:gd name="connsiteX2" fmla="*/ 7041 w 6262988"/>
              <a:gd name="connsiteY2" fmla="*/ 996185 h 2276789"/>
              <a:gd name="connsiteX3" fmla="*/ 894141 w 6262988"/>
              <a:gd name="connsiteY3" fmla="*/ 58912 h 2276789"/>
              <a:gd name="connsiteX4" fmla="*/ 2189194 w 6262988"/>
              <a:gd name="connsiteY4" fmla="*/ 329585 h 2276789"/>
              <a:gd name="connsiteX5" fmla="*/ 4495443 w 6262988"/>
              <a:gd name="connsiteY5" fmla="*/ 1488063 h 2276789"/>
              <a:gd name="connsiteX6" fmla="*/ 4795771 w 6262988"/>
              <a:gd name="connsiteY6" fmla="*/ 1576307 h 2276789"/>
              <a:gd name="connsiteX7" fmla="*/ 4485083 w 6262988"/>
              <a:gd name="connsiteY7" fmla="*/ 1392302 h 2276789"/>
              <a:gd name="connsiteX8" fmla="*/ 6239574 w 6262988"/>
              <a:gd name="connsiteY8" fmla="*/ 2115502 h 2276789"/>
              <a:gd name="connsiteX9" fmla="*/ 5595842 w 6262988"/>
              <a:gd name="connsiteY9" fmla="*/ 2052060 h 2276789"/>
              <a:gd name="connsiteX10" fmla="*/ 4195811 w 6262988"/>
              <a:gd name="connsiteY10" fmla="*/ 1691976 h 2276789"/>
              <a:gd name="connsiteX11" fmla="*/ 2184125 w 6262988"/>
              <a:gd name="connsiteY11" fmla="*/ 2059516 h 2276789"/>
              <a:gd name="connsiteX0" fmla="*/ 2184125 w 6253694"/>
              <a:gd name="connsiteY0" fmla="*/ 2059516 h 2340115"/>
              <a:gd name="connsiteX1" fmla="*/ 643180 w 6253694"/>
              <a:gd name="connsiteY1" fmla="*/ 2121887 h 2340115"/>
              <a:gd name="connsiteX2" fmla="*/ 7041 w 6253694"/>
              <a:gd name="connsiteY2" fmla="*/ 996185 h 2340115"/>
              <a:gd name="connsiteX3" fmla="*/ 894141 w 6253694"/>
              <a:gd name="connsiteY3" fmla="*/ 58912 h 2340115"/>
              <a:gd name="connsiteX4" fmla="*/ 2189194 w 6253694"/>
              <a:gd name="connsiteY4" fmla="*/ 329585 h 2340115"/>
              <a:gd name="connsiteX5" fmla="*/ 4495443 w 6253694"/>
              <a:gd name="connsiteY5" fmla="*/ 1488063 h 2340115"/>
              <a:gd name="connsiteX6" fmla="*/ 4795771 w 6253694"/>
              <a:gd name="connsiteY6" fmla="*/ 1576307 h 2340115"/>
              <a:gd name="connsiteX7" fmla="*/ 4485083 w 6253694"/>
              <a:gd name="connsiteY7" fmla="*/ 1392302 h 2340115"/>
              <a:gd name="connsiteX8" fmla="*/ 6229897 w 6253694"/>
              <a:gd name="connsiteY8" fmla="*/ 2311901 h 2340115"/>
              <a:gd name="connsiteX9" fmla="*/ 5595842 w 6253694"/>
              <a:gd name="connsiteY9" fmla="*/ 2052060 h 2340115"/>
              <a:gd name="connsiteX10" fmla="*/ 4195811 w 6253694"/>
              <a:gd name="connsiteY10" fmla="*/ 1691976 h 2340115"/>
              <a:gd name="connsiteX11" fmla="*/ 2184125 w 6253694"/>
              <a:gd name="connsiteY11" fmla="*/ 2059516 h 2340115"/>
              <a:gd name="connsiteX0" fmla="*/ 2184125 w 6300793"/>
              <a:gd name="connsiteY0" fmla="*/ 2059516 h 2440718"/>
              <a:gd name="connsiteX1" fmla="*/ 643180 w 6300793"/>
              <a:gd name="connsiteY1" fmla="*/ 2121887 h 2440718"/>
              <a:gd name="connsiteX2" fmla="*/ 7041 w 6300793"/>
              <a:gd name="connsiteY2" fmla="*/ 996185 h 2440718"/>
              <a:gd name="connsiteX3" fmla="*/ 894141 w 6300793"/>
              <a:gd name="connsiteY3" fmla="*/ 58912 h 2440718"/>
              <a:gd name="connsiteX4" fmla="*/ 2189194 w 6300793"/>
              <a:gd name="connsiteY4" fmla="*/ 329585 h 2440718"/>
              <a:gd name="connsiteX5" fmla="*/ 4495443 w 6300793"/>
              <a:gd name="connsiteY5" fmla="*/ 1488063 h 2440718"/>
              <a:gd name="connsiteX6" fmla="*/ 4795771 w 6300793"/>
              <a:gd name="connsiteY6" fmla="*/ 1576307 h 2440718"/>
              <a:gd name="connsiteX7" fmla="*/ 4485083 w 6300793"/>
              <a:gd name="connsiteY7" fmla="*/ 1392302 h 2440718"/>
              <a:gd name="connsiteX8" fmla="*/ 6278820 w 6300793"/>
              <a:gd name="connsiteY8" fmla="*/ 2420966 h 2440718"/>
              <a:gd name="connsiteX9" fmla="*/ 5595842 w 6300793"/>
              <a:gd name="connsiteY9" fmla="*/ 2052060 h 2440718"/>
              <a:gd name="connsiteX10" fmla="*/ 4195811 w 6300793"/>
              <a:gd name="connsiteY10" fmla="*/ 1691976 h 2440718"/>
              <a:gd name="connsiteX11" fmla="*/ 2184125 w 6300793"/>
              <a:gd name="connsiteY11" fmla="*/ 2059516 h 2440718"/>
              <a:gd name="connsiteX0" fmla="*/ 2184125 w 6300795"/>
              <a:gd name="connsiteY0" fmla="*/ 2059516 h 2440718"/>
              <a:gd name="connsiteX1" fmla="*/ 643180 w 6300795"/>
              <a:gd name="connsiteY1" fmla="*/ 2121887 h 2440718"/>
              <a:gd name="connsiteX2" fmla="*/ 7041 w 6300795"/>
              <a:gd name="connsiteY2" fmla="*/ 996185 h 2440718"/>
              <a:gd name="connsiteX3" fmla="*/ 894141 w 6300795"/>
              <a:gd name="connsiteY3" fmla="*/ 58912 h 2440718"/>
              <a:gd name="connsiteX4" fmla="*/ 2189194 w 6300795"/>
              <a:gd name="connsiteY4" fmla="*/ 329585 h 2440718"/>
              <a:gd name="connsiteX5" fmla="*/ 4495443 w 6300795"/>
              <a:gd name="connsiteY5" fmla="*/ 1488063 h 2440718"/>
              <a:gd name="connsiteX6" fmla="*/ 4795771 w 6300795"/>
              <a:gd name="connsiteY6" fmla="*/ 1576307 h 2440718"/>
              <a:gd name="connsiteX7" fmla="*/ 4485083 w 6300795"/>
              <a:gd name="connsiteY7" fmla="*/ 1392302 h 2440718"/>
              <a:gd name="connsiteX8" fmla="*/ 6278820 w 6300795"/>
              <a:gd name="connsiteY8" fmla="*/ 2420966 h 2440718"/>
              <a:gd name="connsiteX9" fmla="*/ 5595842 w 6300795"/>
              <a:gd name="connsiteY9" fmla="*/ 2052060 h 2440718"/>
              <a:gd name="connsiteX10" fmla="*/ 4195811 w 6300795"/>
              <a:gd name="connsiteY10" fmla="*/ 1691976 h 2440718"/>
              <a:gd name="connsiteX11" fmla="*/ 2184125 w 6300795"/>
              <a:gd name="connsiteY11" fmla="*/ 2059516 h 2440718"/>
              <a:gd name="connsiteX0" fmla="*/ 2184125 w 6300793"/>
              <a:gd name="connsiteY0" fmla="*/ 2059516 h 2440718"/>
              <a:gd name="connsiteX1" fmla="*/ 643180 w 6300793"/>
              <a:gd name="connsiteY1" fmla="*/ 2121887 h 2440718"/>
              <a:gd name="connsiteX2" fmla="*/ 7041 w 6300793"/>
              <a:gd name="connsiteY2" fmla="*/ 996185 h 2440718"/>
              <a:gd name="connsiteX3" fmla="*/ 894141 w 6300793"/>
              <a:gd name="connsiteY3" fmla="*/ 58912 h 2440718"/>
              <a:gd name="connsiteX4" fmla="*/ 2189194 w 6300793"/>
              <a:gd name="connsiteY4" fmla="*/ 329585 h 2440718"/>
              <a:gd name="connsiteX5" fmla="*/ 4495443 w 6300793"/>
              <a:gd name="connsiteY5" fmla="*/ 1488063 h 2440718"/>
              <a:gd name="connsiteX6" fmla="*/ 4795771 w 6300793"/>
              <a:gd name="connsiteY6" fmla="*/ 1576307 h 2440718"/>
              <a:gd name="connsiteX7" fmla="*/ 4485083 w 6300793"/>
              <a:gd name="connsiteY7" fmla="*/ 1392302 h 2440718"/>
              <a:gd name="connsiteX8" fmla="*/ 6278820 w 6300793"/>
              <a:gd name="connsiteY8" fmla="*/ 2420966 h 2440718"/>
              <a:gd name="connsiteX9" fmla="*/ 5595842 w 6300793"/>
              <a:gd name="connsiteY9" fmla="*/ 2052060 h 2440718"/>
              <a:gd name="connsiteX10" fmla="*/ 5334080 w 6300793"/>
              <a:gd name="connsiteY10" fmla="*/ 1977118 h 2440718"/>
              <a:gd name="connsiteX11" fmla="*/ 4195811 w 6300793"/>
              <a:gd name="connsiteY11" fmla="*/ 1691976 h 2440718"/>
              <a:gd name="connsiteX12" fmla="*/ 2184125 w 6300793"/>
              <a:gd name="connsiteY12" fmla="*/ 2059516 h 2440718"/>
              <a:gd name="connsiteX0" fmla="*/ 2184125 w 6300795"/>
              <a:gd name="connsiteY0" fmla="*/ 2059516 h 2440718"/>
              <a:gd name="connsiteX1" fmla="*/ 643180 w 6300795"/>
              <a:gd name="connsiteY1" fmla="*/ 2121887 h 2440718"/>
              <a:gd name="connsiteX2" fmla="*/ 7041 w 6300795"/>
              <a:gd name="connsiteY2" fmla="*/ 996185 h 2440718"/>
              <a:gd name="connsiteX3" fmla="*/ 894141 w 6300795"/>
              <a:gd name="connsiteY3" fmla="*/ 58912 h 2440718"/>
              <a:gd name="connsiteX4" fmla="*/ 2189194 w 6300795"/>
              <a:gd name="connsiteY4" fmla="*/ 329585 h 2440718"/>
              <a:gd name="connsiteX5" fmla="*/ 4495443 w 6300795"/>
              <a:gd name="connsiteY5" fmla="*/ 1488063 h 2440718"/>
              <a:gd name="connsiteX6" fmla="*/ 4517699 w 6300795"/>
              <a:gd name="connsiteY6" fmla="*/ 1465011 h 2440718"/>
              <a:gd name="connsiteX7" fmla="*/ 4795771 w 6300795"/>
              <a:gd name="connsiteY7" fmla="*/ 1576307 h 2440718"/>
              <a:gd name="connsiteX8" fmla="*/ 4485083 w 6300795"/>
              <a:gd name="connsiteY8" fmla="*/ 1392302 h 2440718"/>
              <a:gd name="connsiteX9" fmla="*/ 6278820 w 6300795"/>
              <a:gd name="connsiteY9" fmla="*/ 2420966 h 2440718"/>
              <a:gd name="connsiteX10" fmla="*/ 5595842 w 6300795"/>
              <a:gd name="connsiteY10" fmla="*/ 2052060 h 2440718"/>
              <a:gd name="connsiteX11" fmla="*/ 5334080 w 6300795"/>
              <a:gd name="connsiteY11" fmla="*/ 1977118 h 2440718"/>
              <a:gd name="connsiteX12" fmla="*/ 4195811 w 6300795"/>
              <a:gd name="connsiteY12" fmla="*/ 1691976 h 2440718"/>
              <a:gd name="connsiteX13" fmla="*/ 2184125 w 6300795"/>
              <a:gd name="connsiteY13" fmla="*/ 2059516 h 2440718"/>
              <a:gd name="connsiteX0" fmla="*/ 2184125 w 6300793"/>
              <a:gd name="connsiteY0" fmla="*/ 2059516 h 2440718"/>
              <a:gd name="connsiteX1" fmla="*/ 643180 w 6300793"/>
              <a:gd name="connsiteY1" fmla="*/ 2121887 h 2440718"/>
              <a:gd name="connsiteX2" fmla="*/ 7041 w 6300793"/>
              <a:gd name="connsiteY2" fmla="*/ 996185 h 2440718"/>
              <a:gd name="connsiteX3" fmla="*/ 894141 w 6300793"/>
              <a:gd name="connsiteY3" fmla="*/ 58912 h 2440718"/>
              <a:gd name="connsiteX4" fmla="*/ 2189194 w 6300793"/>
              <a:gd name="connsiteY4" fmla="*/ 329585 h 2440718"/>
              <a:gd name="connsiteX5" fmla="*/ 4495443 w 6300793"/>
              <a:gd name="connsiteY5" fmla="*/ 1488063 h 2440718"/>
              <a:gd name="connsiteX6" fmla="*/ 4517699 w 6300793"/>
              <a:gd name="connsiteY6" fmla="*/ 1465011 h 2440718"/>
              <a:gd name="connsiteX7" fmla="*/ 4795771 w 6300793"/>
              <a:gd name="connsiteY7" fmla="*/ 1576307 h 2440718"/>
              <a:gd name="connsiteX8" fmla="*/ 4485083 w 6300793"/>
              <a:gd name="connsiteY8" fmla="*/ 1392302 h 2440718"/>
              <a:gd name="connsiteX9" fmla="*/ 6278820 w 6300793"/>
              <a:gd name="connsiteY9" fmla="*/ 2420966 h 2440718"/>
              <a:gd name="connsiteX10" fmla="*/ 5595842 w 6300793"/>
              <a:gd name="connsiteY10" fmla="*/ 2052060 h 2440718"/>
              <a:gd name="connsiteX11" fmla="*/ 5555072 w 6300793"/>
              <a:gd name="connsiteY11" fmla="*/ 1961173 h 2440718"/>
              <a:gd name="connsiteX12" fmla="*/ 4195811 w 6300793"/>
              <a:gd name="connsiteY12" fmla="*/ 1691976 h 2440718"/>
              <a:gd name="connsiteX13" fmla="*/ 2184125 w 6300793"/>
              <a:gd name="connsiteY13" fmla="*/ 2059516 h 2440718"/>
              <a:gd name="connsiteX0" fmla="*/ 2184125 w 6300795"/>
              <a:gd name="connsiteY0" fmla="*/ 2059516 h 2440718"/>
              <a:gd name="connsiteX1" fmla="*/ 643180 w 6300795"/>
              <a:gd name="connsiteY1" fmla="*/ 2121887 h 2440718"/>
              <a:gd name="connsiteX2" fmla="*/ 7041 w 6300795"/>
              <a:gd name="connsiteY2" fmla="*/ 996185 h 2440718"/>
              <a:gd name="connsiteX3" fmla="*/ 894141 w 6300795"/>
              <a:gd name="connsiteY3" fmla="*/ 58912 h 2440718"/>
              <a:gd name="connsiteX4" fmla="*/ 2189194 w 6300795"/>
              <a:gd name="connsiteY4" fmla="*/ 329585 h 2440718"/>
              <a:gd name="connsiteX5" fmla="*/ 4495443 w 6300795"/>
              <a:gd name="connsiteY5" fmla="*/ 1488063 h 2440718"/>
              <a:gd name="connsiteX6" fmla="*/ 4517699 w 6300795"/>
              <a:gd name="connsiteY6" fmla="*/ 1465011 h 2440718"/>
              <a:gd name="connsiteX7" fmla="*/ 4795771 w 6300795"/>
              <a:gd name="connsiteY7" fmla="*/ 1576307 h 2440718"/>
              <a:gd name="connsiteX8" fmla="*/ 4485083 w 6300795"/>
              <a:gd name="connsiteY8" fmla="*/ 1392302 h 2440718"/>
              <a:gd name="connsiteX9" fmla="*/ 6278820 w 6300795"/>
              <a:gd name="connsiteY9" fmla="*/ 2420966 h 2440718"/>
              <a:gd name="connsiteX10" fmla="*/ 5595842 w 6300795"/>
              <a:gd name="connsiteY10" fmla="*/ 2052060 h 2440718"/>
              <a:gd name="connsiteX11" fmla="*/ 5555072 w 6300795"/>
              <a:gd name="connsiteY11" fmla="*/ 1961173 h 2440718"/>
              <a:gd name="connsiteX12" fmla="*/ 4195811 w 6300795"/>
              <a:gd name="connsiteY12" fmla="*/ 1691976 h 2440718"/>
              <a:gd name="connsiteX13" fmla="*/ 2371479 w 6300795"/>
              <a:gd name="connsiteY13" fmla="*/ 1984456 h 2440718"/>
              <a:gd name="connsiteX14" fmla="*/ 2184125 w 6300795"/>
              <a:gd name="connsiteY14" fmla="*/ 2059516 h 2440718"/>
              <a:gd name="connsiteX0" fmla="*/ 2184125 w 6300793"/>
              <a:gd name="connsiteY0" fmla="*/ 2059516 h 2440718"/>
              <a:gd name="connsiteX1" fmla="*/ 643180 w 6300793"/>
              <a:gd name="connsiteY1" fmla="*/ 2121887 h 2440718"/>
              <a:gd name="connsiteX2" fmla="*/ 7041 w 6300793"/>
              <a:gd name="connsiteY2" fmla="*/ 996185 h 2440718"/>
              <a:gd name="connsiteX3" fmla="*/ 894141 w 6300793"/>
              <a:gd name="connsiteY3" fmla="*/ 58912 h 2440718"/>
              <a:gd name="connsiteX4" fmla="*/ 2189194 w 6300793"/>
              <a:gd name="connsiteY4" fmla="*/ 329585 h 2440718"/>
              <a:gd name="connsiteX5" fmla="*/ 4495443 w 6300793"/>
              <a:gd name="connsiteY5" fmla="*/ 1488063 h 2440718"/>
              <a:gd name="connsiteX6" fmla="*/ 4517699 w 6300793"/>
              <a:gd name="connsiteY6" fmla="*/ 1465011 h 2440718"/>
              <a:gd name="connsiteX7" fmla="*/ 4795771 w 6300793"/>
              <a:gd name="connsiteY7" fmla="*/ 1576307 h 2440718"/>
              <a:gd name="connsiteX8" fmla="*/ 4485083 w 6300793"/>
              <a:gd name="connsiteY8" fmla="*/ 1392302 h 2440718"/>
              <a:gd name="connsiteX9" fmla="*/ 6278820 w 6300793"/>
              <a:gd name="connsiteY9" fmla="*/ 2420966 h 2440718"/>
              <a:gd name="connsiteX10" fmla="*/ 5595842 w 6300793"/>
              <a:gd name="connsiteY10" fmla="*/ 2052060 h 2440718"/>
              <a:gd name="connsiteX11" fmla="*/ 5555072 w 6300793"/>
              <a:gd name="connsiteY11" fmla="*/ 1961173 h 2440718"/>
              <a:gd name="connsiteX12" fmla="*/ 4195811 w 6300793"/>
              <a:gd name="connsiteY12" fmla="*/ 1691976 h 2440718"/>
              <a:gd name="connsiteX13" fmla="*/ 2473059 w 6300793"/>
              <a:gd name="connsiteY13" fmla="*/ 2065593 h 2440718"/>
              <a:gd name="connsiteX14" fmla="*/ 2184125 w 6300793"/>
              <a:gd name="connsiteY14" fmla="*/ 2059516 h 2440718"/>
              <a:gd name="connsiteX0" fmla="*/ 2184125 w 6300795"/>
              <a:gd name="connsiteY0" fmla="*/ 2059516 h 2440718"/>
              <a:gd name="connsiteX1" fmla="*/ 643180 w 6300795"/>
              <a:gd name="connsiteY1" fmla="*/ 2121887 h 2440718"/>
              <a:gd name="connsiteX2" fmla="*/ 7041 w 6300795"/>
              <a:gd name="connsiteY2" fmla="*/ 996185 h 2440718"/>
              <a:gd name="connsiteX3" fmla="*/ 894141 w 6300795"/>
              <a:gd name="connsiteY3" fmla="*/ 58912 h 2440718"/>
              <a:gd name="connsiteX4" fmla="*/ 2189194 w 6300795"/>
              <a:gd name="connsiteY4" fmla="*/ 329585 h 2440718"/>
              <a:gd name="connsiteX5" fmla="*/ 4495443 w 6300795"/>
              <a:gd name="connsiteY5" fmla="*/ 1488063 h 2440718"/>
              <a:gd name="connsiteX6" fmla="*/ 4517699 w 6300795"/>
              <a:gd name="connsiteY6" fmla="*/ 1465011 h 2440718"/>
              <a:gd name="connsiteX7" fmla="*/ 4795771 w 6300795"/>
              <a:gd name="connsiteY7" fmla="*/ 1576307 h 2440718"/>
              <a:gd name="connsiteX8" fmla="*/ 4812076 w 6300795"/>
              <a:gd name="connsiteY8" fmla="*/ 1612660 h 2440718"/>
              <a:gd name="connsiteX9" fmla="*/ 4485083 w 6300795"/>
              <a:gd name="connsiteY9" fmla="*/ 1392302 h 2440718"/>
              <a:gd name="connsiteX10" fmla="*/ 6278820 w 6300795"/>
              <a:gd name="connsiteY10" fmla="*/ 2420966 h 2440718"/>
              <a:gd name="connsiteX11" fmla="*/ 5595842 w 6300795"/>
              <a:gd name="connsiteY11" fmla="*/ 2052060 h 2440718"/>
              <a:gd name="connsiteX12" fmla="*/ 5555072 w 6300795"/>
              <a:gd name="connsiteY12" fmla="*/ 1961173 h 2440718"/>
              <a:gd name="connsiteX13" fmla="*/ 4195811 w 6300795"/>
              <a:gd name="connsiteY13" fmla="*/ 1691976 h 2440718"/>
              <a:gd name="connsiteX14" fmla="*/ 2473059 w 6300795"/>
              <a:gd name="connsiteY14" fmla="*/ 2065593 h 2440718"/>
              <a:gd name="connsiteX15" fmla="*/ 2184125 w 6300795"/>
              <a:gd name="connsiteY15" fmla="*/ 2059516 h 2440718"/>
              <a:gd name="connsiteX0" fmla="*/ 2184125 w 6300793"/>
              <a:gd name="connsiteY0" fmla="*/ 2059516 h 2440718"/>
              <a:gd name="connsiteX1" fmla="*/ 643180 w 6300793"/>
              <a:gd name="connsiteY1" fmla="*/ 2121887 h 2440718"/>
              <a:gd name="connsiteX2" fmla="*/ 7041 w 6300793"/>
              <a:gd name="connsiteY2" fmla="*/ 996185 h 2440718"/>
              <a:gd name="connsiteX3" fmla="*/ 894141 w 6300793"/>
              <a:gd name="connsiteY3" fmla="*/ 58912 h 2440718"/>
              <a:gd name="connsiteX4" fmla="*/ 2189194 w 6300793"/>
              <a:gd name="connsiteY4" fmla="*/ 329585 h 2440718"/>
              <a:gd name="connsiteX5" fmla="*/ 4495443 w 6300793"/>
              <a:gd name="connsiteY5" fmla="*/ 1488063 h 2440718"/>
              <a:gd name="connsiteX6" fmla="*/ 4517699 w 6300793"/>
              <a:gd name="connsiteY6" fmla="*/ 1465011 h 2440718"/>
              <a:gd name="connsiteX7" fmla="*/ 4795771 w 6300793"/>
              <a:gd name="connsiteY7" fmla="*/ 1576307 h 2440718"/>
              <a:gd name="connsiteX8" fmla="*/ 4812076 w 6300793"/>
              <a:gd name="connsiteY8" fmla="*/ 1612660 h 2440718"/>
              <a:gd name="connsiteX9" fmla="*/ 4485083 w 6300793"/>
              <a:gd name="connsiteY9" fmla="*/ 1392302 h 2440718"/>
              <a:gd name="connsiteX10" fmla="*/ 4655629 w 6300793"/>
              <a:gd name="connsiteY10" fmla="*/ 1481865 h 2440718"/>
              <a:gd name="connsiteX11" fmla="*/ 6278820 w 6300793"/>
              <a:gd name="connsiteY11" fmla="*/ 2420966 h 2440718"/>
              <a:gd name="connsiteX12" fmla="*/ 5595842 w 6300793"/>
              <a:gd name="connsiteY12" fmla="*/ 2052060 h 2440718"/>
              <a:gd name="connsiteX13" fmla="*/ 5555072 w 6300793"/>
              <a:gd name="connsiteY13" fmla="*/ 1961173 h 2440718"/>
              <a:gd name="connsiteX14" fmla="*/ 4195811 w 6300793"/>
              <a:gd name="connsiteY14" fmla="*/ 1691976 h 2440718"/>
              <a:gd name="connsiteX15" fmla="*/ 2473059 w 6300793"/>
              <a:gd name="connsiteY15" fmla="*/ 2065593 h 2440718"/>
              <a:gd name="connsiteX16" fmla="*/ 2184125 w 6300793"/>
              <a:gd name="connsiteY16" fmla="*/ 2059516 h 2440718"/>
              <a:gd name="connsiteX0" fmla="*/ 2184125 w 6300795"/>
              <a:gd name="connsiteY0" fmla="*/ 2059516 h 2440718"/>
              <a:gd name="connsiteX1" fmla="*/ 643180 w 6300795"/>
              <a:gd name="connsiteY1" fmla="*/ 2121887 h 2440718"/>
              <a:gd name="connsiteX2" fmla="*/ 7041 w 6300795"/>
              <a:gd name="connsiteY2" fmla="*/ 996185 h 2440718"/>
              <a:gd name="connsiteX3" fmla="*/ 894141 w 6300795"/>
              <a:gd name="connsiteY3" fmla="*/ 58912 h 2440718"/>
              <a:gd name="connsiteX4" fmla="*/ 2189194 w 6300795"/>
              <a:gd name="connsiteY4" fmla="*/ 329585 h 2440718"/>
              <a:gd name="connsiteX5" fmla="*/ 4495443 w 6300795"/>
              <a:gd name="connsiteY5" fmla="*/ 1488063 h 2440718"/>
              <a:gd name="connsiteX6" fmla="*/ 4517699 w 6300795"/>
              <a:gd name="connsiteY6" fmla="*/ 1465011 h 2440718"/>
              <a:gd name="connsiteX7" fmla="*/ 4795771 w 6300795"/>
              <a:gd name="connsiteY7" fmla="*/ 1576307 h 2440718"/>
              <a:gd name="connsiteX8" fmla="*/ 4812076 w 6300795"/>
              <a:gd name="connsiteY8" fmla="*/ 1612660 h 2440718"/>
              <a:gd name="connsiteX9" fmla="*/ 4485083 w 6300795"/>
              <a:gd name="connsiteY9" fmla="*/ 1392302 h 2440718"/>
              <a:gd name="connsiteX10" fmla="*/ 4655629 w 6300795"/>
              <a:gd name="connsiteY10" fmla="*/ 1481865 h 2440718"/>
              <a:gd name="connsiteX11" fmla="*/ 5335601 w 6300795"/>
              <a:gd name="connsiteY11" fmla="*/ 1762543 h 2440718"/>
              <a:gd name="connsiteX12" fmla="*/ 6278820 w 6300795"/>
              <a:gd name="connsiteY12" fmla="*/ 2420966 h 2440718"/>
              <a:gd name="connsiteX13" fmla="*/ 5595842 w 6300795"/>
              <a:gd name="connsiteY13" fmla="*/ 2052060 h 2440718"/>
              <a:gd name="connsiteX14" fmla="*/ 5555072 w 6300795"/>
              <a:gd name="connsiteY14" fmla="*/ 1961173 h 2440718"/>
              <a:gd name="connsiteX15" fmla="*/ 4195811 w 6300795"/>
              <a:gd name="connsiteY15" fmla="*/ 1691976 h 2440718"/>
              <a:gd name="connsiteX16" fmla="*/ 2473059 w 6300795"/>
              <a:gd name="connsiteY16" fmla="*/ 2065593 h 2440718"/>
              <a:gd name="connsiteX17" fmla="*/ 2184125 w 6300795"/>
              <a:gd name="connsiteY17" fmla="*/ 2059516 h 2440718"/>
              <a:gd name="connsiteX0" fmla="*/ 2184125 w 6300793"/>
              <a:gd name="connsiteY0" fmla="*/ 2059516 h 2440718"/>
              <a:gd name="connsiteX1" fmla="*/ 643180 w 6300793"/>
              <a:gd name="connsiteY1" fmla="*/ 2121887 h 2440718"/>
              <a:gd name="connsiteX2" fmla="*/ 7041 w 6300793"/>
              <a:gd name="connsiteY2" fmla="*/ 996185 h 2440718"/>
              <a:gd name="connsiteX3" fmla="*/ 894141 w 6300793"/>
              <a:gd name="connsiteY3" fmla="*/ 58912 h 2440718"/>
              <a:gd name="connsiteX4" fmla="*/ 2189194 w 6300793"/>
              <a:gd name="connsiteY4" fmla="*/ 329585 h 2440718"/>
              <a:gd name="connsiteX5" fmla="*/ 4495443 w 6300793"/>
              <a:gd name="connsiteY5" fmla="*/ 1488063 h 2440718"/>
              <a:gd name="connsiteX6" fmla="*/ 4517699 w 6300793"/>
              <a:gd name="connsiteY6" fmla="*/ 1465011 h 2440718"/>
              <a:gd name="connsiteX7" fmla="*/ 4795771 w 6300793"/>
              <a:gd name="connsiteY7" fmla="*/ 1576307 h 2440718"/>
              <a:gd name="connsiteX8" fmla="*/ 4812076 w 6300793"/>
              <a:gd name="connsiteY8" fmla="*/ 1612660 h 2440718"/>
              <a:gd name="connsiteX9" fmla="*/ 4485083 w 6300793"/>
              <a:gd name="connsiteY9" fmla="*/ 1392302 h 2440718"/>
              <a:gd name="connsiteX10" fmla="*/ 4655629 w 6300793"/>
              <a:gd name="connsiteY10" fmla="*/ 1481865 h 2440718"/>
              <a:gd name="connsiteX11" fmla="*/ 5335601 w 6300793"/>
              <a:gd name="connsiteY11" fmla="*/ 1762543 h 2440718"/>
              <a:gd name="connsiteX12" fmla="*/ 6278820 w 6300793"/>
              <a:gd name="connsiteY12" fmla="*/ 2420966 h 2440718"/>
              <a:gd name="connsiteX13" fmla="*/ 5595842 w 6300793"/>
              <a:gd name="connsiteY13" fmla="*/ 2052060 h 2440718"/>
              <a:gd name="connsiteX14" fmla="*/ 5669227 w 6300793"/>
              <a:gd name="connsiteY14" fmla="*/ 2215654 h 2440718"/>
              <a:gd name="connsiteX15" fmla="*/ 4195811 w 6300793"/>
              <a:gd name="connsiteY15" fmla="*/ 1691976 h 2440718"/>
              <a:gd name="connsiteX16" fmla="*/ 2473059 w 6300793"/>
              <a:gd name="connsiteY16" fmla="*/ 2065593 h 2440718"/>
              <a:gd name="connsiteX17" fmla="*/ 2184125 w 6300793"/>
              <a:gd name="connsiteY17" fmla="*/ 2059516 h 2440718"/>
              <a:gd name="connsiteX0" fmla="*/ 2184125 w 6300795"/>
              <a:gd name="connsiteY0" fmla="*/ 2059516 h 2440718"/>
              <a:gd name="connsiteX1" fmla="*/ 643180 w 6300795"/>
              <a:gd name="connsiteY1" fmla="*/ 2121887 h 2440718"/>
              <a:gd name="connsiteX2" fmla="*/ 7041 w 6300795"/>
              <a:gd name="connsiteY2" fmla="*/ 996185 h 2440718"/>
              <a:gd name="connsiteX3" fmla="*/ 894141 w 6300795"/>
              <a:gd name="connsiteY3" fmla="*/ 58912 h 2440718"/>
              <a:gd name="connsiteX4" fmla="*/ 2189194 w 6300795"/>
              <a:gd name="connsiteY4" fmla="*/ 329585 h 2440718"/>
              <a:gd name="connsiteX5" fmla="*/ 4495443 w 6300795"/>
              <a:gd name="connsiteY5" fmla="*/ 1488063 h 2440718"/>
              <a:gd name="connsiteX6" fmla="*/ 4517699 w 6300795"/>
              <a:gd name="connsiteY6" fmla="*/ 1465011 h 2440718"/>
              <a:gd name="connsiteX7" fmla="*/ 4795771 w 6300795"/>
              <a:gd name="connsiteY7" fmla="*/ 1576307 h 2440718"/>
              <a:gd name="connsiteX8" fmla="*/ 4812076 w 6300795"/>
              <a:gd name="connsiteY8" fmla="*/ 1612660 h 2440718"/>
              <a:gd name="connsiteX9" fmla="*/ 4485083 w 6300795"/>
              <a:gd name="connsiteY9" fmla="*/ 1392302 h 2440718"/>
              <a:gd name="connsiteX10" fmla="*/ 4655629 w 6300795"/>
              <a:gd name="connsiteY10" fmla="*/ 1481865 h 2440718"/>
              <a:gd name="connsiteX11" fmla="*/ 5335601 w 6300795"/>
              <a:gd name="connsiteY11" fmla="*/ 1762543 h 2440718"/>
              <a:gd name="connsiteX12" fmla="*/ 6278820 w 6300795"/>
              <a:gd name="connsiteY12" fmla="*/ 2420966 h 2440718"/>
              <a:gd name="connsiteX13" fmla="*/ 5595842 w 6300795"/>
              <a:gd name="connsiteY13" fmla="*/ 2052060 h 2440718"/>
              <a:gd name="connsiteX14" fmla="*/ 5819045 w 6300795"/>
              <a:gd name="connsiteY14" fmla="*/ 2113696 h 2440718"/>
              <a:gd name="connsiteX15" fmla="*/ 4195811 w 6300795"/>
              <a:gd name="connsiteY15" fmla="*/ 1691976 h 2440718"/>
              <a:gd name="connsiteX16" fmla="*/ 2473059 w 6300795"/>
              <a:gd name="connsiteY16" fmla="*/ 2065593 h 2440718"/>
              <a:gd name="connsiteX17" fmla="*/ 2184125 w 6300795"/>
              <a:gd name="connsiteY17" fmla="*/ 2059516 h 2440718"/>
              <a:gd name="connsiteX0" fmla="*/ 2184125 w 6180781"/>
              <a:gd name="connsiteY0" fmla="*/ 2059516 h 2591139"/>
              <a:gd name="connsiteX1" fmla="*/ 643180 w 6180781"/>
              <a:gd name="connsiteY1" fmla="*/ 2121887 h 2591139"/>
              <a:gd name="connsiteX2" fmla="*/ 7041 w 6180781"/>
              <a:gd name="connsiteY2" fmla="*/ 996185 h 2591139"/>
              <a:gd name="connsiteX3" fmla="*/ 894141 w 6180781"/>
              <a:gd name="connsiteY3" fmla="*/ 58912 h 2591139"/>
              <a:gd name="connsiteX4" fmla="*/ 2189194 w 6180781"/>
              <a:gd name="connsiteY4" fmla="*/ 329585 h 2591139"/>
              <a:gd name="connsiteX5" fmla="*/ 4495443 w 6180781"/>
              <a:gd name="connsiteY5" fmla="*/ 1488063 h 2591139"/>
              <a:gd name="connsiteX6" fmla="*/ 4517699 w 6180781"/>
              <a:gd name="connsiteY6" fmla="*/ 1465011 h 2591139"/>
              <a:gd name="connsiteX7" fmla="*/ 4795771 w 6180781"/>
              <a:gd name="connsiteY7" fmla="*/ 1576307 h 2591139"/>
              <a:gd name="connsiteX8" fmla="*/ 4812076 w 6180781"/>
              <a:gd name="connsiteY8" fmla="*/ 1612660 h 2591139"/>
              <a:gd name="connsiteX9" fmla="*/ 4485083 w 6180781"/>
              <a:gd name="connsiteY9" fmla="*/ 1392302 h 2591139"/>
              <a:gd name="connsiteX10" fmla="*/ 4655629 w 6180781"/>
              <a:gd name="connsiteY10" fmla="*/ 1481865 h 2591139"/>
              <a:gd name="connsiteX11" fmla="*/ 5335601 w 6180781"/>
              <a:gd name="connsiteY11" fmla="*/ 1762543 h 2591139"/>
              <a:gd name="connsiteX12" fmla="*/ 6153464 w 6180781"/>
              <a:gd name="connsiteY12" fmla="*/ 2577455 h 2591139"/>
              <a:gd name="connsiteX13" fmla="*/ 5595842 w 6180781"/>
              <a:gd name="connsiteY13" fmla="*/ 2052060 h 2591139"/>
              <a:gd name="connsiteX14" fmla="*/ 5819045 w 6180781"/>
              <a:gd name="connsiteY14" fmla="*/ 2113696 h 2591139"/>
              <a:gd name="connsiteX15" fmla="*/ 4195811 w 6180781"/>
              <a:gd name="connsiteY15" fmla="*/ 1691976 h 2591139"/>
              <a:gd name="connsiteX16" fmla="*/ 2473059 w 6180781"/>
              <a:gd name="connsiteY16" fmla="*/ 2065593 h 2591139"/>
              <a:gd name="connsiteX17" fmla="*/ 2184125 w 6180781"/>
              <a:gd name="connsiteY17" fmla="*/ 2059516 h 2591139"/>
              <a:gd name="connsiteX0" fmla="*/ 2184125 w 6180781"/>
              <a:gd name="connsiteY0" fmla="*/ 2059516 h 2591139"/>
              <a:gd name="connsiteX1" fmla="*/ 643180 w 6180781"/>
              <a:gd name="connsiteY1" fmla="*/ 2121887 h 2591139"/>
              <a:gd name="connsiteX2" fmla="*/ 7041 w 6180781"/>
              <a:gd name="connsiteY2" fmla="*/ 996185 h 2591139"/>
              <a:gd name="connsiteX3" fmla="*/ 894141 w 6180781"/>
              <a:gd name="connsiteY3" fmla="*/ 58912 h 2591139"/>
              <a:gd name="connsiteX4" fmla="*/ 2189194 w 6180781"/>
              <a:gd name="connsiteY4" fmla="*/ 329585 h 2591139"/>
              <a:gd name="connsiteX5" fmla="*/ 4495443 w 6180781"/>
              <a:gd name="connsiteY5" fmla="*/ 1488063 h 2591139"/>
              <a:gd name="connsiteX6" fmla="*/ 4517699 w 6180781"/>
              <a:gd name="connsiteY6" fmla="*/ 1465011 h 2591139"/>
              <a:gd name="connsiteX7" fmla="*/ 4795771 w 6180781"/>
              <a:gd name="connsiteY7" fmla="*/ 1576307 h 2591139"/>
              <a:gd name="connsiteX8" fmla="*/ 4812076 w 6180781"/>
              <a:gd name="connsiteY8" fmla="*/ 1612660 h 2591139"/>
              <a:gd name="connsiteX9" fmla="*/ 4485083 w 6180781"/>
              <a:gd name="connsiteY9" fmla="*/ 1392302 h 2591139"/>
              <a:gd name="connsiteX10" fmla="*/ 4655629 w 6180781"/>
              <a:gd name="connsiteY10" fmla="*/ 1481865 h 2591139"/>
              <a:gd name="connsiteX11" fmla="*/ 5335601 w 6180781"/>
              <a:gd name="connsiteY11" fmla="*/ 1762543 h 2591139"/>
              <a:gd name="connsiteX12" fmla="*/ 6153464 w 6180781"/>
              <a:gd name="connsiteY12" fmla="*/ 2577455 h 2591139"/>
              <a:gd name="connsiteX13" fmla="*/ 5595842 w 6180781"/>
              <a:gd name="connsiteY13" fmla="*/ 2052060 h 2591139"/>
              <a:gd name="connsiteX14" fmla="*/ 5904318 w 6180781"/>
              <a:gd name="connsiteY14" fmla="*/ 2158478 h 2591139"/>
              <a:gd name="connsiteX15" fmla="*/ 4195811 w 6180781"/>
              <a:gd name="connsiteY15" fmla="*/ 1691976 h 2591139"/>
              <a:gd name="connsiteX16" fmla="*/ 2473059 w 6180781"/>
              <a:gd name="connsiteY16" fmla="*/ 2065593 h 2591139"/>
              <a:gd name="connsiteX17" fmla="*/ 2184125 w 6180781"/>
              <a:gd name="connsiteY17" fmla="*/ 2059516 h 2591139"/>
              <a:gd name="connsiteX0" fmla="*/ 2184125 w 6474658"/>
              <a:gd name="connsiteY0" fmla="*/ 2059516 h 2543851"/>
              <a:gd name="connsiteX1" fmla="*/ 643180 w 6474658"/>
              <a:gd name="connsiteY1" fmla="*/ 2121887 h 2543851"/>
              <a:gd name="connsiteX2" fmla="*/ 7041 w 6474658"/>
              <a:gd name="connsiteY2" fmla="*/ 996185 h 2543851"/>
              <a:gd name="connsiteX3" fmla="*/ 894141 w 6474658"/>
              <a:gd name="connsiteY3" fmla="*/ 58912 h 2543851"/>
              <a:gd name="connsiteX4" fmla="*/ 2189194 w 6474658"/>
              <a:gd name="connsiteY4" fmla="*/ 329585 h 2543851"/>
              <a:gd name="connsiteX5" fmla="*/ 4495443 w 6474658"/>
              <a:gd name="connsiteY5" fmla="*/ 1488063 h 2543851"/>
              <a:gd name="connsiteX6" fmla="*/ 4517699 w 6474658"/>
              <a:gd name="connsiteY6" fmla="*/ 1465011 h 2543851"/>
              <a:gd name="connsiteX7" fmla="*/ 4795771 w 6474658"/>
              <a:gd name="connsiteY7" fmla="*/ 1576307 h 2543851"/>
              <a:gd name="connsiteX8" fmla="*/ 4812076 w 6474658"/>
              <a:gd name="connsiteY8" fmla="*/ 1612660 h 2543851"/>
              <a:gd name="connsiteX9" fmla="*/ 4485083 w 6474658"/>
              <a:gd name="connsiteY9" fmla="*/ 1392302 h 2543851"/>
              <a:gd name="connsiteX10" fmla="*/ 4655629 w 6474658"/>
              <a:gd name="connsiteY10" fmla="*/ 1481865 h 2543851"/>
              <a:gd name="connsiteX11" fmla="*/ 5335601 w 6474658"/>
              <a:gd name="connsiteY11" fmla="*/ 1762543 h 2543851"/>
              <a:gd name="connsiteX12" fmla="*/ 6457517 w 6474658"/>
              <a:gd name="connsiteY12" fmla="*/ 2528709 h 2543851"/>
              <a:gd name="connsiteX13" fmla="*/ 5595842 w 6474658"/>
              <a:gd name="connsiteY13" fmla="*/ 2052060 h 2543851"/>
              <a:gd name="connsiteX14" fmla="*/ 5904318 w 6474658"/>
              <a:gd name="connsiteY14" fmla="*/ 2158478 h 2543851"/>
              <a:gd name="connsiteX15" fmla="*/ 4195811 w 6474658"/>
              <a:gd name="connsiteY15" fmla="*/ 1691976 h 2543851"/>
              <a:gd name="connsiteX16" fmla="*/ 2473059 w 6474658"/>
              <a:gd name="connsiteY16" fmla="*/ 2065593 h 2543851"/>
              <a:gd name="connsiteX17" fmla="*/ 2184125 w 6474658"/>
              <a:gd name="connsiteY17" fmla="*/ 2059516 h 2543851"/>
              <a:gd name="connsiteX0" fmla="*/ 2184125 w 6474656"/>
              <a:gd name="connsiteY0" fmla="*/ 2059516 h 2543851"/>
              <a:gd name="connsiteX1" fmla="*/ 643180 w 6474656"/>
              <a:gd name="connsiteY1" fmla="*/ 2121887 h 2543851"/>
              <a:gd name="connsiteX2" fmla="*/ 7041 w 6474656"/>
              <a:gd name="connsiteY2" fmla="*/ 996185 h 2543851"/>
              <a:gd name="connsiteX3" fmla="*/ 894141 w 6474656"/>
              <a:gd name="connsiteY3" fmla="*/ 58912 h 2543851"/>
              <a:gd name="connsiteX4" fmla="*/ 2189194 w 6474656"/>
              <a:gd name="connsiteY4" fmla="*/ 329585 h 2543851"/>
              <a:gd name="connsiteX5" fmla="*/ 4495443 w 6474656"/>
              <a:gd name="connsiteY5" fmla="*/ 1488063 h 2543851"/>
              <a:gd name="connsiteX6" fmla="*/ 4517699 w 6474656"/>
              <a:gd name="connsiteY6" fmla="*/ 1465011 h 2543851"/>
              <a:gd name="connsiteX7" fmla="*/ 4795771 w 6474656"/>
              <a:gd name="connsiteY7" fmla="*/ 1576307 h 2543851"/>
              <a:gd name="connsiteX8" fmla="*/ 4812076 w 6474656"/>
              <a:gd name="connsiteY8" fmla="*/ 1612660 h 2543851"/>
              <a:gd name="connsiteX9" fmla="*/ 4485083 w 6474656"/>
              <a:gd name="connsiteY9" fmla="*/ 1392302 h 2543851"/>
              <a:gd name="connsiteX10" fmla="*/ 4655629 w 6474656"/>
              <a:gd name="connsiteY10" fmla="*/ 1481865 h 2543851"/>
              <a:gd name="connsiteX11" fmla="*/ 5335601 w 6474656"/>
              <a:gd name="connsiteY11" fmla="*/ 1762543 h 2543851"/>
              <a:gd name="connsiteX12" fmla="*/ 6457517 w 6474656"/>
              <a:gd name="connsiteY12" fmla="*/ 2528709 h 2543851"/>
              <a:gd name="connsiteX13" fmla="*/ 5595842 w 6474656"/>
              <a:gd name="connsiteY13" fmla="*/ 2052060 h 2543851"/>
              <a:gd name="connsiteX14" fmla="*/ 5904318 w 6474656"/>
              <a:gd name="connsiteY14" fmla="*/ 2158478 h 2543851"/>
              <a:gd name="connsiteX15" fmla="*/ 4195811 w 6474656"/>
              <a:gd name="connsiteY15" fmla="*/ 1691976 h 2543851"/>
              <a:gd name="connsiteX16" fmla="*/ 2473059 w 6474656"/>
              <a:gd name="connsiteY16" fmla="*/ 2065593 h 2543851"/>
              <a:gd name="connsiteX17" fmla="*/ 2184125 w 6474656"/>
              <a:gd name="connsiteY17" fmla="*/ 2059516 h 25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474656" h="2543851">
                <a:moveTo>
                  <a:pt x="2184125" y="2059516"/>
                </a:moveTo>
                <a:cubicBezTo>
                  <a:pt x="1846993" y="2378386"/>
                  <a:pt x="1006027" y="2299109"/>
                  <a:pt x="643180" y="2121887"/>
                </a:cubicBezTo>
                <a:cubicBezTo>
                  <a:pt x="280333" y="1944665"/>
                  <a:pt x="-52988" y="1465624"/>
                  <a:pt x="7041" y="996185"/>
                </a:cubicBezTo>
                <a:cubicBezTo>
                  <a:pt x="66460" y="531520"/>
                  <a:pt x="422903" y="154917"/>
                  <a:pt x="894141" y="58912"/>
                </a:cubicBezTo>
                <a:cubicBezTo>
                  <a:pt x="1357134" y="-35413"/>
                  <a:pt x="1939087" y="-60905"/>
                  <a:pt x="2189194" y="329585"/>
                </a:cubicBezTo>
                <a:cubicBezTo>
                  <a:pt x="2382302" y="483663"/>
                  <a:pt x="4532396" y="1300332"/>
                  <a:pt x="4495443" y="1488063"/>
                </a:cubicBezTo>
                <a:cubicBezTo>
                  <a:pt x="4883527" y="1677301"/>
                  <a:pt x="4467644" y="1450304"/>
                  <a:pt x="4517699" y="1465011"/>
                </a:cubicBezTo>
                <a:cubicBezTo>
                  <a:pt x="4567754" y="1479718"/>
                  <a:pt x="4746708" y="1551699"/>
                  <a:pt x="4795771" y="1576307"/>
                </a:cubicBezTo>
                <a:cubicBezTo>
                  <a:pt x="4844834" y="1600915"/>
                  <a:pt x="4863857" y="1643328"/>
                  <a:pt x="4812076" y="1612660"/>
                </a:cubicBezTo>
                <a:cubicBezTo>
                  <a:pt x="4760295" y="1581993"/>
                  <a:pt x="4511158" y="1414101"/>
                  <a:pt x="4485083" y="1392302"/>
                </a:cubicBezTo>
                <a:cubicBezTo>
                  <a:pt x="4459009" y="1370503"/>
                  <a:pt x="4551077" y="1430431"/>
                  <a:pt x="4655629" y="1481865"/>
                </a:cubicBezTo>
                <a:cubicBezTo>
                  <a:pt x="4807885" y="1554878"/>
                  <a:pt x="5183345" y="1689530"/>
                  <a:pt x="5335601" y="1762543"/>
                </a:cubicBezTo>
                <a:cubicBezTo>
                  <a:pt x="5709573" y="2017932"/>
                  <a:pt x="6199910" y="2605385"/>
                  <a:pt x="6457517" y="2528709"/>
                </a:cubicBezTo>
                <a:cubicBezTo>
                  <a:pt x="6592589" y="2623961"/>
                  <a:pt x="5894174" y="2246335"/>
                  <a:pt x="5595842" y="2052060"/>
                </a:cubicBezTo>
                <a:cubicBezTo>
                  <a:pt x="5438385" y="1978085"/>
                  <a:pt x="6137657" y="2218492"/>
                  <a:pt x="5904318" y="2158478"/>
                </a:cubicBezTo>
                <a:cubicBezTo>
                  <a:pt x="5670979" y="2098464"/>
                  <a:pt x="4741613" y="1685658"/>
                  <a:pt x="4195811" y="1691976"/>
                </a:cubicBezTo>
                <a:cubicBezTo>
                  <a:pt x="3650009" y="1698294"/>
                  <a:pt x="2808340" y="2004336"/>
                  <a:pt x="2473059" y="2065593"/>
                </a:cubicBezTo>
                <a:cubicBezTo>
                  <a:pt x="2137778" y="2126850"/>
                  <a:pt x="2456972" y="2039048"/>
                  <a:pt x="2184125" y="2059516"/>
                </a:cubicBezTo>
                <a:close/>
              </a:path>
            </a:pathLst>
          </a:custGeom>
          <a:solidFill>
            <a:srgbClr val="D6F2EA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386">
                        <a14:foregroundMark x1="14216" y1="61987" x2="22222" y2="59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" t="50000" r="62373"/>
          <a:stretch/>
        </p:blipFill>
        <p:spPr>
          <a:xfrm>
            <a:off x="9240268" y="3999506"/>
            <a:ext cx="2554564" cy="2856726"/>
          </a:xfrm>
          <a:prstGeom prst="rect">
            <a:avLst/>
          </a:prstGeom>
        </p:spPr>
      </p:pic>
      <p:sp>
        <p:nvSpPr>
          <p:cNvPr id="34" name="Trapezoid 33"/>
          <p:cNvSpPr/>
          <p:nvPr/>
        </p:nvSpPr>
        <p:spPr>
          <a:xfrm rot="10800000">
            <a:off x="9938611" y="5068438"/>
            <a:ext cx="1737399" cy="1089660"/>
          </a:xfrm>
          <a:prstGeom prst="trapezoid">
            <a:avLst>
              <a:gd name="adj" fmla="val 1521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386">
                        <a14:foregroundMark x1="14216" y1="61987" x2="22222" y2="59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48"/>
          <a:stretch/>
        </p:blipFill>
        <p:spPr>
          <a:xfrm rot="6027442" flipH="1">
            <a:off x="7169609" y="443312"/>
            <a:ext cx="3681840" cy="4488934"/>
          </a:xfrm>
          <a:prstGeom prst="rect">
            <a:avLst/>
          </a:prstGeom>
        </p:spPr>
      </p:pic>
      <p:sp>
        <p:nvSpPr>
          <p:cNvPr id="36" name="Chord 18"/>
          <p:cNvSpPr/>
          <p:nvPr/>
        </p:nvSpPr>
        <p:spPr>
          <a:xfrm rot="900717">
            <a:off x="7089142" y="2267536"/>
            <a:ext cx="4185579" cy="2304661"/>
          </a:xfrm>
          <a:custGeom>
            <a:avLst/>
            <a:gdLst>
              <a:gd name="connsiteX0" fmla="*/ 1912275 w 2253454"/>
              <a:gd name="connsiteY0" fmla="*/ 1881333 h 2191569"/>
              <a:gd name="connsiteX1" fmla="*/ 644752 w 2253454"/>
              <a:gd name="connsiteY1" fmla="*/ 2086254 h 2191569"/>
              <a:gd name="connsiteX2" fmla="*/ 8613 w 2253454"/>
              <a:gd name="connsiteY2" fmla="*/ 960552 h 2191569"/>
              <a:gd name="connsiteX3" fmla="*/ 895713 w 2253454"/>
              <a:gd name="connsiteY3" fmla="*/ 23279 h 2191569"/>
              <a:gd name="connsiteX4" fmla="*/ 2083089 w 2253454"/>
              <a:gd name="connsiteY4" fmla="*/ 516421 h 2191569"/>
              <a:gd name="connsiteX5" fmla="*/ 1912275 w 2253454"/>
              <a:gd name="connsiteY5" fmla="*/ 1881333 h 2191569"/>
              <a:gd name="connsiteX0" fmla="*/ 1912317 w 2083131"/>
              <a:gd name="connsiteY0" fmla="*/ 1881394 h 2191658"/>
              <a:gd name="connsiteX1" fmla="*/ 644794 w 2083131"/>
              <a:gd name="connsiteY1" fmla="*/ 2086315 h 2191658"/>
              <a:gd name="connsiteX2" fmla="*/ 8655 w 2083131"/>
              <a:gd name="connsiteY2" fmla="*/ 960613 h 2191658"/>
              <a:gd name="connsiteX3" fmla="*/ 895755 w 2083131"/>
              <a:gd name="connsiteY3" fmla="*/ 23340 h 2191658"/>
              <a:gd name="connsiteX4" fmla="*/ 2083131 w 2083131"/>
              <a:gd name="connsiteY4" fmla="*/ 516482 h 2191658"/>
              <a:gd name="connsiteX5" fmla="*/ 1935830 w 2083131"/>
              <a:gd name="connsiteY5" fmla="*/ 1320860 h 2191658"/>
              <a:gd name="connsiteX6" fmla="*/ 1912317 w 2083131"/>
              <a:gd name="connsiteY6" fmla="*/ 1881394 h 2191658"/>
              <a:gd name="connsiteX0" fmla="*/ 1912317 w 2083131"/>
              <a:gd name="connsiteY0" fmla="*/ 1881394 h 2191658"/>
              <a:gd name="connsiteX1" fmla="*/ 644794 w 2083131"/>
              <a:gd name="connsiteY1" fmla="*/ 2086315 h 2191658"/>
              <a:gd name="connsiteX2" fmla="*/ 8655 w 2083131"/>
              <a:gd name="connsiteY2" fmla="*/ 960613 h 2191658"/>
              <a:gd name="connsiteX3" fmla="*/ 895755 w 2083131"/>
              <a:gd name="connsiteY3" fmla="*/ 23340 h 2191658"/>
              <a:gd name="connsiteX4" fmla="*/ 2083131 w 2083131"/>
              <a:gd name="connsiteY4" fmla="*/ 516482 h 2191658"/>
              <a:gd name="connsiteX5" fmla="*/ 1848744 w 2083131"/>
              <a:gd name="connsiteY5" fmla="*/ 1422460 h 2191658"/>
              <a:gd name="connsiteX6" fmla="*/ 1912317 w 2083131"/>
              <a:gd name="connsiteY6" fmla="*/ 1881394 h 2191658"/>
              <a:gd name="connsiteX0" fmla="*/ 1981758 w 2080977"/>
              <a:gd name="connsiteY0" fmla="*/ 1888732 h 2175852"/>
              <a:gd name="connsiteX1" fmla="*/ 642640 w 2080977"/>
              <a:gd name="connsiteY1" fmla="*/ 2086315 h 2175852"/>
              <a:gd name="connsiteX2" fmla="*/ 6501 w 2080977"/>
              <a:gd name="connsiteY2" fmla="*/ 960613 h 2175852"/>
              <a:gd name="connsiteX3" fmla="*/ 893601 w 2080977"/>
              <a:gd name="connsiteY3" fmla="*/ 23340 h 2175852"/>
              <a:gd name="connsiteX4" fmla="*/ 2080977 w 2080977"/>
              <a:gd name="connsiteY4" fmla="*/ 516482 h 2175852"/>
              <a:gd name="connsiteX5" fmla="*/ 1846590 w 2080977"/>
              <a:gd name="connsiteY5" fmla="*/ 1422460 h 2175852"/>
              <a:gd name="connsiteX6" fmla="*/ 1981758 w 2080977"/>
              <a:gd name="connsiteY6" fmla="*/ 1888732 h 2175852"/>
              <a:gd name="connsiteX0" fmla="*/ 2051486 w 2081154"/>
              <a:gd name="connsiteY0" fmla="*/ 1924641 h 2190738"/>
              <a:gd name="connsiteX1" fmla="*/ 642817 w 2081154"/>
              <a:gd name="connsiteY1" fmla="*/ 2086315 h 2190738"/>
              <a:gd name="connsiteX2" fmla="*/ 6678 w 2081154"/>
              <a:gd name="connsiteY2" fmla="*/ 960613 h 2190738"/>
              <a:gd name="connsiteX3" fmla="*/ 893778 w 2081154"/>
              <a:gd name="connsiteY3" fmla="*/ 23340 h 2190738"/>
              <a:gd name="connsiteX4" fmla="*/ 2081154 w 2081154"/>
              <a:gd name="connsiteY4" fmla="*/ 516482 h 2190738"/>
              <a:gd name="connsiteX5" fmla="*/ 1846767 w 2081154"/>
              <a:gd name="connsiteY5" fmla="*/ 1422460 h 2190738"/>
              <a:gd name="connsiteX6" fmla="*/ 2051486 w 2081154"/>
              <a:gd name="connsiteY6" fmla="*/ 1924641 h 2190738"/>
              <a:gd name="connsiteX0" fmla="*/ 2051486 w 2081154"/>
              <a:gd name="connsiteY0" fmla="*/ 1924641 h 2190738"/>
              <a:gd name="connsiteX1" fmla="*/ 642817 w 2081154"/>
              <a:gd name="connsiteY1" fmla="*/ 2086315 h 2190738"/>
              <a:gd name="connsiteX2" fmla="*/ 6678 w 2081154"/>
              <a:gd name="connsiteY2" fmla="*/ 960613 h 2190738"/>
              <a:gd name="connsiteX3" fmla="*/ 893778 w 2081154"/>
              <a:gd name="connsiteY3" fmla="*/ 23340 h 2190738"/>
              <a:gd name="connsiteX4" fmla="*/ 2081154 w 2081154"/>
              <a:gd name="connsiteY4" fmla="*/ 516482 h 2190738"/>
              <a:gd name="connsiteX5" fmla="*/ 1967111 w 2081154"/>
              <a:gd name="connsiteY5" fmla="*/ 1420401 h 2190738"/>
              <a:gd name="connsiteX6" fmla="*/ 2051486 w 2081154"/>
              <a:gd name="connsiteY6" fmla="*/ 1924641 h 2190738"/>
              <a:gd name="connsiteX0" fmla="*/ 2051486 w 2188831"/>
              <a:gd name="connsiteY0" fmla="*/ 1960213 h 2226310"/>
              <a:gd name="connsiteX1" fmla="*/ 642817 w 2188831"/>
              <a:gd name="connsiteY1" fmla="*/ 2121887 h 2226310"/>
              <a:gd name="connsiteX2" fmla="*/ 6678 w 2188831"/>
              <a:gd name="connsiteY2" fmla="*/ 996185 h 2226310"/>
              <a:gd name="connsiteX3" fmla="*/ 893778 w 2188831"/>
              <a:gd name="connsiteY3" fmla="*/ 58912 h 2226310"/>
              <a:gd name="connsiteX4" fmla="*/ 2188831 w 2188831"/>
              <a:gd name="connsiteY4" fmla="*/ 329585 h 2226310"/>
              <a:gd name="connsiteX5" fmla="*/ 1967111 w 2188831"/>
              <a:gd name="connsiteY5" fmla="*/ 1455973 h 2226310"/>
              <a:gd name="connsiteX6" fmla="*/ 2051486 w 2188831"/>
              <a:gd name="connsiteY6" fmla="*/ 1960213 h 2226310"/>
              <a:gd name="connsiteX0" fmla="*/ 2001633 w 2188704"/>
              <a:gd name="connsiteY0" fmla="*/ 2114920 h 2310432"/>
              <a:gd name="connsiteX1" fmla="*/ 642690 w 2188704"/>
              <a:gd name="connsiteY1" fmla="*/ 2121887 h 2310432"/>
              <a:gd name="connsiteX2" fmla="*/ 6551 w 2188704"/>
              <a:gd name="connsiteY2" fmla="*/ 996185 h 2310432"/>
              <a:gd name="connsiteX3" fmla="*/ 893651 w 2188704"/>
              <a:gd name="connsiteY3" fmla="*/ 58912 h 2310432"/>
              <a:gd name="connsiteX4" fmla="*/ 2188704 w 2188704"/>
              <a:gd name="connsiteY4" fmla="*/ 329585 h 2310432"/>
              <a:gd name="connsiteX5" fmla="*/ 1966984 w 2188704"/>
              <a:gd name="connsiteY5" fmla="*/ 1455973 h 2310432"/>
              <a:gd name="connsiteX6" fmla="*/ 2001633 w 2188704"/>
              <a:gd name="connsiteY6" fmla="*/ 2114920 h 2310432"/>
              <a:gd name="connsiteX0" fmla="*/ 2184125 w 2189194"/>
              <a:gd name="connsiteY0" fmla="*/ 2059516 h 2276789"/>
              <a:gd name="connsiteX1" fmla="*/ 643180 w 2189194"/>
              <a:gd name="connsiteY1" fmla="*/ 2121887 h 2276789"/>
              <a:gd name="connsiteX2" fmla="*/ 7041 w 2189194"/>
              <a:gd name="connsiteY2" fmla="*/ 996185 h 2276789"/>
              <a:gd name="connsiteX3" fmla="*/ 894141 w 2189194"/>
              <a:gd name="connsiteY3" fmla="*/ 58912 h 2276789"/>
              <a:gd name="connsiteX4" fmla="*/ 2189194 w 2189194"/>
              <a:gd name="connsiteY4" fmla="*/ 329585 h 2276789"/>
              <a:gd name="connsiteX5" fmla="*/ 1967474 w 2189194"/>
              <a:gd name="connsiteY5" fmla="*/ 1455973 h 2276789"/>
              <a:gd name="connsiteX6" fmla="*/ 2184125 w 2189194"/>
              <a:gd name="connsiteY6" fmla="*/ 2059516 h 2276789"/>
              <a:gd name="connsiteX0" fmla="*/ 2184125 w 3983333"/>
              <a:gd name="connsiteY0" fmla="*/ 2059516 h 2276789"/>
              <a:gd name="connsiteX1" fmla="*/ 643180 w 3983333"/>
              <a:gd name="connsiteY1" fmla="*/ 2121887 h 2276789"/>
              <a:gd name="connsiteX2" fmla="*/ 7041 w 3983333"/>
              <a:gd name="connsiteY2" fmla="*/ 996185 h 2276789"/>
              <a:gd name="connsiteX3" fmla="*/ 894141 w 3983333"/>
              <a:gd name="connsiteY3" fmla="*/ 58912 h 2276789"/>
              <a:gd name="connsiteX4" fmla="*/ 2189194 w 3983333"/>
              <a:gd name="connsiteY4" fmla="*/ 329585 h 2276789"/>
              <a:gd name="connsiteX5" fmla="*/ 3983082 w 3983333"/>
              <a:gd name="connsiteY5" fmla="*/ 1444581 h 2276789"/>
              <a:gd name="connsiteX6" fmla="*/ 2184125 w 3983333"/>
              <a:gd name="connsiteY6" fmla="*/ 2059516 h 2276789"/>
              <a:gd name="connsiteX0" fmla="*/ 2184125 w 3983331"/>
              <a:gd name="connsiteY0" fmla="*/ 2059516 h 2276789"/>
              <a:gd name="connsiteX1" fmla="*/ 643180 w 3983331"/>
              <a:gd name="connsiteY1" fmla="*/ 2121887 h 2276789"/>
              <a:gd name="connsiteX2" fmla="*/ 7041 w 3983331"/>
              <a:gd name="connsiteY2" fmla="*/ 996185 h 2276789"/>
              <a:gd name="connsiteX3" fmla="*/ 894141 w 3983331"/>
              <a:gd name="connsiteY3" fmla="*/ 58912 h 2276789"/>
              <a:gd name="connsiteX4" fmla="*/ 2189194 w 3983331"/>
              <a:gd name="connsiteY4" fmla="*/ 329585 h 2276789"/>
              <a:gd name="connsiteX5" fmla="*/ 3983082 w 3983331"/>
              <a:gd name="connsiteY5" fmla="*/ 1444581 h 2276789"/>
              <a:gd name="connsiteX6" fmla="*/ 2464904 w 3983331"/>
              <a:gd name="connsiteY6" fmla="*/ 2047417 h 2276789"/>
              <a:gd name="connsiteX7" fmla="*/ 2184125 w 3983331"/>
              <a:gd name="connsiteY7" fmla="*/ 2059516 h 2276789"/>
              <a:gd name="connsiteX0" fmla="*/ 2184125 w 4895415"/>
              <a:gd name="connsiteY0" fmla="*/ 2059516 h 2276789"/>
              <a:gd name="connsiteX1" fmla="*/ 643180 w 4895415"/>
              <a:gd name="connsiteY1" fmla="*/ 2121887 h 2276789"/>
              <a:gd name="connsiteX2" fmla="*/ 7041 w 4895415"/>
              <a:gd name="connsiteY2" fmla="*/ 996185 h 2276789"/>
              <a:gd name="connsiteX3" fmla="*/ 894141 w 4895415"/>
              <a:gd name="connsiteY3" fmla="*/ 58912 h 2276789"/>
              <a:gd name="connsiteX4" fmla="*/ 2189194 w 4895415"/>
              <a:gd name="connsiteY4" fmla="*/ 329585 h 2276789"/>
              <a:gd name="connsiteX5" fmla="*/ 4895248 w 4895415"/>
              <a:gd name="connsiteY5" fmla="*/ 1298341 h 2276789"/>
              <a:gd name="connsiteX6" fmla="*/ 2464904 w 4895415"/>
              <a:gd name="connsiteY6" fmla="*/ 2047417 h 2276789"/>
              <a:gd name="connsiteX7" fmla="*/ 2184125 w 4895415"/>
              <a:gd name="connsiteY7" fmla="*/ 2059516 h 2276789"/>
              <a:gd name="connsiteX0" fmla="*/ 2184125 w 5192617"/>
              <a:gd name="connsiteY0" fmla="*/ 2059516 h 2276789"/>
              <a:gd name="connsiteX1" fmla="*/ 643180 w 5192617"/>
              <a:gd name="connsiteY1" fmla="*/ 2121887 h 2276789"/>
              <a:gd name="connsiteX2" fmla="*/ 7041 w 5192617"/>
              <a:gd name="connsiteY2" fmla="*/ 996185 h 2276789"/>
              <a:gd name="connsiteX3" fmla="*/ 894141 w 5192617"/>
              <a:gd name="connsiteY3" fmla="*/ 58912 h 2276789"/>
              <a:gd name="connsiteX4" fmla="*/ 2189194 w 5192617"/>
              <a:gd name="connsiteY4" fmla="*/ 329585 h 2276789"/>
              <a:gd name="connsiteX5" fmla="*/ 4895248 w 5192617"/>
              <a:gd name="connsiteY5" fmla="*/ 1298341 h 2276789"/>
              <a:gd name="connsiteX6" fmla="*/ 4849944 w 5192617"/>
              <a:gd name="connsiteY6" fmla="*/ 1333805 h 2276789"/>
              <a:gd name="connsiteX7" fmla="*/ 2464904 w 5192617"/>
              <a:gd name="connsiteY7" fmla="*/ 2047417 h 2276789"/>
              <a:gd name="connsiteX8" fmla="*/ 2184125 w 5192617"/>
              <a:gd name="connsiteY8" fmla="*/ 2059516 h 2276789"/>
              <a:gd name="connsiteX0" fmla="*/ 2184125 w 5403516"/>
              <a:gd name="connsiteY0" fmla="*/ 2059516 h 2276789"/>
              <a:gd name="connsiteX1" fmla="*/ 643180 w 5403516"/>
              <a:gd name="connsiteY1" fmla="*/ 2121887 h 2276789"/>
              <a:gd name="connsiteX2" fmla="*/ 7041 w 5403516"/>
              <a:gd name="connsiteY2" fmla="*/ 996185 h 2276789"/>
              <a:gd name="connsiteX3" fmla="*/ 894141 w 5403516"/>
              <a:gd name="connsiteY3" fmla="*/ 58912 h 2276789"/>
              <a:gd name="connsiteX4" fmla="*/ 2189194 w 5403516"/>
              <a:gd name="connsiteY4" fmla="*/ 329585 h 2276789"/>
              <a:gd name="connsiteX5" fmla="*/ 4895248 w 5403516"/>
              <a:gd name="connsiteY5" fmla="*/ 1298341 h 2276789"/>
              <a:gd name="connsiteX6" fmla="*/ 5205134 w 5403516"/>
              <a:gd name="connsiteY6" fmla="*/ 1471707 h 2276789"/>
              <a:gd name="connsiteX7" fmla="*/ 2464904 w 5403516"/>
              <a:gd name="connsiteY7" fmla="*/ 2047417 h 2276789"/>
              <a:gd name="connsiteX8" fmla="*/ 2184125 w 5403516"/>
              <a:gd name="connsiteY8" fmla="*/ 2059516 h 2276789"/>
              <a:gd name="connsiteX0" fmla="*/ 2184125 w 5310967"/>
              <a:gd name="connsiteY0" fmla="*/ 2059516 h 2276789"/>
              <a:gd name="connsiteX1" fmla="*/ 643180 w 5310967"/>
              <a:gd name="connsiteY1" fmla="*/ 2121887 h 2276789"/>
              <a:gd name="connsiteX2" fmla="*/ 7041 w 5310967"/>
              <a:gd name="connsiteY2" fmla="*/ 996185 h 2276789"/>
              <a:gd name="connsiteX3" fmla="*/ 894141 w 5310967"/>
              <a:gd name="connsiteY3" fmla="*/ 58912 h 2276789"/>
              <a:gd name="connsiteX4" fmla="*/ 2189194 w 5310967"/>
              <a:gd name="connsiteY4" fmla="*/ 329585 h 2276789"/>
              <a:gd name="connsiteX5" fmla="*/ 4895248 w 5310967"/>
              <a:gd name="connsiteY5" fmla="*/ 1298341 h 2276789"/>
              <a:gd name="connsiteX6" fmla="*/ 5069415 w 5310967"/>
              <a:gd name="connsiteY6" fmla="*/ 1532435 h 2276789"/>
              <a:gd name="connsiteX7" fmla="*/ 2464904 w 5310967"/>
              <a:gd name="connsiteY7" fmla="*/ 2047417 h 2276789"/>
              <a:gd name="connsiteX8" fmla="*/ 2184125 w 5310967"/>
              <a:gd name="connsiteY8" fmla="*/ 2059516 h 2276789"/>
              <a:gd name="connsiteX0" fmla="*/ 2184125 w 5674190"/>
              <a:gd name="connsiteY0" fmla="*/ 2059516 h 2276789"/>
              <a:gd name="connsiteX1" fmla="*/ 643180 w 5674190"/>
              <a:gd name="connsiteY1" fmla="*/ 2121887 h 2276789"/>
              <a:gd name="connsiteX2" fmla="*/ 7041 w 5674190"/>
              <a:gd name="connsiteY2" fmla="*/ 996185 h 2276789"/>
              <a:gd name="connsiteX3" fmla="*/ 894141 w 5674190"/>
              <a:gd name="connsiteY3" fmla="*/ 58912 h 2276789"/>
              <a:gd name="connsiteX4" fmla="*/ 2189194 w 5674190"/>
              <a:gd name="connsiteY4" fmla="*/ 329585 h 2276789"/>
              <a:gd name="connsiteX5" fmla="*/ 4895248 w 5674190"/>
              <a:gd name="connsiteY5" fmla="*/ 1298341 h 2276789"/>
              <a:gd name="connsiteX6" fmla="*/ 5069415 w 5674190"/>
              <a:gd name="connsiteY6" fmla="*/ 1532435 h 2276789"/>
              <a:gd name="connsiteX7" fmla="*/ 2464904 w 5674190"/>
              <a:gd name="connsiteY7" fmla="*/ 2047417 h 2276789"/>
              <a:gd name="connsiteX8" fmla="*/ 2184125 w 5674190"/>
              <a:gd name="connsiteY8" fmla="*/ 2059516 h 2276789"/>
              <a:gd name="connsiteX0" fmla="*/ 2184125 w 6385606"/>
              <a:gd name="connsiteY0" fmla="*/ 2059516 h 2276789"/>
              <a:gd name="connsiteX1" fmla="*/ 643180 w 6385606"/>
              <a:gd name="connsiteY1" fmla="*/ 2121887 h 2276789"/>
              <a:gd name="connsiteX2" fmla="*/ 7041 w 6385606"/>
              <a:gd name="connsiteY2" fmla="*/ 996185 h 2276789"/>
              <a:gd name="connsiteX3" fmla="*/ 894141 w 6385606"/>
              <a:gd name="connsiteY3" fmla="*/ 58912 h 2276789"/>
              <a:gd name="connsiteX4" fmla="*/ 2189194 w 6385606"/>
              <a:gd name="connsiteY4" fmla="*/ 329585 h 2276789"/>
              <a:gd name="connsiteX5" fmla="*/ 4895248 w 6385606"/>
              <a:gd name="connsiteY5" fmla="*/ 1298341 h 2276789"/>
              <a:gd name="connsiteX6" fmla="*/ 6384856 w 6385606"/>
              <a:gd name="connsiteY6" fmla="*/ 2139892 h 2276789"/>
              <a:gd name="connsiteX7" fmla="*/ 5069415 w 6385606"/>
              <a:gd name="connsiteY7" fmla="*/ 1532435 h 2276789"/>
              <a:gd name="connsiteX8" fmla="*/ 2464904 w 6385606"/>
              <a:gd name="connsiteY8" fmla="*/ 2047417 h 2276789"/>
              <a:gd name="connsiteX9" fmla="*/ 2184125 w 6385606"/>
              <a:gd name="connsiteY9" fmla="*/ 2059516 h 2276789"/>
              <a:gd name="connsiteX0" fmla="*/ 2184125 w 6385550"/>
              <a:gd name="connsiteY0" fmla="*/ 2059516 h 2276789"/>
              <a:gd name="connsiteX1" fmla="*/ 643180 w 6385550"/>
              <a:gd name="connsiteY1" fmla="*/ 2121887 h 2276789"/>
              <a:gd name="connsiteX2" fmla="*/ 7041 w 6385550"/>
              <a:gd name="connsiteY2" fmla="*/ 996185 h 2276789"/>
              <a:gd name="connsiteX3" fmla="*/ 894141 w 6385550"/>
              <a:gd name="connsiteY3" fmla="*/ 58912 h 2276789"/>
              <a:gd name="connsiteX4" fmla="*/ 2189194 w 6385550"/>
              <a:gd name="connsiteY4" fmla="*/ 329585 h 2276789"/>
              <a:gd name="connsiteX5" fmla="*/ 4895248 w 6385550"/>
              <a:gd name="connsiteY5" fmla="*/ 1298341 h 2276789"/>
              <a:gd name="connsiteX6" fmla="*/ 6384856 w 6385550"/>
              <a:gd name="connsiteY6" fmla="*/ 2139892 h 2276789"/>
              <a:gd name="connsiteX7" fmla="*/ 5002661 w 6385550"/>
              <a:gd name="connsiteY7" fmla="*/ 1601591 h 2276789"/>
              <a:gd name="connsiteX8" fmla="*/ 2464904 w 6385550"/>
              <a:gd name="connsiteY8" fmla="*/ 2047417 h 2276789"/>
              <a:gd name="connsiteX9" fmla="*/ 2184125 w 6385550"/>
              <a:gd name="connsiteY9" fmla="*/ 2059516 h 2276789"/>
              <a:gd name="connsiteX0" fmla="*/ 2184125 w 6388115"/>
              <a:gd name="connsiteY0" fmla="*/ 2059516 h 2276789"/>
              <a:gd name="connsiteX1" fmla="*/ 643180 w 6388115"/>
              <a:gd name="connsiteY1" fmla="*/ 2121887 h 2276789"/>
              <a:gd name="connsiteX2" fmla="*/ 7041 w 6388115"/>
              <a:gd name="connsiteY2" fmla="*/ 996185 h 2276789"/>
              <a:gd name="connsiteX3" fmla="*/ 894141 w 6388115"/>
              <a:gd name="connsiteY3" fmla="*/ 58912 h 2276789"/>
              <a:gd name="connsiteX4" fmla="*/ 2189194 w 6388115"/>
              <a:gd name="connsiteY4" fmla="*/ 329585 h 2276789"/>
              <a:gd name="connsiteX5" fmla="*/ 4895248 w 6388115"/>
              <a:gd name="connsiteY5" fmla="*/ 1298341 h 2276789"/>
              <a:gd name="connsiteX6" fmla="*/ 6384856 w 6388115"/>
              <a:gd name="connsiteY6" fmla="*/ 2139892 h 2276789"/>
              <a:gd name="connsiteX7" fmla="*/ 5286670 w 6388115"/>
              <a:gd name="connsiteY7" fmla="*/ 1653478 h 2276789"/>
              <a:gd name="connsiteX8" fmla="*/ 5002661 w 6388115"/>
              <a:gd name="connsiteY8" fmla="*/ 1601591 h 2276789"/>
              <a:gd name="connsiteX9" fmla="*/ 2464904 w 6388115"/>
              <a:gd name="connsiteY9" fmla="*/ 2047417 h 2276789"/>
              <a:gd name="connsiteX10" fmla="*/ 2184125 w 6388115"/>
              <a:gd name="connsiteY10" fmla="*/ 2059516 h 2276789"/>
              <a:gd name="connsiteX0" fmla="*/ 2184125 w 6388553"/>
              <a:gd name="connsiteY0" fmla="*/ 2059516 h 2276789"/>
              <a:gd name="connsiteX1" fmla="*/ 643180 w 6388553"/>
              <a:gd name="connsiteY1" fmla="*/ 2121887 h 2276789"/>
              <a:gd name="connsiteX2" fmla="*/ 7041 w 6388553"/>
              <a:gd name="connsiteY2" fmla="*/ 996185 h 2276789"/>
              <a:gd name="connsiteX3" fmla="*/ 894141 w 6388553"/>
              <a:gd name="connsiteY3" fmla="*/ 58912 h 2276789"/>
              <a:gd name="connsiteX4" fmla="*/ 2189194 w 6388553"/>
              <a:gd name="connsiteY4" fmla="*/ 329585 h 2276789"/>
              <a:gd name="connsiteX5" fmla="*/ 4895248 w 6388553"/>
              <a:gd name="connsiteY5" fmla="*/ 1298341 h 2276789"/>
              <a:gd name="connsiteX6" fmla="*/ 6384856 w 6388553"/>
              <a:gd name="connsiteY6" fmla="*/ 2139892 h 2276789"/>
              <a:gd name="connsiteX7" fmla="*/ 5286670 w 6388553"/>
              <a:gd name="connsiteY7" fmla="*/ 1653478 h 2276789"/>
              <a:gd name="connsiteX8" fmla="*/ 5002661 w 6388553"/>
              <a:gd name="connsiteY8" fmla="*/ 1601591 h 2276789"/>
              <a:gd name="connsiteX9" fmla="*/ 2464904 w 6388553"/>
              <a:gd name="connsiteY9" fmla="*/ 2047417 h 2276789"/>
              <a:gd name="connsiteX10" fmla="*/ 2184125 w 6388553"/>
              <a:gd name="connsiteY10" fmla="*/ 2059516 h 2276789"/>
              <a:gd name="connsiteX0" fmla="*/ 2184125 w 6685720"/>
              <a:gd name="connsiteY0" fmla="*/ 2059516 h 2276789"/>
              <a:gd name="connsiteX1" fmla="*/ 643180 w 6685720"/>
              <a:gd name="connsiteY1" fmla="*/ 2121887 h 2276789"/>
              <a:gd name="connsiteX2" fmla="*/ 7041 w 6685720"/>
              <a:gd name="connsiteY2" fmla="*/ 996185 h 2276789"/>
              <a:gd name="connsiteX3" fmla="*/ 894141 w 6685720"/>
              <a:gd name="connsiteY3" fmla="*/ 58912 h 2276789"/>
              <a:gd name="connsiteX4" fmla="*/ 2189194 w 6685720"/>
              <a:gd name="connsiteY4" fmla="*/ 329585 h 2276789"/>
              <a:gd name="connsiteX5" fmla="*/ 4895248 w 6685720"/>
              <a:gd name="connsiteY5" fmla="*/ 1298341 h 2276789"/>
              <a:gd name="connsiteX6" fmla="*/ 6682969 w 6685720"/>
              <a:gd name="connsiteY6" fmla="*/ 2150551 h 2276789"/>
              <a:gd name="connsiteX7" fmla="*/ 5286670 w 6685720"/>
              <a:gd name="connsiteY7" fmla="*/ 1653478 h 2276789"/>
              <a:gd name="connsiteX8" fmla="*/ 5002661 w 6685720"/>
              <a:gd name="connsiteY8" fmla="*/ 1601591 h 2276789"/>
              <a:gd name="connsiteX9" fmla="*/ 2464904 w 6685720"/>
              <a:gd name="connsiteY9" fmla="*/ 2047417 h 2276789"/>
              <a:gd name="connsiteX10" fmla="*/ 2184125 w 6685720"/>
              <a:gd name="connsiteY10" fmla="*/ 2059516 h 2276789"/>
              <a:gd name="connsiteX0" fmla="*/ 2184125 w 6685720"/>
              <a:gd name="connsiteY0" fmla="*/ 2059516 h 2276789"/>
              <a:gd name="connsiteX1" fmla="*/ 643180 w 6685720"/>
              <a:gd name="connsiteY1" fmla="*/ 2121887 h 2276789"/>
              <a:gd name="connsiteX2" fmla="*/ 7041 w 6685720"/>
              <a:gd name="connsiteY2" fmla="*/ 996185 h 2276789"/>
              <a:gd name="connsiteX3" fmla="*/ 894141 w 6685720"/>
              <a:gd name="connsiteY3" fmla="*/ 58912 h 2276789"/>
              <a:gd name="connsiteX4" fmla="*/ 2189194 w 6685720"/>
              <a:gd name="connsiteY4" fmla="*/ 329585 h 2276789"/>
              <a:gd name="connsiteX5" fmla="*/ 4895248 w 6685720"/>
              <a:gd name="connsiteY5" fmla="*/ 1298341 h 2276789"/>
              <a:gd name="connsiteX6" fmla="*/ 6682969 w 6685720"/>
              <a:gd name="connsiteY6" fmla="*/ 2150551 h 2276789"/>
              <a:gd name="connsiteX7" fmla="*/ 5286670 w 6685720"/>
              <a:gd name="connsiteY7" fmla="*/ 1653478 h 2276789"/>
              <a:gd name="connsiteX8" fmla="*/ 5002661 w 6685720"/>
              <a:gd name="connsiteY8" fmla="*/ 1601591 h 2276789"/>
              <a:gd name="connsiteX9" fmla="*/ 2464904 w 6685720"/>
              <a:gd name="connsiteY9" fmla="*/ 2047417 h 2276789"/>
              <a:gd name="connsiteX10" fmla="*/ 2184125 w 6685720"/>
              <a:gd name="connsiteY10" fmla="*/ 2059516 h 2276789"/>
              <a:gd name="connsiteX0" fmla="*/ 2184125 w 6685720"/>
              <a:gd name="connsiteY0" fmla="*/ 2059516 h 2276789"/>
              <a:gd name="connsiteX1" fmla="*/ 643180 w 6685720"/>
              <a:gd name="connsiteY1" fmla="*/ 2121887 h 2276789"/>
              <a:gd name="connsiteX2" fmla="*/ 7041 w 6685720"/>
              <a:gd name="connsiteY2" fmla="*/ 996185 h 2276789"/>
              <a:gd name="connsiteX3" fmla="*/ 894141 w 6685720"/>
              <a:gd name="connsiteY3" fmla="*/ 58912 h 2276789"/>
              <a:gd name="connsiteX4" fmla="*/ 2189194 w 6685720"/>
              <a:gd name="connsiteY4" fmla="*/ 329585 h 2276789"/>
              <a:gd name="connsiteX5" fmla="*/ 4895248 w 6685720"/>
              <a:gd name="connsiteY5" fmla="*/ 1298341 h 2276789"/>
              <a:gd name="connsiteX6" fmla="*/ 6682969 w 6685720"/>
              <a:gd name="connsiteY6" fmla="*/ 2150551 h 2276789"/>
              <a:gd name="connsiteX7" fmla="*/ 5286670 w 6685720"/>
              <a:gd name="connsiteY7" fmla="*/ 1653478 h 2276789"/>
              <a:gd name="connsiteX8" fmla="*/ 5217706 w 6685720"/>
              <a:gd name="connsiteY8" fmla="*/ 1645050 h 2276789"/>
              <a:gd name="connsiteX9" fmla="*/ 5002661 w 6685720"/>
              <a:gd name="connsiteY9" fmla="*/ 1601591 h 2276789"/>
              <a:gd name="connsiteX10" fmla="*/ 2464904 w 6685720"/>
              <a:gd name="connsiteY10" fmla="*/ 2047417 h 2276789"/>
              <a:gd name="connsiteX11" fmla="*/ 2184125 w 6685720"/>
              <a:gd name="connsiteY11" fmla="*/ 2059516 h 2276789"/>
              <a:gd name="connsiteX0" fmla="*/ 2184125 w 6916619"/>
              <a:gd name="connsiteY0" fmla="*/ 2059516 h 2276789"/>
              <a:gd name="connsiteX1" fmla="*/ 643180 w 6916619"/>
              <a:gd name="connsiteY1" fmla="*/ 2121887 h 2276789"/>
              <a:gd name="connsiteX2" fmla="*/ 7041 w 6916619"/>
              <a:gd name="connsiteY2" fmla="*/ 996185 h 2276789"/>
              <a:gd name="connsiteX3" fmla="*/ 894141 w 6916619"/>
              <a:gd name="connsiteY3" fmla="*/ 58912 h 2276789"/>
              <a:gd name="connsiteX4" fmla="*/ 2189194 w 6916619"/>
              <a:gd name="connsiteY4" fmla="*/ 329585 h 2276789"/>
              <a:gd name="connsiteX5" fmla="*/ 4895248 w 6916619"/>
              <a:gd name="connsiteY5" fmla="*/ 1298341 h 2276789"/>
              <a:gd name="connsiteX6" fmla="*/ 6914325 w 6916619"/>
              <a:gd name="connsiteY6" fmla="*/ 2230367 h 2276789"/>
              <a:gd name="connsiteX7" fmla="*/ 5286670 w 6916619"/>
              <a:gd name="connsiteY7" fmla="*/ 1653478 h 2276789"/>
              <a:gd name="connsiteX8" fmla="*/ 5217706 w 6916619"/>
              <a:gd name="connsiteY8" fmla="*/ 1645050 h 2276789"/>
              <a:gd name="connsiteX9" fmla="*/ 5002661 w 6916619"/>
              <a:gd name="connsiteY9" fmla="*/ 1601591 h 2276789"/>
              <a:gd name="connsiteX10" fmla="*/ 2464904 w 6916619"/>
              <a:gd name="connsiteY10" fmla="*/ 2047417 h 2276789"/>
              <a:gd name="connsiteX11" fmla="*/ 2184125 w 6916619"/>
              <a:gd name="connsiteY11" fmla="*/ 2059516 h 227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16619" h="2276789">
                <a:moveTo>
                  <a:pt x="2184125" y="2059516"/>
                </a:moveTo>
                <a:cubicBezTo>
                  <a:pt x="1846993" y="2378386"/>
                  <a:pt x="1006027" y="2299109"/>
                  <a:pt x="643180" y="2121887"/>
                </a:cubicBezTo>
                <a:cubicBezTo>
                  <a:pt x="280333" y="1944665"/>
                  <a:pt x="-52988" y="1465624"/>
                  <a:pt x="7041" y="996185"/>
                </a:cubicBezTo>
                <a:cubicBezTo>
                  <a:pt x="66460" y="531520"/>
                  <a:pt x="422903" y="154917"/>
                  <a:pt x="894141" y="58912"/>
                </a:cubicBezTo>
                <a:cubicBezTo>
                  <a:pt x="1357134" y="-35413"/>
                  <a:pt x="1939087" y="-60905"/>
                  <a:pt x="2189194" y="329585"/>
                </a:cubicBezTo>
                <a:cubicBezTo>
                  <a:pt x="2164284" y="529978"/>
                  <a:pt x="4920158" y="1097948"/>
                  <a:pt x="4895248" y="1298341"/>
                </a:cubicBezTo>
                <a:cubicBezTo>
                  <a:pt x="5464888" y="1516925"/>
                  <a:pt x="6542681" y="2226795"/>
                  <a:pt x="6914325" y="2230367"/>
                </a:cubicBezTo>
                <a:cubicBezTo>
                  <a:pt x="6979562" y="2289557"/>
                  <a:pt x="5634926" y="1860687"/>
                  <a:pt x="5286670" y="1653478"/>
                </a:cubicBezTo>
                <a:cubicBezTo>
                  <a:pt x="5030597" y="1554893"/>
                  <a:pt x="5265041" y="1653698"/>
                  <a:pt x="5217706" y="1645050"/>
                </a:cubicBezTo>
                <a:cubicBezTo>
                  <a:pt x="5170371" y="1636402"/>
                  <a:pt x="5449599" y="1520195"/>
                  <a:pt x="5002661" y="1601591"/>
                </a:cubicBezTo>
                <a:lnTo>
                  <a:pt x="2464904" y="2047417"/>
                </a:lnTo>
                <a:cubicBezTo>
                  <a:pt x="2165078" y="2149906"/>
                  <a:pt x="2456972" y="2039048"/>
                  <a:pt x="2184125" y="2059516"/>
                </a:cubicBezTo>
                <a:close/>
              </a:path>
            </a:pathLst>
          </a:custGeom>
          <a:solidFill>
            <a:srgbClr val="D6F2EA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07541" y="2253062"/>
            <a:ext cx="3681840" cy="4488934"/>
            <a:chOff x="-583741" y="2253062"/>
            <a:chExt cx="3681840" cy="448893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97386">
                          <a14:foregroundMark x1="14216" y1="61987" x2="22222" y2="59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48"/>
            <a:stretch/>
          </p:blipFill>
          <p:spPr>
            <a:xfrm flipH="1">
              <a:off x="-583741" y="2253062"/>
              <a:ext cx="3681840" cy="4488934"/>
            </a:xfrm>
            <a:prstGeom prst="rect">
              <a:avLst/>
            </a:prstGeom>
          </p:spPr>
        </p:pic>
        <p:sp>
          <p:nvSpPr>
            <p:cNvPr id="39" name="Chord 18"/>
            <p:cNvSpPr/>
            <p:nvPr/>
          </p:nvSpPr>
          <p:spPr>
            <a:xfrm rot="16473275">
              <a:off x="379702" y="3789646"/>
              <a:ext cx="3039299" cy="2270367"/>
            </a:xfrm>
            <a:custGeom>
              <a:avLst/>
              <a:gdLst>
                <a:gd name="connsiteX0" fmla="*/ 1912275 w 2253454"/>
                <a:gd name="connsiteY0" fmla="*/ 1881333 h 2191569"/>
                <a:gd name="connsiteX1" fmla="*/ 644752 w 2253454"/>
                <a:gd name="connsiteY1" fmla="*/ 2086254 h 2191569"/>
                <a:gd name="connsiteX2" fmla="*/ 8613 w 2253454"/>
                <a:gd name="connsiteY2" fmla="*/ 960552 h 2191569"/>
                <a:gd name="connsiteX3" fmla="*/ 895713 w 2253454"/>
                <a:gd name="connsiteY3" fmla="*/ 23279 h 2191569"/>
                <a:gd name="connsiteX4" fmla="*/ 2083089 w 2253454"/>
                <a:gd name="connsiteY4" fmla="*/ 516421 h 2191569"/>
                <a:gd name="connsiteX5" fmla="*/ 1912275 w 2253454"/>
                <a:gd name="connsiteY5" fmla="*/ 1881333 h 2191569"/>
                <a:gd name="connsiteX0" fmla="*/ 1912317 w 2083131"/>
                <a:gd name="connsiteY0" fmla="*/ 1881394 h 2191658"/>
                <a:gd name="connsiteX1" fmla="*/ 644794 w 2083131"/>
                <a:gd name="connsiteY1" fmla="*/ 2086315 h 2191658"/>
                <a:gd name="connsiteX2" fmla="*/ 8655 w 2083131"/>
                <a:gd name="connsiteY2" fmla="*/ 960613 h 2191658"/>
                <a:gd name="connsiteX3" fmla="*/ 895755 w 2083131"/>
                <a:gd name="connsiteY3" fmla="*/ 23340 h 2191658"/>
                <a:gd name="connsiteX4" fmla="*/ 2083131 w 2083131"/>
                <a:gd name="connsiteY4" fmla="*/ 516482 h 2191658"/>
                <a:gd name="connsiteX5" fmla="*/ 1935830 w 2083131"/>
                <a:gd name="connsiteY5" fmla="*/ 1320860 h 2191658"/>
                <a:gd name="connsiteX6" fmla="*/ 1912317 w 2083131"/>
                <a:gd name="connsiteY6" fmla="*/ 1881394 h 2191658"/>
                <a:gd name="connsiteX0" fmla="*/ 1912317 w 2083131"/>
                <a:gd name="connsiteY0" fmla="*/ 1881394 h 2191658"/>
                <a:gd name="connsiteX1" fmla="*/ 644794 w 2083131"/>
                <a:gd name="connsiteY1" fmla="*/ 2086315 h 2191658"/>
                <a:gd name="connsiteX2" fmla="*/ 8655 w 2083131"/>
                <a:gd name="connsiteY2" fmla="*/ 960613 h 2191658"/>
                <a:gd name="connsiteX3" fmla="*/ 895755 w 2083131"/>
                <a:gd name="connsiteY3" fmla="*/ 23340 h 2191658"/>
                <a:gd name="connsiteX4" fmla="*/ 2083131 w 2083131"/>
                <a:gd name="connsiteY4" fmla="*/ 516482 h 2191658"/>
                <a:gd name="connsiteX5" fmla="*/ 1848744 w 2083131"/>
                <a:gd name="connsiteY5" fmla="*/ 1422460 h 2191658"/>
                <a:gd name="connsiteX6" fmla="*/ 1912317 w 2083131"/>
                <a:gd name="connsiteY6" fmla="*/ 1881394 h 2191658"/>
                <a:gd name="connsiteX0" fmla="*/ 1981758 w 2080977"/>
                <a:gd name="connsiteY0" fmla="*/ 1888732 h 2175852"/>
                <a:gd name="connsiteX1" fmla="*/ 642640 w 2080977"/>
                <a:gd name="connsiteY1" fmla="*/ 2086315 h 2175852"/>
                <a:gd name="connsiteX2" fmla="*/ 6501 w 2080977"/>
                <a:gd name="connsiteY2" fmla="*/ 960613 h 2175852"/>
                <a:gd name="connsiteX3" fmla="*/ 893601 w 2080977"/>
                <a:gd name="connsiteY3" fmla="*/ 23340 h 2175852"/>
                <a:gd name="connsiteX4" fmla="*/ 2080977 w 2080977"/>
                <a:gd name="connsiteY4" fmla="*/ 516482 h 2175852"/>
                <a:gd name="connsiteX5" fmla="*/ 1846590 w 2080977"/>
                <a:gd name="connsiteY5" fmla="*/ 1422460 h 2175852"/>
                <a:gd name="connsiteX6" fmla="*/ 1981758 w 2080977"/>
                <a:gd name="connsiteY6" fmla="*/ 1888732 h 2175852"/>
                <a:gd name="connsiteX0" fmla="*/ 2051486 w 2081154"/>
                <a:gd name="connsiteY0" fmla="*/ 1924641 h 2190738"/>
                <a:gd name="connsiteX1" fmla="*/ 642817 w 2081154"/>
                <a:gd name="connsiteY1" fmla="*/ 2086315 h 2190738"/>
                <a:gd name="connsiteX2" fmla="*/ 6678 w 2081154"/>
                <a:gd name="connsiteY2" fmla="*/ 960613 h 2190738"/>
                <a:gd name="connsiteX3" fmla="*/ 893778 w 2081154"/>
                <a:gd name="connsiteY3" fmla="*/ 23340 h 2190738"/>
                <a:gd name="connsiteX4" fmla="*/ 2081154 w 2081154"/>
                <a:gd name="connsiteY4" fmla="*/ 516482 h 2190738"/>
                <a:gd name="connsiteX5" fmla="*/ 1846767 w 2081154"/>
                <a:gd name="connsiteY5" fmla="*/ 1422460 h 2190738"/>
                <a:gd name="connsiteX6" fmla="*/ 2051486 w 2081154"/>
                <a:gd name="connsiteY6" fmla="*/ 1924641 h 2190738"/>
                <a:gd name="connsiteX0" fmla="*/ 2051486 w 2081154"/>
                <a:gd name="connsiteY0" fmla="*/ 1924641 h 2190738"/>
                <a:gd name="connsiteX1" fmla="*/ 642817 w 2081154"/>
                <a:gd name="connsiteY1" fmla="*/ 2086315 h 2190738"/>
                <a:gd name="connsiteX2" fmla="*/ 6678 w 2081154"/>
                <a:gd name="connsiteY2" fmla="*/ 960613 h 2190738"/>
                <a:gd name="connsiteX3" fmla="*/ 893778 w 2081154"/>
                <a:gd name="connsiteY3" fmla="*/ 23340 h 2190738"/>
                <a:gd name="connsiteX4" fmla="*/ 2081154 w 2081154"/>
                <a:gd name="connsiteY4" fmla="*/ 516482 h 2190738"/>
                <a:gd name="connsiteX5" fmla="*/ 1967111 w 2081154"/>
                <a:gd name="connsiteY5" fmla="*/ 1420401 h 2190738"/>
                <a:gd name="connsiteX6" fmla="*/ 2051486 w 2081154"/>
                <a:gd name="connsiteY6" fmla="*/ 1924641 h 2190738"/>
                <a:gd name="connsiteX0" fmla="*/ 2051486 w 2188831"/>
                <a:gd name="connsiteY0" fmla="*/ 1960213 h 2226310"/>
                <a:gd name="connsiteX1" fmla="*/ 642817 w 2188831"/>
                <a:gd name="connsiteY1" fmla="*/ 2121887 h 2226310"/>
                <a:gd name="connsiteX2" fmla="*/ 6678 w 2188831"/>
                <a:gd name="connsiteY2" fmla="*/ 996185 h 2226310"/>
                <a:gd name="connsiteX3" fmla="*/ 893778 w 2188831"/>
                <a:gd name="connsiteY3" fmla="*/ 58912 h 2226310"/>
                <a:gd name="connsiteX4" fmla="*/ 2188831 w 2188831"/>
                <a:gd name="connsiteY4" fmla="*/ 329585 h 2226310"/>
                <a:gd name="connsiteX5" fmla="*/ 1967111 w 2188831"/>
                <a:gd name="connsiteY5" fmla="*/ 1455973 h 2226310"/>
                <a:gd name="connsiteX6" fmla="*/ 2051486 w 2188831"/>
                <a:gd name="connsiteY6" fmla="*/ 1960213 h 2226310"/>
                <a:gd name="connsiteX0" fmla="*/ 2001633 w 2188704"/>
                <a:gd name="connsiteY0" fmla="*/ 2114920 h 2310432"/>
                <a:gd name="connsiteX1" fmla="*/ 642690 w 2188704"/>
                <a:gd name="connsiteY1" fmla="*/ 2121887 h 2310432"/>
                <a:gd name="connsiteX2" fmla="*/ 6551 w 2188704"/>
                <a:gd name="connsiteY2" fmla="*/ 996185 h 2310432"/>
                <a:gd name="connsiteX3" fmla="*/ 893651 w 2188704"/>
                <a:gd name="connsiteY3" fmla="*/ 58912 h 2310432"/>
                <a:gd name="connsiteX4" fmla="*/ 2188704 w 2188704"/>
                <a:gd name="connsiteY4" fmla="*/ 329585 h 2310432"/>
                <a:gd name="connsiteX5" fmla="*/ 1966984 w 2188704"/>
                <a:gd name="connsiteY5" fmla="*/ 1455973 h 2310432"/>
                <a:gd name="connsiteX6" fmla="*/ 2001633 w 2188704"/>
                <a:gd name="connsiteY6" fmla="*/ 2114920 h 2310432"/>
                <a:gd name="connsiteX0" fmla="*/ 2184125 w 2189194"/>
                <a:gd name="connsiteY0" fmla="*/ 2059516 h 2276789"/>
                <a:gd name="connsiteX1" fmla="*/ 643180 w 2189194"/>
                <a:gd name="connsiteY1" fmla="*/ 2121887 h 2276789"/>
                <a:gd name="connsiteX2" fmla="*/ 7041 w 2189194"/>
                <a:gd name="connsiteY2" fmla="*/ 996185 h 2276789"/>
                <a:gd name="connsiteX3" fmla="*/ 894141 w 2189194"/>
                <a:gd name="connsiteY3" fmla="*/ 58912 h 2276789"/>
                <a:gd name="connsiteX4" fmla="*/ 2189194 w 2189194"/>
                <a:gd name="connsiteY4" fmla="*/ 329585 h 2276789"/>
                <a:gd name="connsiteX5" fmla="*/ 1967474 w 2189194"/>
                <a:gd name="connsiteY5" fmla="*/ 1455973 h 2276789"/>
                <a:gd name="connsiteX6" fmla="*/ 2184125 w 2189194"/>
                <a:gd name="connsiteY6" fmla="*/ 2059516 h 2276789"/>
                <a:gd name="connsiteX0" fmla="*/ 2184125 w 2809183"/>
                <a:gd name="connsiteY0" fmla="*/ 2059516 h 2276789"/>
                <a:gd name="connsiteX1" fmla="*/ 643180 w 2809183"/>
                <a:gd name="connsiteY1" fmla="*/ 2121887 h 2276789"/>
                <a:gd name="connsiteX2" fmla="*/ 7041 w 2809183"/>
                <a:gd name="connsiteY2" fmla="*/ 996185 h 2276789"/>
                <a:gd name="connsiteX3" fmla="*/ 894141 w 2809183"/>
                <a:gd name="connsiteY3" fmla="*/ 58912 h 2276789"/>
                <a:gd name="connsiteX4" fmla="*/ 2189194 w 2809183"/>
                <a:gd name="connsiteY4" fmla="*/ 329585 h 2276789"/>
                <a:gd name="connsiteX5" fmla="*/ 2808505 w 2809183"/>
                <a:gd name="connsiteY5" fmla="*/ 1240854 h 2276789"/>
                <a:gd name="connsiteX6" fmla="*/ 2184125 w 2809183"/>
                <a:gd name="connsiteY6" fmla="*/ 2059516 h 2276789"/>
                <a:gd name="connsiteX0" fmla="*/ 2329493 w 2809626"/>
                <a:gd name="connsiteY0" fmla="*/ 1985073 h 2237679"/>
                <a:gd name="connsiteX1" fmla="*/ 643623 w 2809626"/>
                <a:gd name="connsiteY1" fmla="*/ 2121887 h 2237679"/>
                <a:gd name="connsiteX2" fmla="*/ 7484 w 2809626"/>
                <a:gd name="connsiteY2" fmla="*/ 996185 h 2237679"/>
                <a:gd name="connsiteX3" fmla="*/ 894584 w 2809626"/>
                <a:gd name="connsiteY3" fmla="*/ 58912 h 2237679"/>
                <a:gd name="connsiteX4" fmla="*/ 2189637 w 2809626"/>
                <a:gd name="connsiteY4" fmla="*/ 329585 h 2237679"/>
                <a:gd name="connsiteX5" fmla="*/ 2808948 w 2809626"/>
                <a:gd name="connsiteY5" fmla="*/ 1240854 h 2237679"/>
                <a:gd name="connsiteX6" fmla="*/ 2329493 w 2809626"/>
                <a:gd name="connsiteY6" fmla="*/ 1985073 h 2237679"/>
                <a:gd name="connsiteX0" fmla="*/ 2329493 w 2811307"/>
                <a:gd name="connsiteY0" fmla="*/ 1964015 h 2216621"/>
                <a:gd name="connsiteX1" fmla="*/ 643623 w 2811307"/>
                <a:gd name="connsiteY1" fmla="*/ 2100829 h 2216621"/>
                <a:gd name="connsiteX2" fmla="*/ 7484 w 2811307"/>
                <a:gd name="connsiteY2" fmla="*/ 975127 h 2216621"/>
                <a:gd name="connsiteX3" fmla="*/ 894584 w 2811307"/>
                <a:gd name="connsiteY3" fmla="*/ 37854 h 2216621"/>
                <a:gd name="connsiteX4" fmla="*/ 2677709 w 2811307"/>
                <a:gd name="connsiteY4" fmla="*/ 401947 h 2216621"/>
                <a:gd name="connsiteX5" fmla="*/ 2808948 w 2811307"/>
                <a:gd name="connsiteY5" fmla="*/ 1219796 h 2216621"/>
                <a:gd name="connsiteX6" fmla="*/ 2329493 w 2811307"/>
                <a:gd name="connsiteY6" fmla="*/ 1964015 h 2216621"/>
                <a:gd name="connsiteX0" fmla="*/ 2329493 w 2848809"/>
                <a:gd name="connsiteY0" fmla="*/ 1964015 h 2216621"/>
                <a:gd name="connsiteX1" fmla="*/ 643623 w 2848809"/>
                <a:gd name="connsiteY1" fmla="*/ 2100829 h 2216621"/>
                <a:gd name="connsiteX2" fmla="*/ 7484 w 2848809"/>
                <a:gd name="connsiteY2" fmla="*/ 975127 h 2216621"/>
                <a:gd name="connsiteX3" fmla="*/ 894584 w 2848809"/>
                <a:gd name="connsiteY3" fmla="*/ 37854 h 2216621"/>
                <a:gd name="connsiteX4" fmla="*/ 2677709 w 2848809"/>
                <a:gd name="connsiteY4" fmla="*/ 401947 h 2216621"/>
                <a:gd name="connsiteX5" fmla="*/ 2808948 w 2848809"/>
                <a:gd name="connsiteY5" fmla="*/ 1219796 h 2216621"/>
                <a:gd name="connsiteX6" fmla="*/ 2329493 w 2848809"/>
                <a:gd name="connsiteY6" fmla="*/ 1964015 h 2216621"/>
                <a:gd name="connsiteX0" fmla="*/ 2329493 w 2956945"/>
                <a:gd name="connsiteY0" fmla="*/ 1954246 h 2206852"/>
                <a:gd name="connsiteX1" fmla="*/ 643623 w 2956945"/>
                <a:gd name="connsiteY1" fmla="*/ 2091060 h 2206852"/>
                <a:gd name="connsiteX2" fmla="*/ 7484 w 2956945"/>
                <a:gd name="connsiteY2" fmla="*/ 965358 h 2206852"/>
                <a:gd name="connsiteX3" fmla="*/ 894584 w 2956945"/>
                <a:gd name="connsiteY3" fmla="*/ 28085 h 2206852"/>
                <a:gd name="connsiteX4" fmla="*/ 2847715 w 2956945"/>
                <a:gd name="connsiteY4" fmla="*/ 466794 h 2206852"/>
                <a:gd name="connsiteX5" fmla="*/ 2808948 w 2956945"/>
                <a:gd name="connsiteY5" fmla="*/ 1210027 h 2206852"/>
                <a:gd name="connsiteX6" fmla="*/ 2329493 w 2956945"/>
                <a:gd name="connsiteY6" fmla="*/ 1954246 h 2206852"/>
                <a:gd name="connsiteX0" fmla="*/ 2329493 w 3074034"/>
                <a:gd name="connsiteY0" fmla="*/ 1954246 h 2206852"/>
                <a:gd name="connsiteX1" fmla="*/ 643623 w 3074034"/>
                <a:gd name="connsiteY1" fmla="*/ 2091060 h 2206852"/>
                <a:gd name="connsiteX2" fmla="*/ 7484 w 3074034"/>
                <a:gd name="connsiteY2" fmla="*/ 965358 h 2206852"/>
                <a:gd name="connsiteX3" fmla="*/ 894584 w 3074034"/>
                <a:gd name="connsiteY3" fmla="*/ 28085 h 2206852"/>
                <a:gd name="connsiteX4" fmla="*/ 2847715 w 3074034"/>
                <a:gd name="connsiteY4" fmla="*/ 466794 h 2206852"/>
                <a:gd name="connsiteX5" fmla="*/ 3060668 w 3074034"/>
                <a:gd name="connsiteY5" fmla="*/ 1502929 h 2206852"/>
                <a:gd name="connsiteX6" fmla="*/ 2329493 w 3074034"/>
                <a:gd name="connsiteY6" fmla="*/ 1954246 h 2206852"/>
                <a:gd name="connsiteX0" fmla="*/ 2329493 w 3074034"/>
                <a:gd name="connsiteY0" fmla="*/ 1954246 h 2206852"/>
                <a:gd name="connsiteX1" fmla="*/ 643623 w 3074034"/>
                <a:gd name="connsiteY1" fmla="*/ 2091060 h 2206852"/>
                <a:gd name="connsiteX2" fmla="*/ 7484 w 3074034"/>
                <a:gd name="connsiteY2" fmla="*/ 965358 h 2206852"/>
                <a:gd name="connsiteX3" fmla="*/ 894584 w 3074034"/>
                <a:gd name="connsiteY3" fmla="*/ 28085 h 2206852"/>
                <a:gd name="connsiteX4" fmla="*/ 2847715 w 3074034"/>
                <a:gd name="connsiteY4" fmla="*/ 466794 h 2206852"/>
                <a:gd name="connsiteX5" fmla="*/ 3060668 w 3074034"/>
                <a:gd name="connsiteY5" fmla="*/ 1502929 h 2206852"/>
                <a:gd name="connsiteX6" fmla="*/ 2446384 w 3074034"/>
                <a:gd name="connsiteY6" fmla="*/ 1937307 h 2206852"/>
                <a:gd name="connsiteX7" fmla="*/ 2329493 w 3074034"/>
                <a:gd name="connsiteY7" fmla="*/ 1954246 h 2206852"/>
                <a:gd name="connsiteX0" fmla="*/ 2329525 w 3074066"/>
                <a:gd name="connsiteY0" fmla="*/ 1954246 h 2149646"/>
                <a:gd name="connsiteX1" fmla="*/ 2339388 w 3074066"/>
                <a:gd name="connsiteY1" fmla="*/ 1986136 h 2149646"/>
                <a:gd name="connsiteX2" fmla="*/ 643655 w 3074066"/>
                <a:gd name="connsiteY2" fmla="*/ 2091060 h 2149646"/>
                <a:gd name="connsiteX3" fmla="*/ 7516 w 3074066"/>
                <a:gd name="connsiteY3" fmla="*/ 965358 h 2149646"/>
                <a:gd name="connsiteX4" fmla="*/ 894616 w 3074066"/>
                <a:gd name="connsiteY4" fmla="*/ 28085 h 2149646"/>
                <a:gd name="connsiteX5" fmla="*/ 2847747 w 3074066"/>
                <a:gd name="connsiteY5" fmla="*/ 466794 h 2149646"/>
                <a:gd name="connsiteX6" fmla="*/ 3060700 w 3074066"/>
                <a:gd name="connsiteY6" fmla="*/ 1502929 h 2149646"/>
                <a:gd name="connsiteX7" fmla="*/ 2446416 w 3074066"/>
                <a:gd name="connsiteY7" fmla="*/ 1937307 h 2149646"/>
                <a:gd name="connsiteX8" fmla="*/ 2329525 w 3074066"/>
                <a:gd name="connsiteY8" fmla="*/ 1954246 h 2149646"/>
                <a:gd name="connsiteX0" fmla="*/ 2327952 w 3072493"/>
                <a:gd name="connsiteY0" fmla="*/ 1954246 h 2252464"/>
                <a:gd name="connsiteX1" fmla="*/ 2337815 w 3072493"/>
                <a:gd name="connsiteY1" fmla="*/ 1986136 h 2252464"/>
                <a:gd name="connsiteX2" fmla="*/ 1735704 w 3072493"/>
                <a:gd name="connsiteY2" fmla="*/ 2234342 h 2252464"/>
                <a:gd name="connsiteX3" fmla="*/ 642082 w 3072493"/>
                <a:gd name="connsiteY3" fmla="*/ 2091060 h 2252464"/>
                <a:gd name="connsiteX4" fmla="*/ 5943 w 3072493"/>
                <a:gd name="connsiteY4" fmla="*/ 965358 h 2252464"/>
                <a:gd name="connsiteX5" fmla="*/ 893043 w 3072493"/>
                <a:gd name="connsiteY5" fmla="*/ 28085 h 2252464"/>
                <a:gd name="connsiteX6" fmla="*/ 2846174 w 3072493"/>
                <a:gd name="connsiteY6" fmla="*/ 466794 h 2252464"/>
                <a:gd name="connsiteX7" fmla="*/ 3059127 w 3072493"/>
                <a:gd name="connsiteY7" fmla="*/ 1502929 h 2252464"/>
                <a:gd name="connsiteX8" fmla="*/ 2444843 w 3072493"/>
                <a:gd name="connsiteY8" fmla="*/ 1937307 h 2252464"/>
                <a:gd name="connsiteX9" fmla="*/ 2327952 w 3072493"/>
                <a:gd name="connsiteY9" fmla="*/ 1954246 h 2252464"/>
                <a:gd name="connsiteX0" fmla="*/ 2327951 w 3072492"/>
                <a:gd name="connsiteY0" fmla="*/ 1954246 h 2252464"/>
                <a:gd name="connsiteX1" fmla="*/ 2387517 w 3072492"/>
                <a:gd name="connsiteY1" fmla="*/ 2039428 h 2252464"/>
                <a:gd name="connsiteX2" fmla="*/ 1735703 w 3072492"/>
                <a:gd name="connsiteY2" fmla="*/ 2234342 h 2252464"/>
                <a:gd name="connsiteX3" fmla="*/ 642081 w 3072492"/>
                <a:gd name="connsiteY3" fmla="*/ 2091060 h 2252464"/>
                <a:gd name="connsiteX4" fmla="*/ 5942 w 3072492"/>
                <a:gd name="connsiteY4" fmla="*/ 965358 h 2252464"/>
                <a:gd name="connsiteX5" fmla="*/ 893042 w 3072492"/>
                <a:gd name="connsiteY5" fmla="*/ 28085 h 2252464"/>
                <a:gd name="connsiteX6" fmla="*/ 2846173 w 3072492"/>
                <a:gd name="connsiteY6" fmla="*/ 466794 h 2252464"/>
                <a:gd name="connsiteX7" fmla="*/ 3059126 w 3072492"/>
                <a:gd name="connsiteY7" fmla="*/ 1502929 h 2252464"/>
                <a:gd name="connsiteX8" fmla="*/ 2444842 w 3072492"/>
                <a:gd name="connsiteY8" fmla="*/ 1937307 h 2252464"/>
                <a:gd name="connsiteX9" fmla="*/ 2327951 w 3072492"/>
                <a:gd name="connsiteY9" fmla="*/ 1954246 h 2252464"/>
                <a:gd name="connsiteX0" fmla="*/ 2327951 w 3396024"/>
                <a:gd name="connsiteY0" fmla="*/ 1939850 h 2238068"/>
                <a:gd name="connsiteX1" fmla="*/ 2387517 w 3396024"/>
                <a:gd name="connsiteY1" fmla="*/ 2025032 h 2238068"/>
                <a:gd name="connsiteX2" fmla="*/ 1735703 w 3396024"/>
                <a:gd name="connsiteY2" fmla="*/ 2219946 h 2238068"/>
                <a:gd name="connsiteX3" fmla="*/ 642081 w 3396024"/>
                <a:gd name="connsiteY3" fmla="*/ 2076664 h 2238068"/>
                <a:gd name="connsiteX4" fmla="*/ 5942 w 3396024"/>
                <a:gd name="connsiteY4" fmla="*/ 950962 h 2238068"/>
                <a:gd name="connsiteX5" fmla="*/ 893042 w 3396024"/>
                <a:gd name="connsiteY5" fmla="*/ 13689 h 2238068"/>
                <a:gd name="connsiteX6" fmla="*/ 3322956 w 3396024"/>
                <a:gd name="connsiteY6" fmla="*/ 533575 h 2238068"/>
                <a:gd name="connsiteX7" fmla="*/ 3059126 w 3396024"/>
                <a:gd name="connsiteY7" fmla="*/ 1488533 h 2238068"/>
                <a:gd name="connsiteX8" fmla="*/ 2444842 w 3396024"/>
                <a:gd name="connsiteY8" fmla="*/ 1922911 h 2238068"/>
                <a:gd name="connsiteX9" fmla="*/ 2327951 w 3396024"/>
                <a:gd name="connsiteY9" fmla="*/ 1939850 h 2238068"/>
                <a:gd name="connsiteX0" fmla="*/ 2327951 w 3474489"/>
                <a:gd name="connsiteY0" fmla="*/ 1939850 h 2238068"/>
                <a:gd name="connsiteX1" fmla="*/ 2387517 w 3474489"/>
                <a:gd name="connsiteY1" fmla="*/ 2025032 h 2238068"/>
                <a:gd name="connsiteX2" fmla="*/ 1735703 w 3474489"/>
                <a:gd name="connsiteY2" fmla="*/ 2219946 h 2238068"/>
                <a:gd name="connsiteX3" fmla="*/ 642081 w 3474489"/>
                <a:gd name="connsiteY3" fmla="*/ 2076664 h 2238068"/>
                <a:gd name="connsiteX4" fmla="*/ 5942 w 3474489"/>
                <a:gd name="connsiteY4" fmla="*/ 950962 h 2238068"/>
                <a:gd name="connsiteX5" fmla="*/ 893042 w 3474489"/>
                <a:gd name="connsiteY5" fmla="*/ 13689 h 2238068"/>
                <a:gd name="connsiteX6" fmla="*/ 3322956 w 3474489"/>
                <a:gd name="connsiteY6" fmla="*/ 533575 h 2238068"/>
                <a:gd name="connsiteX7" fmla="*/ 3414306 w 3474489"/>
                <a:gd name="connsiteY7" fmla="*/ 1464622 h 2238068"/>
                <a:gd name="connsiteX8" fmla="*/ 2444842 w 3474489"/>
                <a:gd name="connsiteY8" fmla="*/ 1922911 h 2238068"/>
                <a:gd name="connsiteX9" fmla="*/ 2327951 w 3474489"/>
                <a:gd name="connsiteY9" fmla="*/ 1939850 h 2238068"/>
                <a:gd name="connsiteX0" fmla="*/ 2327951 w 3474489"/>
                <a:gd name="connsiteY0" fmla="*/ 1934975 h 2233193"/>
                <a:gd name="connsiteX1" fmla="*/ 2387517 w 3474489"/>
                <a:gd name="connsiteY1" fmla="*/ 2020157 h 2233193"/>
                <a:gd name="connsiteX2" fmla="*/ 1735703 w 3474489"/>
                <a:gd name="connsiteY2" fmla="*/ 2215071 h 2233193"/>
                <a:gd name="connsiteX3" fmla="*/ 642081 w 3474489"/>
                <a:gd name="connsiteY3" fmla="*/ 2071789 h 2233193"/>
                <a:gd name="connsiteX4" fmla="*/ 5942 w 3474489"/>
                <a:gd name="connsiteY4" fmla="*/ 946087 h 2233193"/>
                <a:gd name="connsiteX5" fmla="*/ 893042 w 3474489"/>
                <a:gd name="connsiteY5" fmla="*/ 8814 h 2233193"/>
                <a:gd name="connsiteX6" fmla="*/ 3322956 w 3474489"/>
                <a:gd name="connsiteY6" fmla="*/ 528700 h 2233193"/>
                <a:gd name="connsiteX7" fmla="*/ 3414306 w 3474489"/>
                <a:gd name="connsiteY7" fmla="*/ 1459747 h 2233193"/>
                <a:gd name="connsiteX8" fmla="*/ 2444842 w 3474489"/>
                <a:gd name="connsiteY8" fmla="*/ 1918036 h 2233193"/>
                <a:gd name="connsiteX9" fmla="*/ 2327951 w 3474489"/>
                <a:gd name="connsiteY9" fmla="*/ 1934975 h 2233193"/>
                <a:gd name="connsiteX0" fmla="*/ 2327951 w 3546480"/>
                <a:gd name="connsiteY0" fmla="*/ 1932909 h 2231127"/>
                <a:gd name="connsiteX1" fmla="*/ 2387517 w 3546480"/>
                <a:gd name="connsiteY1" fmla="*/ 2018091 h 2231127"/>
                <a:gd name="connsiteX2" fmla="*/ 1735703 w 3546480"/>
                <a:gd name="connsiteY2" fmla="*/ 2213005 h 2231127"/>
                <a:gd name="connsiteX3" fmla="*/ 642081 w 3546480"/>
                <a:gd name="connsiteY3" fmla="*/ 2069723 h 2231127"/>
                <a:gd name="connsiteX4" fmla="*/ 5942 w 3546480"/>
                <a:gd name="connsiteY4" fmla="*/ 944021 h 2231127"/>
                <a:gd name="connsiteX5" fmla="*/ 893042 w 3546480"/>
                <a:gd name="connsiteY5" fmla="*/ 6748 h 2231127"/>
                <a:gd name="connsiteX6" fmla="*/ 3322956 w 3546480"/>
                <a:gd name="connsiteY6" fmla="*/ 526634 h 2231127"/>
                <a:gd name="connsiteX7" fmla="*/ 3458132 w 3546480"/>
                <a:gd name="connsiteY7" fmla="*/ 341281 h 2231127"/>
                <a:gd name="connsiteX8" fmla="*/ 3414306 w 3546480"/>
                <a:gd name="connsiteY8" fmla="*/ 1457681 h 2231127"/>
                <a:gd name="connsiteX9" fmla="*/ 2444842 w 3546480"/>
                <a:gd name="connsiteY9" fmla="*/ 1915970 h 2231127"/>
                <a:gd name="connsiteX10" fmla="*/ 2327951 w 3546480"/>
                <a:gd name="connsiteY10" fmla="*/ 1932909 h 2231127"/>
                <a:gd name="connsiteX0" fmla="*/ 2327951 w 3510428"/>
                <a:gd name="connsiteY0" fmla="*/ 1944692 h 2242910"/>
                <a:gd name="connsiteX1" fmla="*/ 2387517 w 3510428"/>
                <a:gd name="connsiteY1" fmla="*/ 2029874 h 2242910"/>
                <a:gd name="connsiteX2" fmla="*/ 1735703 w 3510428"/>
                <a:gd name="connsiteY2" fmla="*/ 2224788 h 2242910"/>
                <a:gd name="connsiteX3" fmla="*/ 642081 w 3510428"/>
                <a:gd name="connsiteY3" fmla="*/ 2081506 h 2242910"/>
                <a:gd name="connsiteX4" fmla="*/ 5942 w 3510428"/>
                <a:gd name="connsiteY4" fmla="*/ 955804 h 2242910"/>
                <a:gd name="connsiteX5" fmla="*/ 893042 w 3510428"/>
                <a:gd name="connsiteY5" fmla="*/ 18531 h 2242910"/>
                <a:gd name="connsiteX6" fmla="*/ 3260875 w 3510428"/>
                <a:gd name="connsiteY6" fmla="*/ 353804 h 2242910"/>
                <a:gd name="connsiteX7" fmla="*/ 3458132 w 3510428"/>
                <a:gd name="connsiteY7" fmla="*/ 353064 h 2242910"/>
                <a:gd name="connsiteX8" fmla="*/ 3414306 w 3510428"/>
                <a:gd name="connsiteY8" fmla="*/ 1469464 h 2242910"/>
                <a:gd name="connsiteX9" fmla="*/ 2444842 w 3510428"/>
                <a:gd name="connsiteY9" fmla="*/ 1927753 h 2242910"/>
                <a:gd name="connsiteX10" fmla="*/ 2327951 w 3510428"/>
                <a:gd name="connsiteY10" fmla="*/ 1944692 h 2242910"/>
                <a:gd name="connsiteX0" fmla="*/ 2327951 w 3552866"/>
                <a:gd name="connsiteY0" fmla="*/ 1944692 h 2242910"/>
                <a:gd name="connsiteX1" fmla="*/ 2387517 w 3552866"/>
                <a:gd name="connsiteY1" fmla="*/ 2029874 h 2242910"/>
                <a:gd name="connsiteX2" fmla="*/ 1735703 w 3552866"/>
                <a:gd name="connsiteY2" fmla="*/ 2224788 h 2242910"/>
                <a:gd name="connsiteX3" fmla="*/ 642081 w 3552866"/>
                <a:gd name="connsiteY3" fmla="*/ 2081506 h 2242910"/>
                <a:gd name="connsiteX4" fmla="*/ 5942 w 3552866"/>
                <a:gd name="connsiteY4" fmla="*/ 955804 h 2242910"/>
                <a:gd name="connsiteX5" fmla="*/ 893042 w 3552866"/>
                <a:gd name="connsiteY5" fmla="*/ 18531 h 2242910"/>
                <a:gd name="connsiteX6" fmla="*/ 3260875 w 3552866"/>
                <a:gd name="connsiteY6" fmla="*/ 353804 h 2242910"/>
                <a:gd name="connsiteX7" fmla="*/ 3458132 w 3552866"/>
                <a:gd name="connsiteY7" fmla="*/ 353064 h 2242910"/>
                <a:gd name="connsiteX8" fmla="*/ 3486207 w 3552866"/>
                <a:gd name="connsiteY8" fmla="*/ 1521261 h 2242910"/>
                <a:gd name="connsiteX9" fmla="*/ 2444842 w 3552866"/>
                <a:gd name="connsiteY9" fmla="*/ 1927753 h 2242910"/>
                <a:gd name="connsiteX10" fmla="*/ 2327951 w 3552866"/>
                <a:gd name="connsiteY10" fmla="*/ 1944692 h 224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52866" h="2242910">
                  <a:moveTo>
                    <a:pt x="2327951" y="1944692"/>
                  </a:moveTo>
                  <a:cubicBezTo>
                    <a:pt x="2295314" y="1953826"/>
                    <a:pt x="2668495" y="2007072"/>
                    <a:pt x="2387517" y="2029874"/>
                  </a:cubicBezTo>
                  <a:cubicBezTo>
                    <a:pt x="2316049" y="2049551"/>
                    <a:pt x="2018325" y="2207301"/>
                    <a:pt x="1735703" y="2224788"/>
                  </a:cubicBezTo>
                  <a:cubicBezTo>
                    <a:pt x="1453081" y="2242275"/>
                    <a:pt x="930374" y="2293003"/>
                    <a:pt x="642081" y="2081506"/>
                  </a:cubicBezTo>
                  <a:cubicBezTo>
                    <a:pt x="353788" y="1870009"/>
                    <a:pt x="-54087" y="1425243"/>
                    <a:pt x="5942" y="955804"/>
                  </a:cubicBezTo>
                  <a:cubicBezTo>
                    <a:pt x="65361" y="491139"/>
                    <a:pt x="350553" y="118864"/>
                    <a:pt x="893042" y="18531"/>
                  </a:cubicBezTo>
                  <a:cubicBezTo>
                    <a:pt x="1435531" y="-81802"/>
                    <a:pt x="2844033" y="253279"/>
                    <a:pt x="3260875" y="353804"/>
                  </a:cubicBezTo>
                  <a:cubicBezTo>
                    <a:pt x="3677717" y="454329"/>
                    <a:pt x="3442907" y="197890"/>
                    <a:pt x="3458132" y="353064"/>
                  </a:cubicBezTo>
                  <a:cubicBezTo>
                    <a:pt x="3473357" y="508238"/>
                    <a:pt x="3644416" y="1303583"/>
                    <a:pt x="3486207" y="1521261"/>
                  </a:cubicBezTo>
                  <a:cubicBezTo>
                    <a:pt x="3427207" y="1746390"/>
                    <a:pt x="2637885" y="1857181"/>
                    <a:pt x="2444842" y="1927753"/>
                  </a:cubicBezTo>
                  <a:cubicBezTo>
                    <a:pt x="2251799" y="1998325"/>
                    <a:pt x="2636299" y="1899110"/>
                    <a:pt x="2327951" y="1944692"/>
                  </a:cubicBezTo>
                  <a:close/>
                </a:path>
              </a:pathLst>
            </a:custGeom>
            <a:solidFill>
              <a:srgbClr val="D6F2EA"/>
            </a:solidFill>
            <a:ln>
              <a:solidFill>
                <a:srgbClr val="CCE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386">
                        <a14:foregroundMark x1="14216" y1="61987" x2="22222" y2="59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48"/>
          <a:stretch/>
        </p:blipFill>
        <p:spPr>
          <a:xfrm flipH="1">
            <a:off x="-507541" y="2280035"/>
            <a:ext cx="3681840" cy="448893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777016" y="153594"/>
            <a:ext cx="6290505" cy="742511"/>
          </a:xfrm>
          <a:prstGeom prst="rect">
            <a:avLst/>
          </a:prstGeom>
          <a:solidFill>
            <a:srgbClr val="F7E3AD"/>
          </a:solidFill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sang 4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Tieng-rot-nuoc-www_tiengdong_com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8712" y="5853299"/>
            <a:ext cx="609600" cy="609600"/>
          </a:xfrm>
          <a:prstGeom prst="rect">
            <a:avLst/>
          </a:prstGeom>
        </p:spPr>
      </p:pic>
      <p:pic>
        <p:nvPicPr>
          <p:cNvPr id="42" name="Tieng-rot-nuoc-www_tiengdong_com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8712" y="5123069"/>
            <a:ext cx="609600" cy="609600"/>
          </a:xfrm>
          <a:prstGeom prst="rect">
            <a:avLst/>
          </a:prstGeom>
        </p:spPr>
      </p:pic>
      <p:pic>
        <p:nvPicPr>
          <p:cNvPr id="43" name="Tieng-rot-nuoc-www_tiengdong_com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4429151"/>
            <a:ext cx="609600" cy="609600"/>
          </a:xfrm>
          <a:prstGeom prst="rect">
            <a:avLst/>
          </a:prstGeom>
        </p:spPr>
      </p:pic>
      <p:pic>
        <p:nvPicPr>
          <p:cNvPr id="44" name="Tieng-rot-nuoc-www_tiengdong_com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3675656"/>
            <a:ext cx="609600" cy="6096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777016" y="911436"/>
            <a:ext cx="9808070" cy="830997"/>
          </a:xfrm>
          <a:prstGeom prst="rect">
            <a:avLst/>
          </a:prstGeom>
          <a:solidFill>
            <a:srgbClr val="F7E3AD"/>
          </a:solidFill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796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27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27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27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23" grpId="0" animBg="1"/>
      <p:bldP spid="23" grpId="1" animBg="1"/>
      <p:bldP spid="24" grpId="0" animBg="1"/>
      <p:bldP spid="24" grpId="1" animBg="1"/>
      <p:bldP spid="24" grpId="2" animBg="1"/>
      <p:bldP spid="26" grpId="0" animBg="1"/>
      <p:bldP spid="26" grpId="1" animBg="1"/>
      <p:bldP spid="27" grpId="0" animBg="1"/>
      <p:bldP spid="27" grpId="1" animBg="1"/>
      <p:bldP spid="27" grpId="2" animBg="1"/>
      <p:bldP spid="29" grpId="0" animBg="1"/>
      <p:bldP spid="31" grpId="0" animBg="1"/>
      <p:bldP spid="31" grpId="1" animBg="1"/>
      <p:bldP spid="32" grpId="0" animBg="1"/>
      <p:bldP spid="32" grpId="1" animBg="1"/>
      <p:bldP spid="32" grpId="2" animBg="1"/>
      <p:bldP spid="34" grpId="0" animBg="1"/>
      <p:bldP spid="36" grpId="0" animBg="1"/>
      <p:bldP spid="36" grpId="1" animBg="1"/>
      <p:bldP spid="41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325552" y="2523160"/>
            <a:ext cx="2951018" cy="1646359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729" b="51042" l="37042" r="54539">
                        <a14:foregroundMark x1="40264" y1="40365" x2="43338" y2="47656"/>
                        <a14:foregroundMark x1="40703" y1="40625" x2="44217" y2="40885"/>
                        <a14:foregroundMark x1="44217" y1="40885" x2="44217" y2="40885"/>
                        <a14:foregroundMark x1="44217" y1="40885" x2="44217" y2="40885"/>
                        <a14:foregroundMark x1="47877" y1="48438" x2="48463" y2="48698"/>
                        <a14:foregroundMark x1="48463" y1="48698" x2="48463" y2="48698"/>
                        <a14:foregroundMark x1="48755" y1="48698" x2="48755" y2="48698"/>
                        <a14:foregroundMark x1="48755" y1="48698" x2="49341" y2="48958"/>
                        <a14:foregroundMark x1="49488" y1="48958" x2="49488" y2="48958"/>
                        <a14:foregroundMark x1="40849" y1="43750" x2="41142" y2="47656"/>
                        <a14:foregroundMark x1="40630" y1="42318" x2="40630" y2="4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03" t="30407" r="49613" b="49793"/>
          <a:stretch/>
        </p:blipFill>
        <p:spPr bwMode="auto">
          <a:xfrm>
            <a:off x="5034496" y="1458521"/>
            <a:ext cx="798728" cy="223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549679" y="733947"/>
            <a:ext cx="6968394" cy="415670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51467" y="857561"/>
            <a:ext cx="3219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+mj-lt"/>
              </a:rPr>
              <a:t>Đây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là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ca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một</a:t>
            </a:r>
            <a:r>
              <a:rPr lang="en-US" sz="2800" b="1" dirty="0">
                <a:latin typeface="+mj-lt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b="1" dirty="0">
                <a:latin typeface="+mj-lt"/>
              </a:rPr>
              <a:t>,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66707" y="4022327"/>
            <a:ext cx="2770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4441" y="1451686"/>
            <a:ext cx="1988101" cy="274825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98335" y="179950"/>
            <a:ext cx="570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+mj-lt"/>
              </a:rPr>
              <a:t>b)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729" b="51042" l="37042" r="54539">
                        <a14:foregroundMark x1="40264" y1="40365" x2="43338" y2="47656"/>
                        <a14:foregroundMark x1="40703" y1="40625" x2="44217" y2="40885"/>
                        <a14:foregroundMark x1="44217" y1="40885" x2="44217" y2="40885"/>
                        <a14:foregroundMark x1="44217" y1="40885" x2="44217" y2="40885"/>
                        <a14:foregroundMark x1="47877" y1="48438" x2="48463" y2="48698"/>
                        <a14:foregroundMark x1="48463" y1="48698" x2="48463" y2="48698"/>
                        <a14:foregroundMark x1="48755" y1="48698" x2="48755" y2="48698"/>
                        <a14:foregroundMark x1="48755" y1="48698" x2="49341" y2="48958"/>
                        <a14:foregroundMark x1="49488" y1="48958" x2="49488" y2="48958"/>
                        <a14:foregroundMark x1="40849" y1="43750" x2="41142" y2="47656"/>
                        <a14:foregroundMark x1="40630" y1="42318" x2="40630" y2="4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5" t="37690" r="53597" b="48008"/>
          <a:stretch/>
        </p:blipFill>
        <p:spPr bwMode="auto">
          <a:xfrm>
            <a:off x="3325552" y="2312193"/>
            <a:ext cx="1597456" cy="161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927512" y="857561"/>
            <a:ext cx="2201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j-lt"/>
              </a:rPr>
              <a:t>chai </a:t>
            </a:r>
            <a:r>
              <a:rPr lang="en-US" sz="2800" b="1" dirty="0" err="1">
                <a:latin typeface="+mj-lt"/>
              </a:rPr>
              <a:t>một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b="1" dirty="0">
                <a:latin typeface="+mj-lt"/>
              </a:rPr>
              <a:t>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835797" y="3880178"/>
            <a:ext cx="1335371" cy="823583"/>
            <a:chOff x="6337017" y="3824758"/>
            <a:chExt cx="1335371" cy="82358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01" t="57514" r="71185" b="21243"/>
            <a:stretch/>
          </p:blipFill>
          <p:spPr>
            <a:xfrm>
              <a:off x="6337017" y="3824758"/>
              <a:ext cx="1335371" cy="68952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865183" y="4002010"/>
              <a:ext cx="37221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HP001 4 hàng" pitchFamily="34" charset="0"/>
                  <a:cs typeface="Times New Roman" panose="02020603050405020304" pitchFamily="18" charset="0"/>
                </a:rPr>
                <a:t>l</a:t>
              </a:r>
              <a:endParaRPr lang="en-US" sz="3600" dirty="0">
                <a:latin typeface="HP001 4 hàng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496566" y="2312193"/>
            <a:ext cx="2138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 1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684542" y="1362253"/>
            <a:ext cx="11875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865418" y="2825814"/>
            <a:ext cx="554182" cy="5205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082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32" grpId="0"/>
      <p:bldP spid="15" grpId="0"/>
      <p:bldP spid="14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4545" y="1385455"/>
            <a:ext cx="8783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chai,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Chevron 2"/>
          <p:cNvSpPr/>
          <p:nvPr/>
        </p:nvSpPr>
        <p:spPr>
          <a:xfrm>
            <a:off x="1925782" y="1551708"/>
            <a:ext cx="235527" cy="372355"/>
          </a:xfrm>
          <a:prstGeom prst="chevron">
            <a:avLst/>
          </a:prstGeom>
          <a:solidFill>
            <a:srgbClr val="F29A5B"/>
          </a:solidFill>
          <a:ln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8187" y="3129685"/>
            <a:ext cx="8783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itchFamily="18" charset="0"/>
              </a:rPr>
              <a:t>l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Chevron 6"/>
          <p:cNvSpPr/>
          <p:nvPr/>
        </p:nvSpPr>
        <p:spPr>
          <a:xfrm>
            <a:off x="1864009" y="3208184"/>
            <a:ext cx="235527" cy="372355"/>
          </a:xfrm>
          <a:prstGeom prst="chevron">
            <a:avLst/>
          </a:prstGeom>
          <a:solidFill>
            <a:srgbClr val="F29A5B"/>
          </a:solidFill>
          <a:ln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78581" y="435089"/>
            <a:ext cx="706582" cy="5847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Lít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092" y="3888500"/>
            <a:ext cx="1988101" cy="2748257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2916380" y="1724029"/>
            <a:ext cx="6643255" cy="1253923"/>
          </a:xfrm>
          <a:prstGeom prst="cloudCallout">
            <a:avLst>
              <a:gd name="adj1" fmla="val -65806"/>
              <a:gd name="adj2" fmla="val 146365"/>
            </a:avLst>
          </a:prstGeom>
          <a:solidFill>
            <a:srgbClr val="F7E3AD"/>
          </a:solidFill>
          <a:ln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535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  <p:bldP spid="7" grpId="0" animBg="1"/>
      <p:bldP spid="8" grpId="0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ầu ăn Neptune Gold 1 lít - META.v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48" y="890773"/>
            <a:ext cx="1170421" cy="41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hộp 1 lít vinamilk không đường - Bách Hóa Thịnh Xuyến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1" r="27056"/>
          <a:stretch/>
        </p:blipFill>
        <p:spPr bwMode="auto">
          <a:xfrm>
            <a:off x="4779029" y="1425409"/>
            <a:ext cx="217516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ước mắm Nam Ngư 10 độ đạm 900ml giá tốt tại Bách hoá XANH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2" r="36974"/>
          <a:stretch/>
        </p:blipFill>
        <p:spPr bwMode="auto">
          <a:xfrm>
            <a:off x="8545329" y="890773"/>
            <a:ext cx="1388380" cy="421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0783" y="5360267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9029" y="5358819"/>
            <a:ext cx="2148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4514" y="5372679"/>
            <a:ext cx="2584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mắm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0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34375"/>
              </p:ext>
            </p:extLst>
          </p:nvPr>
        </p:nvGraphicFramePr>
        <p:xfrm>
          <a:off x="2147463" y="1135315"/>
          <a:ext cx="7571927" cy="3977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7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02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1674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32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018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DEE"/>
              </a:clrFrom>
              <a:clrTo>
                <a:srgbClr val="FFFD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102" y="1255611"/>
            <a:ext cx="1219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615" y="1856580"/>
            <a:ext cx="1586338" cy="140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872" y="1806383"/>
            <a:ext cx="1343891" cy="150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05249" y="3685306"/>
            <a:ext cx="1174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49435" y="4422481"/>
            <a:ext cx="1174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5" name="Rectangle 4"/>
          <p:cNvSpPr/>
          <p:nvPr/>
        </p:nvSpPr>
        <p:spPr>
          <a:xfrm>
            <a:off x="4253784" y="267977"/>
            <a:ext cx="37160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 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42" name="TextBox1" r:id="rId2" imgW="1554480" imgH="510480"/>
        </mc:Choice>
        <mc:Fallback>
          <p:control name="TextBox1" r:id="rId2" imgW="1554480" imgH="510480">
            <p:pic>
              <p:nvPicPr>
                <p:cNvPr id="3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5583238" y="3781425"/>
                  <a:ext cx="1552575" cy="5127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3" name="TextBox2" r:id="rId3" imgW="1623240" imgH="495360"/>
        </mc:Choice>
        <mc:Fallback>
          <p:control name="TextBox2" r:id="rId3" imgW="1623240" imgH="495360">
            <p:pic>
              <p:nvPicPr>
                <p:cNvPr id="6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5583238" y="4530725"/>
                  <a:ext cx="1620837" cy="4984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4" name="TextBox3" r:id="rId4" imgW="1325880" imgH="594360"/>
        </mc:Choice>
        <mc:Fallback>
          <p:control name="TextBox3" r:id="rId4" imgW="1325880" imgH="594360">
            <p:pic>
              <p:nvPicPr>
                <p:cNvPr id="7" name="Text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7897813" y="3754438"/>
                  <a:ext cx="1328737" cy="5953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5" name="TextBox4" r:id="rId5" imgW="1440360" imgH="495360"/>
        </mc:Choice>
        <mc:Fallback>
          <p:control name="TextBox4" r:id="rId5" imgW="1440360" imgH="495360">
            <p:pic>
              <p:nvPicPr>
                <p:cNvPr id="8" name="Text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7897813" y="4545013"/>
                  <a:ext cx="1439862" cy="4984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7959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tile tx="0" ty="0" sx="98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139505EB-7B6A-4FA2-BA1C-91E9536AD1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169082" y="90942"/>
            <a:ext cx="780528" cy="5971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2" y="955416"/>
            <a:ext cx="6812252" cy="454150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355273" y="406027"/>
            <a:ext cx="8201891" cy="738664"/>
          </a:xfrm>
          <a:prstGeom prst="rect">
            <a:avLst/>
          </a:prstGeom>
          <a:solidFill>
            <a:srgbClr val="F7E3AD"/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7030A0"/>
                </a:solidFill>
                <a:latin typeface="+mj-lt"/>
              </a:rPr>
              <a:t>Rót</a:t>
            </a:r>
            <a:r>
              <a:rPr lang="en-US" sz="28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</a:rPr>
              <a:t>nước</a:t>
            </a:r>
            <a:r>
              <a:rPr lang="en-US" sz="28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</a:rPr>
              <a:t>đầy</a:t>
            </a:r>
            <a:r>
              <a:rPr lang="en-US" sz="28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+mj-lt"/>
              </a:rPr>
              <a:t> ca 1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solidFill>
                  <a:srgbClr val="7030A0"/>
                </a:solidFill>
                <a:latin typeface="+mj-lt"/>
              </a:rPr>
              <a:t>, ta </a:t>
            </a:r>
            <a:r>
              <a:rPr lang="en-US" sz="2800" b="1" dirty="0" err="1">
                <a:solidFill>
                  <a:srgbClr val="7030A0"/>
                </a:solidFill>
                <a:latin typeface="+mj-lt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+mj-lt"/>
              </a:rPr>
              <a:t> … 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</a:rPr>
              <a:t>nước</a:t>
            </a:r>
            <a:r>
              <a:rPr lang="en-US" sz="2800" b="1" dirty="0">
                <a:solidFill>
                  <a:srgbClr val="7030A0"/>
                </a:solidFill>
                <a:latin typeface="+mj-lt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43797" y="5172044"/>
            <a:ext cx="2122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8361000" y="482971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49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19" y="2489044"/>
            <a:ext cx="3158043" cy="142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0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560"/>
            <a:ext cx="12191999" cy="5806440"/>
          </a:xfrm>
        </p:spPr>
      </p:pic>
      <p:sp>
        <p:nvSpPr>
          <p:cNvPr id="5" name="Title 1"/>
          <p:cNvSpPr txBox="1"/>
          <p:nvPr/>
        </p:nvSpPr>
        <p:spPr>
          <a:xfrm>
            <a:off x="0" y="-24974"/>
            <a:ext cx="12192000" cy="11658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6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CUỘC THI BƠI LỘI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384255" y="707616"/>
            <a:ext cx="5466561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MH_Other_2">
            <a:extLst>
              <a:ext uri="{FF2B5EF4-FFF2-40B4-BE49-F238E27FC236}">
                <a16:creationId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4979" y="616008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9545" y="1349474"/>
            <a:ext cx="73929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ca 1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14350" indent="-514350">
              <a:lnSpc>
                <a:spcPct val="200000"/>
              </a:lnSpc>
              <a:buAutoNum type="alphaUcPeriod"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Chai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lnSpc>
                <a:spcPct val="200000"/>
              </a:lnSpc>
              <a:buAutoNum type="alphaUcPeriod"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Chai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lnSpc>
                <a:spcPct val="200000"/>
              </a:lnSpc>
              <a:buAutoNum type="alphaUcPeriod"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Chai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058160" y="1787760"/>
            <a:ext cx="3486150" cy="2992478"/>
            <a:chOff x="7786688" y="2265324"/>
            <a:chExt cx="3486150" cy="299247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641" b="21941"/>
            <a:stretch/>
          </p:blipFill>
          <p:spPr>
            <a:xfrm>
              <a:off x="7786688" y="2279612"/>
              <a:ext cx="3486150" cy="2978190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7786688" y="2265324"/>
              <a:ext cx="3486150" cy="2978190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>
            <a:off x="400050" y="4086917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496291" y="1175416"/>
            <a:ext cx="22998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70852" y="1175416"/>
            <a:ext cx="21962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28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1044" y="4538037"/>
            <a:ext cx="1208985" cy="58477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       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149280F-81DA-4ED3-83E3-BC353381E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042484" y="784146"/>
            <a:ext cx="1786462" cy="597184"/>
            <a:chOff x="238537" y="208174"/>
            <a:chExt cx="1786462" cy="597184"/>
          </a:xfrm>
        </p:grpSpPr>
        <p:sp>
          <p:nvSpPr>
            <p:cNvPr id="23" name="Rounded Rectangle 22"/>
            <p:cNvSpPr/>
            <p:nvPr/>
          </p:nvSpPr>
          <p:spPr>
            <a:xfrm>
              <a:off x="917049" y="220583"/>
              <a:ext cx="671273" cy="5847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78913" y="220583"/>
              <a:ext cx="822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Số</a:t>
              </a:r>
              <a:endParaRPr lang="vi-VN" sz="3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90265" y="20817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pic>
        <p:nvPicPr>
          <p:cNvPr id="6" name="20 lít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77" t="-6130" r="-1421" b="6130"/>
          <a:stretch/>
        </p:blipFill>
        <p:spPr>
          <a:xfrm>
            <a:off x="9159580" y="1716230"/>
            <a:ext cx="2217055" cy="3214795"/>
          </a:xfrm>
          <a:prstGeom prst="rect">
            <a:avLst/>
          </a:prstGeom>
        </p:spPr>
      </p:pic>
      <p:pic>
        <p:nvPicPr>
          <p:cNvPr id="29" name="5 lít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2" t="27029" r="23585" b="6130"/>
          <a:stretch/>
        </p:blipFill>
        <p:spPr>
          <a:xfrm>
            <a:off x="7020737" y="2804758"/>
            <a:ext cx="1761326" cy="2148798"/>
          </a:xfrm>
          <a:prstGeom prst="rect">
            <a:avLst/>
          </a:prstGeom>
        </p:spPr>
      </p:pic>
      <p:pic>
        <p:nvPicPr>
          <p:cNvPr id="30" name="2 lít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22" t="27029" r="44869" b="18158"/>
          <a:stretch/>
        </p:blipFill>
        <p:spPr>
          <a:xfrm>
            <a:off x="5021364" y="2804758"/>
            <a:ext cx="1445191" cy="1762129"/>
          </a:xfrm>
          <a:prstGeom prst="rect">
            <a:avLst/>
          </a:prstGeom>
        </p:spPr>
      </p:pic>
      <p:pic>
        <p:nvPicPr>
          <p:cNvPr id="31" name="10 lít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977" b="21131"/>
          <a:stretch/>
        </p:blipFill>
        <p:spPr>
          <a:xfrm>
            <a:off x="370104" y="1996826"/>
            <a:ext cx="1761326" cy="2535466"/>
          </a:xfrm>
          <a:prstGeom prst="rect">
            <a:avLst/>
          </a:prstGeom>
        </p:spPr>
      </p:pic>
      <p:pic>
        <p:nvPicPr>
          <p:cNvPr id="32" name="3 lít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3" t="23300" r="62859" b="21921"/>
          <a:stretch/>
        </p:blipFill>
        <p:spPr>
          <a:xfrm>
            <a:off x="3006862" y="2788003"/>
            <a:ext cx="1293283" cy="1761038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3318110" y="4447273"/>
            <a:ext cx="637332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</a:rPr>
              <a:t>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78037" y="4477931"/>
            <a:ext cx="731520" cy="64008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j-lt"/>
              </a:rPr>
              <a:t>10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68100" y="4493003"/>
            <a:ext cx="1208985" cy="58477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       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313342" y="4443373"/>
            <a:ext cx="637332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945305" y="4401234"/>
            <a:ext cx="637332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</a:rPr>
              <a:t>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707025" y="4432883"/>
            <a:ext cx="1208985" cy="58477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       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953133" y="4397108"/>
            <a:ext cx="731520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454477" y="4426154"/>
            <a:ext cx="637332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</a:rPr>
              <a:t>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168651" y="4485513"/>
            <a:ext cx="1208985" cy="58477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       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457618" y="4420045"/>
            <a:ext cx="637332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5204110" y="4461545"/>
            <a:ext cx="637332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</a:rPr>
              <a:t>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54100" y="4507275"/>
            <a:ext cx="1208985" cy="58477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       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5214063" y="4457645"/>
            <a:ext cx="637332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4642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53" grpId="0" animBg="1"/>
      <p:bldP spid="5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32864" y="146816"/>
            <a:ext cx="1786462" cy="597184"/>
            <a:chOff x="238537" y="208174"/>
            <a:chExt cx="1786462" cy="597184"/>
          </a:xfrm>
        </p:grpSpPr>
        <p:sp>
          <p:nvSpPr>
            <p:cNvPr id="25" name="Rounded Rectangle 24"/>
            <p:cNvSpPr/>
            <p:nvPr/>
          </p:nvSpPr>
          <p:spPr>
            <a:xfrm>
              <a:off x="917049" y="220583"/>
              <a:ext cx="671273" cy="5847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78913" y="220583"/>
              <a:ext cx="822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Số</a:t>
              </a:r>
              <a:endParaRPr lang="vi-VN" sz="3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590265" y="20817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34438" y="975187"/>
            <a:ext cx="11927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01" t="37812" r="55967" b="22604"/>
          <a:stretch/>
        </p:blipFill>
        <p:spPr bwMode="auto">
          <a:xfrm>
            <a:off x="1840514" y="1498407"/>
            <a:ext cx="3368803" cy="262760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13" t="37351" r="10866" b="20418"/>
          <a:stretch/>
        </p:blipFill>
        <p:spPr bwMode="auto">
          <a:xfrm>
            <a:off x="6327290" y="1595784"/>
            <a:ext cx="4121940" cy="245781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344" y="4213710"/>
            <a:ext cx="12186656" cy="1815882"/>
            <a:chOff x="5344" y="4199855"/>
            <a:chExt cx="12186656" cy="1815882"/>
          </a:xfrm>
        </p:grpSpPr>
        <p:sp>
          <p:nvSpPr>
            <p:cNvPr id="41" name="Rounded Rectangle 40"/>
            <p:cNvSpPr/>
            <p:nvPr/>
          </p:nvSpPr>
          <p:spPr>
            <a:xfrm>
              <a:off x="9886735" y="5260744"/>
              <a:ext cx="548640" cy="548640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B050"/>
                  </a:solidFill>
                </a:rPr>
                <a:t>?</a:t>
              </a:r>
              <a:endParaRPr lang="en-US" sz="3200" b="1" dirty="0">
                <a:solidFill>
                  <a:srgbClr val="00B050"/>
                </a:solidFill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0556709" y="4447745"/>
              <a:ext cx="548640" cy="548640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B050"/>
                  </a:solidFill>
                </a:rPr>
                <a:t>?</a:t>
              </a:r>
              <a:endParaRPr lang="en-US" sz="3200" b="1" dirty="0">
                <a:solidFill>
                  <a:srgbClr val="00B050"/>
                </a:solidFill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4754294" y="4464226"/>
              <a:ext cx="548640" cy="548640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B050"/>
                  </a:solidFill>
                </a:rPr>
                <a:t>?</a:t>
              </a:r>
              <a:endParaRPr lang="en-US" sz="3200" b="1" dirty="0">
                <a:solidFill>
                  <a:srgbClr val="00B05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44" y="4199855"/>
              <a:ext cx="121866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cốc</a:t>
              </a:r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cốc</a:t>
              </a:r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200000"/>
                </a:lnSpc>
              </a:pPr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     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cốc</a:t>
              </a:r>
              <a:endPara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4754294" y="4477937"/>
            <a:ext cx="548640" cy="54864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j-lt"/>
              </a:rPr>
              <a:t>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560066" y="4464079"/>
            <a:ext cx="548640" cy="54864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j-lt"/>
              </a:rPr>
              <a:t>6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886735" y="5265276"/>
            <a:ext cx="548640" cy="54864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745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 animBg="1"/>
      <p:bldP spid="34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283415" y="2208950"/>
            <a:ext cx="8894502" cy="3253878"/>
            <a:chOff x="1532342" y="1627213"/>
            <a:chExt cx="8894502" cy="32538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342" y="1635230"/>
              <a:ext cx="8894502" cy="3245861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1532342" y="1627213"/>
              <a:ext cx="0" cy="325387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68028" y="209502"/>
            <a:ext cx="120348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3675547" y="2790687"/>
            <a:ext cx="8486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 err="1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bình</a:t>
            </a:r>
            <a:r>
              <a:rPr lang="en-US" sz="3200" b="1" dirty="0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 B </a:t>
            </a:r>
            <a:r>
              <a:rPr lang="en-US" sz="3200" b="1" dirty="0" err="1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bình</a:t>
            </a:r>
            <a:r>
              <a:rPr lang="en-US" sz="3200" b="1" dirty="0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 A </a:t>
            </a:r>
            <a:r>
              <a:rPr lang="en-US" sz="3200" b="1" dirty="0" err="1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5018458" y="3444680"/>
            <a:ext cx="28568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6 – 4 = 2 (</a:t>
            </a:r>
            <a:r>
              <a:rPr lang="en-US" sz="3200" b="1" dirty="0" err="1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cǬ</a:t>
            </a:r>
            <a:r>
              <a:rPr lang="en-US" sz="3200" b="1" dirty="0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1498" y="4082379"/>
            <a:ext cx="360547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 err="1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: 2 </a:t>
            </a:r>
            <a:r>
              <a:rPr lang="en-US" sz="3200" b="1" dirty="0" err="1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cǬ</a:t>
            </a:r>
            <a:r>
              <a:rPr lang="en-US" sz="3200" b="1" dirty="0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nư</a:t>
            </a:r>
            <a:r>
              <a:rPr lang="el-GR" sz="3200" b="1" dirty="0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ϐ</a:t>
            </a:r>
            <a:r>
              <a:rPr lang="en-US" sz="3200" b="1" dirty="0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36658" y="2176308"/>
            <a:ext cx="16914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 err="1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941C72"/>
                </a:solidFill>
                <a:latin typeface="HP001 4 hàng" pitchFamily="34" charset="0"/>
                <a:cs typeface="Times New Roman" pitchFamily="18" charset="0"/>
              </a:rPr>
              <a:t>giải</a:t>
            </a:r>
            <a:endParaRPr lang="en-US" sz="3200" b="1" dirty="0">
              <a:solidFill>
                <a:srgbClr val="941C72"/>
              </a:solidFill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14396" y="789709"/>
            <a:ext cx="41040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84354" y="789709"/>
            <a:ext cx="40674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3448" y="1371596"/>
            <a:ext cx="115083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0" y="2208950"/>
            <a:ext cx="3629890" cy="2529305"/>
            <a:chOff x="0" y="2208950"/>
            <a:chExt cx="3629890" cy="2529305"/>
          </a:xfrm>
        </p:grpSpPr>
        <p:sp>
          <p:nvSpPr>
            <p:cNvPr id="21" name="Rounded Rectangle 20"/>
            <p:cNvSpPr/>
            <p:nvPr/>
          </p:nvSpPr>
          <p:spPr>
            <a:xfrm>
              <a:off x="0" y="2208950"/>
              <a:ext cx="3186545" cy="252930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2103" y="2277317"/>
              <a:ext cx="1768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u="sng" dirty="0" err="1">
                  <a:latin typeface="Times New Roman" pitchFamily="18" charset="0"/>
                  <a:cs typeface="Times New Roman" pitchFamily="18" charset="0"/>
                </a:rPr>
                <a:t>Tóm</a:t>
              </a:r>
              <a:r>
                <a:rPr lang="en-US" sz="2400" b="1" i="1" u="sng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i="1" u="sng" dirty="0" err="1">
                  <a:latin typeface="Times New Roman" pitchFamily="18" charset="0"/>
                  <a:cs typeface="Times New Roman" pitchFamily="18" charset="0"/>
                </a:rPr>
                <a:t>tắt</a:t>
              </a:r>
              <a:r>
                <a:rPr lang="en-US" sz="2400" b="1" i="1" u="sng" dirty="0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0941" y="2923000"/>
              <a:ext cx="30456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A             :   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cốc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                      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7187" y="3484221"/>
              <a:ext cx="3126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B            :   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cốc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  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3332" y="4024702"/>
              <a:ext cx="34865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B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A: …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cốc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107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18655"/>
            <a:ext cx="6913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 descr="Cartoon Hand Drawn Character Little Boy Drinking Water, Cartoon, Hand  Painted, Character PNG Transparent Clipart Image and PSD File for Free  Downloa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2" y="611042"/>
            <a:ext cx="6096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899564" y="2466109"/>
            <a:ext cx="3034145" cy="2036618"/>
          </a:xfrm>
          <a:prstGeom prst="ellipse">
            <a:avLst/>
          </a:prstGeom>
          <a:solidFill>
            <a:srgbClr val="F29A5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19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011933" y="-487255"/>
            <a:ext cx="6574970" cy="6473661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3483438" y="3353434"/>
            <a:ext cx="6017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50"/>
                </a:solidFill>
                <a:latin typeface="HP001 Kieu 2 5H" panose="020B0603050302020204" pitchFamily="34" charset="0"/>
              </a:rPr>
              <a:t>Chào</a:t>
            </a:r>
            <a:r>
              <a:rPr lang="en-US" altLang="zh-CN" sz="4800" b="1" dirty="0">
                <a:solidFill>
                  <a:srgbClr val="00B050"/>
                </a:solidFill>
                <a:latin typeface="HP001 Kieu 2 5H" panose="020B0603050302020204" pitchFamily="34" charset="0"/>
              </a:rPr>
              <a:t> </a:t>
            </a:r>
            <a:r>
              <a:rPr lang="en-US" altLang="zh-CN" sz="4800" b="1" dirty="0" err="1">
                <a:solidFill>
                  <a:srgbClr val="00B050"/>
                </a:solidFill>
                <a:latin typeface="HP001 Kieu 2 5H" panose="020B0603050302020204" pitchFamily="34" charset="0"/>
              </a:rPr>
              <a:t>tạm</a:t>
            </a:r>
            <a:r>
              <a:rPr lang="en-US" altLang="zh-CN" sz="4800" b="1" dirty="0">
                <a:solidFill>
                  <a:srgbClr val="00B050"/>
                </a:solidFill>
                <a:latin typeface="HP001 Kieu 2 5H" panose="020B0603050302020204" pitchFamily="34" charset="0"/>
              </a:rPr>
              <a:t> </a:t>
            </a:r>
            <a:r>
              <a:rPr lang="en-US" altLang="zh-CN" sz="4800" b="1" dirty="0" err="1">
                <a:solidFill>
                  <a:srgbClr val="00B050"/>
                </a:solidFill>
                <a:latin typeface="HP001 Kieu 2 5H" panose="020B0603050302020204" pitchFamily="34" charset="0"/>
              </a:rPr>
              <a:t>biệt</a:t>
            </a:r>
            <a:r>
              <a:rPr lang="en-US" altLang="zh-CN" sz="4800" b="1" dirty="0">
                <a:solidFill>
                  <a:srgbClr val="00B050"/>
                </a:solidFill>
                <a:latin typeface="HP001 Kieu 2 5H" panose="020B0603050302020204" pitchFamily="34" charset="0"/>
              </a:rPr>
              <a:t> </a:t>
            </a:r>
            <a:r>
              <a:rPr lang="en-US" altLang="zh-CN" sz="4800" b="1" dirty="0" err="1">
                <a:solidFill>
                  <a:srgbClr val="00B050"/>
                </a:solidFill>
                <a:latin typeface="HP001 Kieu 2 5H" panose="020B0603050302020204" pitchFamily="34" charset="0"/>
              </a:rPr>
              <a:t>các</a:t>
            </a:r>
            <a:r>
              <a:rPr lang="en-US" altLang="zh-CN" sz="4800" b="1" dirty="0">
                <a:solidFill>
                  <a:srgbClr val="00B050"/>
                </a:solidFill>
                <a:latin typeface="HP001 Kieu 2 5H" panose="020B0603050302020204" pitchFamily="34" charset="0"/>
              </a:rPr>
              <a:t> </a:t>
            </a:r>
            <a:r>
              <a:rPr lang="en-US" altLang="zh-CN" sz="4800" b="1" dirty="0" err="1">
                <a:solidFill>
                  <a:srgbClr val="00B050"/>
                </a:solidFill>
                <a:latin typeface="HP001 Kieu 2 5H" panose="020B0603050302020204" pitchFamily="34" charset="0"/>
              </a:rPr>
              <a:t>em</a:t>
            </a:r>
            <a:r>
              <a:rPr lang="en-US" altLang="zh-CN" sz="4800" b="1" dirty="0">
                <a:solidFill>
                  <a:srgbClr val="00B050"/>
                </a:solidFill>
                <a:latin typeface="HP001 Kieu 2 5H" panose="020B0603050302020204" pitchFamily="34" charset="0"/>
              </a:rPr>
              <a:t>!</a:t>
            </a:r>
            <a:endParaRPr lang="zh-CN" altLang="en-US" sz="4800" b="1" dirty="0">
              <a:solidFill>
                <a:srgbClr val="00B050"/>
              </a:solidFill>
              <a:latin typeface="HP001 Kieu 2 5H" panose="020B06030503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30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6137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4" r="-7931"/>
          <a:stretch>
            <a:fillRect/>
          </a:stretch>
        </p:blipFill>
        <p:spPr bwMode="auto">
          <a:xfrm>
            <a:off x="0" y="3530712"/>
            <a:ext cx="13228320" cy="300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-121920" y="3909696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2000" y="4671960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6114703" y="743708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rId14" action="ppaction://hlinksldjump"/>
          </p:cNvPr>
          <p:cNvSpPr/>
          <p:nvPr/>
        </p:nvSpPr>
        <p:spPr>
          <a:xfrm>
            <a:off x="3762413" y="2830151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9" name="Flowchart: Connector 18">
            <a:hlinkClick r:id="rId15" action="ppaction://hlinksldjump"/>
          </p:cNvPr>
          <p:cNvSpPr/>
          <p:nvPr/>
        </p:nvSpPr>
        <p:spPr>
          <a:xfrm>
            <a:off x="4629169" y="2837488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Flowchart: Connector 19">
            <a:hlinkClick r:id="rId16" action="ppaction://hlinksldjump"/>
          </p:cNvPr>
          <p:cNvSpPr/>
          <p:nvPr/>
        </p:nvSpPr>
        <p:spPr>
          <a:xfrm>
            <a:off x="5480090" y="2863700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00912" y="4624306"/>
            <a:ext cx="1072105" cy="44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358820" y="5864006"/>
            <a:ext cx="953927" cy="44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37" y="456351"/>
            <a:ext cx="9731604" cy="175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199" y="828968"/>
            <a:ext cx="841247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3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3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3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ki – </a:t>
            </a:r>
            <a:r>
              <a:rPr kumimoji="0" lang="en-US" sz="43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lô</a:t>
            </a: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– gam </a:t>
            </a:r>
            <a:r>
              <a:rPr kumimoji="0" lang="en-US" sz="43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16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20980" y="3924886"/>
            <a:ext cx="5875020" cy="2186612"/>
          </a:xfrm>
          <a:prstGeom prst="cloudCallout">
            <a:avLst>
              <a:gd name="adj1" fmla="val 87219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kg</a:t>
            </a:r>
          </a:p>
        </p:txBody>
      </p:sp>
      <p:sp>
        <p:nvSpPr>
          <p:cNvPr id="22" name="Right Arrow 21">
            <a:hlinkClick r:id="rId8" action="ppaction://hlinksldjump"/>
          </p:cNvPr>
          <p:cNvSpPr/>
          <p:nvPr/>
        </p:nvSpPr>
        <p:spPr>
          <a:xfrm>
            <a:off x="8926487" y="562077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2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6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26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0" name="TextBox1" r:id="rId2" imgW="2309040" imgH="472320"/>
        </mc:Choice>
        <mc:Fallback>
          <p:control name="TextBox1" r:id="rId2" imgW="2309040" imgH="47232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FE77CAA2-6753-4543-9E7A-C4AAEA511D3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78050" y="2714625"/>
                  <a:ext cx="2309813" cy="471488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843CD64-EA7E-4EF1-B75E-780CEF79C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91" y="3482148"/>
            <a:ext cx="586791" cy="762066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373"/>
            <a:ext cx="12626503" cy="5958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9692" y="683744"/>
            <a:ext cx="1097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khẳng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4800" b="1" dirty="0">
                <a:solidFill>
                  <a:prstClr val="white"/>
                </a:solidFill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192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rId5" action="ppaction://hlinksldjump"/>
          </p:cNvPr>
          <p:cNvSpPr/>
          <p:nvPr/>
        </p:nvSpPr>
        <p:spPr>
          <a:xfrm>
            <a:off x="11252984" y="6044608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2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6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26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DD1FE6-39A0-439E-BC42-3B64FAD93D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7401" y="1786375"/>
            <a:ext cx="1415679" cy="141567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DB45145-B8E5-45FB-885F-8F5717BC6D02}"/>
              </a:ext>
            </a:extLst>
          </p:cNvPr>
          <p:cNvGrpSpPr/>
          <p:nvPr/>
        </p:nvGrpSpPr>
        <p:grpSpPr>
          <a:xfrm>
            <a:off x="8241323" y="2787013"/>
            <a:ext cx="3953102" cy="246466"/>
            <a:chOff x="7524508" y="3836482"/>
            <a:chExt cx="3953102" cy="2464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B69DFD-36AF-40BD-8C2F-36F7C3A1424D}"/>
                </a:ext>
              </a:extLst>
            </p:cNvPr>
            <p:cNvSpPr/>
            <p:nvPr/>
          </p:nvSpPr>
          <p:spPr>
            <a:xfrm rot="10831809" flipV="1">
              <a:off x="7672911" y="4037229"/>
              <a:ext cx="3648041" cy="45719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</a:t>
              </a:r>
            </a:p>
          </p:txBody>
        </p:sp>
        <p:sp>
          <p:nvSpPr>
            <p:cNvPr id="13" name="Trapezoid 12">
              <a:extLst>
                <a:ext uri="{FF2B5EF4-FFF2-40B4-BE49-F238E27FC236}">
                  <a16:creationId xmlns:a16="http://schemas.microsoft.com/office/drawing/2014/main" id="{850B6C3F-EFF4-4CD6-8D24-D5DFF39BDC80}"/>
                </a:ext>
              </a:extLst>
            </p:cNvPr>
            <p:cNvSpPr/>
            <p:nvPr/>
          </p:nvSpPr>
          <p:spPr>
            <a:xfrm rot="10836235">
              <a:off x="10448910" y="3846789"/>
              <a:ext cx="1028700" cy="188843"/>
            </a:xfrm>
            <a:prstGeom prst="trapezoid">
              <a:avLst>
                <a:gd name="adj" fmla="val 8552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CCA400A2-1230-4A83-B7CC-0639689BDC94}"/>
                </a:ext>
              </a:extLst>
            </p:cNvPr>
            <p:cNvSpPr/>
            <p:nvPr/>
          </p:nvSpPr>
          <p:spPr>
            <a:xfrm rot="10836235">
              <a:off x="7524508" y="3836482"/>
              <a:ext cx="1028700" cy="188843"/>
            </a:xfrm>
            <a:prstGeom prst="trapezoid">
              <a:avLst>
                <a:gd name="adj" fmla="val 8552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473B34-362D-4F67-A24B-F2D858EFE88F}"/>
              </a:ext>
            </a:extLst>
          </p:cNvPr>
          <p:cNvGrpSpPr/>
          <p:nvPr/>
        </p:nvGrpSpPr>
        <p:grpSpPr>
          <a:xfrm>
            <a:off x="9808211" y="2646615"/>
            <a:ext cx="840783" cy="930607"/>
            <a:chOff x="9133472" y="4559337"/>
            <a:chExt cx="840783" cy="9306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0FFE6A-7F0D-467C-AD9E-43CF125AFDD2}"/>
                </a:ext>
              </a:extLst>
            </p:cNvPr>
            <p:cNvGrpSpPr/>
            <p:nvPr/>
          </p:nvGrpSpPr>
          <p:grpSpPr>
            <a:xfrm>
              <a:off x="9133472" y="4559337"/>
              <a:ext cx="840783" cy="930607"/>
              <a:chOff x="7985502" y="4381436"/>
              <a:chExt cx="840783" cy="930607"/>
            </a:xfrm>
          </p:grpSpPr>
          <p:sp>
            <p:nvSpPr>
              <p:cNvPr id="21" name="Flowchart: Terminator 20">
                <a:extLst>
                  <a:ext uri="{FF2B5EF4-FFF2-40B4-BE49-F238E27FC236}">
                    <a16:creationId xmlns:a16="http://schemas.microsoft.com/office/drawing/2014/main" id="{705D8ECA-CE7D-4A6F-B72B-417F646C80B5}"/>
                  </a:ext>
                </a:extLst>
              </p:cNvPr>
              <p:cNvSpPr/>
              <p:nvPr/>
            </p:nvSpPr>
            <p:spPr>
              <a:xfrm rot="5400000">
                <a:off x="7970385" y="4516940"/>
                <a:ext cx="876881" cy="605874"/>
              </a:xfrm>
              <a:prstGeom prst="flowChartTerminator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rapezoid 22">
                <a:extLst>
                  <a:ext uri="{FF2B5EF4-FFF2-40B4-BE49-F238E27FC236}">
                    <a16:creationId xmlns:a16="http://schemas.microsoft.com/office/drawing/2014/main" id="{613EBC2C-7B23-48DA-9258-175657C53256}"/>
                  </a:ext>
                </a:extLst>
              </p:cNvPr>
              <p:cNvSpPr/>
              <p:nvPr/>
            </p:nvSpPr>
            <p:spPr>
              <a:xfrm>
                <a:off x="8051369" y="5200008"/>
                <a:ext cx="716798" cy="58310"/>
              </a:xfrm>
              <a:prstGeom prst="trapezoid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rapezoid 23">
                <a:extLst>
                  <a:ext uri="{FF2B5EF4-FFF2-40B4-BE49-F238E27FC236}">
                    <a16:creationId xmlns:a16="http://schemas.microsoft.com/office/drawing/2014/main" id="{935B0090-470C-4A3B-9923-93893AC94057}"/>
                  </a:ext>
                </a:extLst>
              </p:cNvPr>
              <p:cNvSpPr/>
              <p:nvPr/>
            </p:nvSpPr>
            <p:spPr>
              <a:xfrm>
                <a:off x="7985502" y="5266324"/>
                <a:ext cx="840783" cy="45719"/>
              </a:xfrm>
              <a:prstGeom prst="trapezoid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rapezoid 24">
                <a:extLst>
                  <a:ext uri="{FF2B5EF4-FFF2-40B4-BE49-F238E27FC236}">
                    <a16:creationId xmlns:a16="http://schemas.microsoft.com/office/drawing/2014/main" id="{30BB3DA2-D90D-4690-BB35-3B5A954C0D0F}"/>
                  </a:ext>
                </a:extLst>
              </p:cNvPr>
              <p:cNvSpPr/>
              <p:nvPr/>
            </p:nvSpPr>
            <p:spPr>
              <a:xfrm>
                <a:off x="8105888" y="5154288"/>
                <a:ext cx="635156" cy="45720"/>
              </a:xfrm>
              <a:prstGeom prst="trapezoid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2F17B44-C663-48B9-B28C-F98B7BF002D1}"/>
                </a:ext>
              </a:extLst>
            </p:cNvPr>
            <p:cNvGrpSpPr/>
            <p:nvPr/>
          </p:nvGrpSpPr>
          <p:grpSpPr>
            <a:xfrm>
              <a:off x="9333012" y="4689720"/>
              <a:ext cx="441702" cy="437827"/>
              <a:chOff x="9696939" y="4034495"/>
              <a:chExt cx="441702" cy="4378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872B6B4-8040-4046-8D10-6E4AB9D612A4}"/>
                  </a:ext>
                </a:extLst>
              </p:cNvPr>
              <p:cNvSpPr/>
              <p:nvPr/>
            </p:nvSpPr>
            <p:spPr>
              <a:xfrm>
                <a:off x="9696939" y="4034495"/>
                <a:ext cx="441702" cy="437827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06D7071-E754-4640-B4AC-B4CF8D8E5B8C}"/>
                  </a:ext>
                </a:extLst>
              </p:cNvPr>
              <p:cNvSpPr/>
              <p:nvPr/>
            </p:nvSpPr>
            <p:spPr>
              <a:xfrm>
                <a:off x="9741355" y="4078521"/>
                <a:ext cx="352869" cy="34977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" name="Up Arrow 62">
            <a:extLst>
              <a:ext uri="{FF2B5EF4-FFF2-40B4-BE49-F238E27FC236}">
                <a16:creationId xmlns:a16="http://schemas.microsoft.com/office/drawing/2014/main" id="{9CF7D3A3-2DBA-4C25-A8AE-11078A88DFFE}"/>
              </a:ext>
            </a:extLst>
          </p:cNvPr>
          <p:cNvSpPr/>
          <p:nvPr/>
        </p:nvSpPr>
        <p:spPr>
          <a:xfrm>
            <a:off x="10166507" y="2948870"/>
            <a:ext cx="102735" cy="169219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6D40B36-05F5-4B52-8888-20B4492C299C}"/>
              </a:ext>
            </a:extLst>
          </p:cNvPr>
          <p:cNvGrpSpPr/>
          <p:nvPr/>
        </p:nvGrpSpPr>
        <p:grpSpPr>
          <a:xfrm>
            <a:off x="8241323" y="4742276"/>
            <a:ext cx="3953102" cy="246466"/>
            <a:chOff x="7524508" y="3836482"/>
            <a:chExt cx="3953102" cy="24646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9C910D0-66B8-42D6-A066-5005775CC4A5}"/>
                </a:ext>
              </a:extLst>
            </p:cNvPr>
            <p:cNvSpPr/>
            <p:nvPr/>
          </p:nvSpPr>
          <p:spPr>
            <a:xfrm rot="10831809" flipV="1">
              <a:off x="7672911" y="4037229"/>
              <a:ext cx="3648041" cy="45719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</a:t>
              </a:r>
            </a:p>
          </p:txBody>
        </p:sp>
        <p:sp>
          <p:nvSpPr>
            <p:cNvPr id="33" name="Trapezoid 32">
              <a:extLst>
                <a:ext uri="{FF2B5EF4-FFF2-40B4-BE49-F238E27FC236}">
                  <a16:creationId xmlns:a16="http://schemas.microsoft.com/office/drawing/2014/main" id="{FCC3479D-CA3E-4A9A-96B1-04B5996B466C}"/>
                </a:ext>
              </a:extLst>
            </p:cNvPr>
            <p:cNvSpPr/>
            <p:nvPr/>
          </p:nvSpPr>
          <p:spPr>
            <a:xfrm rot="10836235">
              <a:off x="10448910" y="3846789"/>
              <a:ext cx="1028700" cy="188843"/>
            </a:xfrm>
            <a:prstGeom prst="trapezoid">
              <a:avLst>
                <a:gd name="adj" fmla="val 8552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4D7E1B99-4491-4F67-87B9-8DD36C1271FD}"/>
                </a:ext>
              </a:extLst>
            </p:cNvPr>
            <p:cNvSpPr/>
            <p:nvPr/>
          </p:nvSpPr>
          <p:spPr>
            <a:xfrm rot="10836235">
              <a:off x="7524508" y="3836482"/>
              <a:ext cx="1028700" cy="188843"/>
            </a:xfrm>
            <a:prstGeom prst="trapezoid">
              <a:avLst>
                <a:gd name="adj" fmla="val 8552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E795CE6-2E8C-466F-8626-7516EC3A9546}"/>
              </a:ext>
            </a:extLst>
          </p:cNvPr>
          <p:cNvGrpSpPr/>
          <p:nvPr/>
        </p:nvGrpSpPr>
        <p:grpSpPr>
          <a:xfrm>
            <a:off x="9808211" y="4601878"/>
            <a:ext cx="840783" cy="930607"/>
            <a:chOff x="9133472" y="4559337"/>
            <a:chExt cx="840783" cy="93060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157DB6E-17D3-4E85-AE7E-35B079FBDFD7}"/>
                </a:ext>
              </a:extLst>
            </p:cNvPr>
            <p:cNvGrpSpPr/>
            <p:nvPr/>
          </p:nvGrpSpPr>
          <p:grpSpPr>
            <a:xfrm>
              <a:off x="9133472" y="4559337"/>
              <a:ext cx="840783" cy="930607"/>
              <a:chOff x="7985502" y="4381436"/>
              <a:chExt cx="840783" cy="930607"/>
            </a:xfrm>
          </p:grpSpPr>
          <p:sp>
            <p:nvSpPr>
              <p:cNvPr id="40" name="Flowchart: Terminator 39">
                <a:extLst>
                  <a:ext uri="{FF2B5EF4-FFF2-40B4-BE49-F238E27FC236}">
                    <a16:creationId xmlns:a16="http://schemas.microsoft.com/office/drawing/2014/main" id="{C1F9054A-FC1D-4FB7-9776-A4F42BB153CF}"/>
                  </a:ext>
                </a:extLst>
              </p:cNvPr>
              <p:cNvSpPr/>
              <p:nvPr/>
            </p:nvSpPr>
            <p:spPr>
              <a:xfrm rot="5400000">
                <a:off x="7970385" y="4516940"/>
                <a:ext cx="876881" cy="605874"/>
              </a:xfrm>
              <a:prstGeom prst="flowChartTerminator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rapezoid 40">
                <a:extLst>
                  <a:ext uri="{FF2B5EF4-FFF2-40B4-BE49-F238E27FC236}">
                    <a16:creationId xmlns:a16="http://schemas.microsoft.com/office/drawing/2014/main" id="{793C7A19-3396-4FB2-9726-E1BB3FA6ECB1}"/>
                  </a:ext>
                </a:extLst>
              </p:cNvPr>
              <p:cNvSpPr/>
              <p:nvPr/>
            </p:nvSpPr>
            <p:spPr>
              <a:xfrm>
                <a:off x="8051369" y="5200008"/>
                <a:ext cx="716798" cy="58310"/>
              </a:xfrm>
              <a:prstGeom prst="trapezoid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rapezoid 41">
                <a:extLst>
                  <a:ext uri="{FF2B5EF4-FFF2-40B4-BE49-F238E27FC236}">
                    <a16:creationId xmlns:a16="http://schemas.microsoft.com/office/drawing/2014/main" id="{12DD275A-C905-4426-8392-5980223D2DFF}"/>
                  </a:ext>
                </a:extLst>
              </p:cNvPr>
              <p:cNvSpPr/>
              <p:nvPr/>
            </p:nvSpPr>
            <p:spPr>
              <a:xfrm>
                <a:off x="7985502" y="5266324"/>
                <a:ext cx="840783" cy="45719"/>
              </a:xfrm>
              <a:prstGeom prst="trapezoid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rapezoid 42">
                <a:extLst>
                  <a:ext uri="{FF2B5EF4-FFF2-40B4-BE49-F238E27FC236}">
                    <a16:creationId xmlns:a16="http://schemas.microsoft.com/office/drawing/2014/main" id="{40DAB527-AF2A-4CB2-922D-D66C0E6CF0BA}"/>
                  </a:ext>
                </a:extLst>
              </p:cNvPr>
              <p:cNvSpPr/>
              <p:nvPr/>
            </p:nvSpPr>
            <p:spPr>
              <a:xfrm>
                <a:off x="8105888" y="5154288"/>
                <a:ext cx="635156" cy="45720"/>
              </a:xfrm>
              <a:prstGeom prst="trapezoid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0243DEC-A91C-4D80-BE85-1979B85BE229}"/>
                </a:ext>
              </a:extLst>
            </p:cNvPr>
            <p:cNvGrpSpPr/>
            <p:nvPr/>
          </p:nvGrpSpPr>
          <p:grpSpPr>
            <a:xfrm>
              <a:off x="9333012" y="4689720"/>
              <a:ext cx="441702" cy="437827"/>
              <a:chOff x="9696939" y="4034495"/>
              <a:chExt cx="441702" cy="4378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703567B-A05E-46D8-84CB-89E867CD7078}"/>
                  </a:ext>
                </a:extLst>
              </p:cNvPr>
              <p:cNvSpPr/>
              <p:nvPr/>
            </p:nvSpPr>
            <p:spPr>
              <a:xfrm>
                <a:off x="9696939" y="4034495"/>
                <a:ext cx="441702" cy="437827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4CF200E-EFBE-4B40-8651-FFF9B841263B}"/>
                  </a:ext>
                </a:extLst>
              </p:cNvPr>
              <p:cNvSpPr/>
              <p:nvPr/>
            </p:nvSpPr>
            <p:spPr>
              <a:xfrm>
                <a:off x="9741355" y="4078521"/>
                <a:ext cx="352869" cy="34977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4" name="Up Arrow 62">
            <a:extLst>
              <a:ext uri="{FF2B5EF4-FFF2-40B4-BE49-F238E27FC236}">
                <a16:creationId xmlns:a16="http://schemas.microsoft.com/office/drawing/2014/main" id="{636A08F1-018E-4DE7-9FB8-8B6C6928EF07}"/>
              </a:ext>
            </a:extLst>
          </p:cNvPr>
          <p:cNvSpPr/>
          <p:nvPr/>
        </p:nvSpPr>
        <p:spPr>
          <a:xfrm>
            <a:off x="10166507" y="4904133"/>
            <a:ext cx="102735" cy="169219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24EA2AE-DD92-4E40-9841-4743F4B51B0B}"/>
              </a:ext>
            </a:extLst>
          </p:cNvPr>
          <p:cNvGrpSpPr/>
          <p:nvPr/>
        </p:nvGrpSpPr>
        <p:grpSpPr>
          <a:xfrm>
            <a:off x="8071694" y="3869830"/>
            <a:ext cx="1367958" cy="1096052"/>
            <a:chOff x="10150051" y="3844353"/>
            <a:chExt cx="1367958" cy="1096052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956AE6A-21D4-46FA-A7C0-DF3AC8B73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352" b="64167" l="19688" r="28802"/>
                      </a14:imgEffect>
                    </a14:imgLayer>
                  </a14:imgProps>
                </a:ext>
              </a:extLst>
            </a:blip>
            <a:srcRect l="19695" t="44341" r="71138" b="36235"/>
            <a:stretch/>
          </p:blipFill>
          <p:spPr>
            <a:xfrm>
              <a:off x="10150051" y="3844353"/>
              <a:ext cx="914168" cy="108961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35A33ED-08F4-4AF9-805B-8E56E9AB3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352" b="64167" l="19688" r="28802"/>
                      </a14:imgEffect>
                    </a14:imgLayer>
                  </a14:imgProps>
                </a:ext>
              </a:extLst>
            </a:blip>
            <a:srcRect l="19695" t="44341" r="71138" b="36235"/>
            <a:stretch/>
          </p:blipFill>
          <p:spPr>
            <a:xfrm>
              <a:off x="10603841" y="3850790"/>
              <a:ext cx="914168" cy="1089615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350CFC5D-7CD2-43E3-9DBC-D833D850AF7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917" l="0" r="98387"/>
                    </a14:imgEffect>
                  </a14:imgLayer>
                </a14:imgProps>
              </a:ext>
            </a:extLst>
          </a:blip>
          <a:srcRect l="-1" r="-10223" b="8925"/>
          <a:stretch/>
        </p:blipFill>
        <p:spPr>
          <a:xfrm>
            <a:off x="11182319" y="2234996"/>
            <a:ext cx="585678" cy="58758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DBE5C5D-C63F-47C6-BAF7-F9EF6BE31C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327" y="3910519"/>
            <a:ext cx="724337" cy="94069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C362F1B-B82B-499A-8B3A-7891D6DB1B1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85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357"/>
          <a:stretch/>
        </p:blipFill>
        <p:spPr>
          <a:xfrm>
            <a:off x="11577673" y="1967473"/>
            <a:ext cx="585678" cy="85255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0958950-5C28-407A-BA1F-57BA45CB6146}"/>
              </a:ext>
            </a:extLst>
          </p:cNvPr>
          <p:cNvSpPr txBox="1"/>
          <p:nvPr/>
        </p:nvSpPr>
        <p:spPr>
          <a:xfrm>
            <a:off x="678808" y="1959181"/>
            <a:ext cx="8010395" cy="24857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hấu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bưởi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hấu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bưởi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bưởi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hấu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02FC91E-05DD-497C-81AF-0D3E9F78A611}"/>
              </a:ext>
            </a:extLst>
          </p:cNvPr>
          <p:cNvSpPr/>
          <p:nvPr/>
        </p:nvSpPr>
        <p:spPr>
          <a:xfrm>
            <a:off x="609600" y="3751645"/>
            <a:ext cx="660598" cy="6932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67" y="226107"/>
            <a:ext cx="11378665" cy="320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86454" y="3655107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8120" y="394941"/>
            <a:ext cx="110381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gạo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bột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mì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ki –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lô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– gam: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0" y="3703321"/>
            <a:ext cx="5141102" cy="2671812"/>
          </a:xfrm>
          <a:prstGeom prst="cloudCallout">
            <a:avLst>
              <a:gd name="adj1" fmla="val 95494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15kg</a:t>
            </a: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11252984" y="600892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2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6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26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E7E3A7-9080-43D6-8AF9-66A924D81F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94" b="99415" l="0" r="89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49" y="827321"/>
            <a:ext cx="5084190" cy="2469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68D3C0-E9CC-4E32-8F90-0F0120C8D0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906" l="198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84" y="812209"/>
            <a:ext cx="5266508" cy="255844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B7C41F3-1ED6-478A-A7BD-55225A80DB3D}"/>
              </a:ext>
            </a:extLst>
          </p:cNvPr>
          <p:cNvSpPr/>
          <p:nvPr/>
        </p:nvSpPr>
        <p:spPr>
          <a:xfrm rot="1297137">
            <a:off x="2440018" y="2143136"/>
            <a:ext cx="1153037" cy="556182"/>
          </a:xfrm>
          <a:prstGeom prst="ellipse">
            <a:avLst/>
          </a:prstGeom>
          <a:solidFill>
            <a:srgbClr val="F6825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9kg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00C2923-28B5-4009-A996-DEA53ED83DE9}"/>
              </a:ext>
            </a:extLst>
          </p:cNvPr>
          <p:cNvSpPr/>
          <p:nvPr/>
        </p:nvSpPr>
        <p:spPr>
          <a:xfrm rot="20277721">
            <a:off x="6544964" y="2217782"/>
            <a:ext cx="1068807" cy="491830"/>
          </a:xfrm>
          <a:prstGeom prst="ellipse">
            <a:avLst/>
          </a:prstGeom>
          <a:solidFill>
            <a:srgbClr val="C7FF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ầu ăn Tường An 5 lít giá sỉ TPHCM - Nhà phân phối dầu ăn đường bột ngọ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710" y="1316182"/>
            <a:ext cx="2980168" cy="410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ước khoáng Lavie bình 19L; Nước Lavie 19L tại Hà Nội, Hải Phòng, Hồ Chí  Minh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721" y="-96983"/>
            <a:ext cx="3848388" cy="577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593272" y="5694217"/>
            <a:ext cx="1371600" cy="775855"/>
          </a:xfrm>
          <a:prstGeom prst="wedgeRoundRectCallout">
            <a:avLst>
              <a:gd name="adj1" fmla="val -8711"/>
              <a:gd name="adj2" fmla="val -7678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6" name="Picture 12" descr="Bình đựng nước nhựa Đồng Tâm 1 lít giá tốt tại Bách hoá XANH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7" r="23445"/>
          <a:stretch/>
        </p:blipFill>
        <p:spPr bwMode="auto">
          <a:xfrm>
            <a:off x="1330035" y="2658772"/>
            <a:ext cx="1634837" cy="275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4890654" y="5680363"/>
            <a:ext cx="1371600" cy="775855"/>
          </a:xfrm>
          <a:prstGeom prst="wedgeRoundRectCallout">
            <a:avLst>
              <a:gd name="adj1" fmla="val -8711"/>
              <a:gd name="adj2" fmla="val -7678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8354291" y="5652651"/>
            <a:ext cx="1371600" cy="775855"/>
          </a:xfrm>
          <a:prstGeom prst="wedgeRoundRectCallout">
            <a:avLst>
              <a:gd name="adj1" fmla="val -8711"/>
              <a:gd name="adj2" fmla="val -7678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19L</a:t>
            </a:r>
          </a:p>
        </p:txBody>
      </p:sp>
      <p:sp>
        <p:nvSpPr>
          <p:cNvPr id="3" name="Oval 2"/>
          <p:cNvSpPr/>
          <p:nvPr/>
        </p:nvSpPr>
        <p:spPr>
          <a:xfrm>
            <a:off x="1870364" y="3810000"/>
            <a:ext cx="595745" cy="3602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76454" y="4044225"/>
            <a:ext cx="402503" cy="3602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518073" y="3131125"/>
            <a:ext cx="595745" cy="3602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3" grpId="0" animBg="1"/>
      <p:bldP spid="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160" y="4680152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9C78778A-D784-4F69-8EDE-B82399896D02}"/>
              </a:ext>
            </a:extLst>
          </p:cNvPr>
          <p:cNvSpPr txBox="1"/>
          <p:nvPr/>
        </p:nvSpPr>
        <p:spPr>
          <a:xfrm>
            <a:off x="5366556" y="2946817"/>
            <a:ext cx="22613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</a:t>
            </a:r>
            <a:r>
              <a:rPr lang="en-US" altLang="zh-CN" sz="66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1</a:t>
            </a:r>
            <a:endParaRPr lang="zh-CN" altLang="en-US" sz="6600" b="1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9D9F94-22B7-4C96-B384-302EECBEFE3E}"/>
              </a:ext>
            </a:extLst>
          </p:cNvPr>
          <p:cNvSpPr txBox="1"/>
          <p:nvPr/>
        </p:nvSpPr>
        <p:spPr>
          <a:xfrm>
            <a:off x="4465490" y="1638524"/>
            <a:ext cx="8568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6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16: </a:t>
            </a:r>
            <a:r>
              <a:rPr lang="en-US" sz="66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Lít</a:t>
            </a:r>
            <a:endParaRPr lang="en-US" sz="6600" b="1" dirty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90708" y="724456"/>
            <a:ext cx="8925452" cy="5884879"/>
            <a:chOff x="1705244" y="1248506"/>
            <a:chExt cx="8925452" cy="5884879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705244" y="1267097"/>
              <a:ext cx="25578" cy="58662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733023" y="1248506"/>
              <a:ext cx="8897673" cy="4565129"/>
              <a:chOff x="1733023" y="1248506"/>
              <a:chExt cx="8897673" cy="456512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3023" y="2567774"/>
                <a:ext cx="8894502" cy="3245861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14"/>
              <a:stretch/>
            </p:blipFill>
            <p:spPr>
              <a:xfrm>
                <a:off x="1736194" y="1248506"/>
                <a:ext cx="8894502" cy="1379045"/>
              </a:xfrm>
              <a:prstGeom prst="rect">
                <a:avLst/>
              </a:prstGeom>
            </p:spPr>
          </p:pic>
        </p:grpSp>
      </p:grpSp>
      <p:cxnSp>
        <p:nvCxnSpPr>
          <p:cNvPr id="8" name="Straight Connector 7"/>
          <p:cNvCxnSpPr/>
          <p:nvPr/>
        </p:nvCxnSpPr>
        <p:spPr>
          <a:xfrm>
            <a:off x="1504563" y="724456"/>
            <a:ext cx="9379131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85109" y="139681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Ghi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Toán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3954" y="1076038"/>
            <a:ext cx="7899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ba</a:t>
            </a:r>
            <a:r>
              <a:rPr lang="en-US" sz="32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2 </a:t>
            </a:r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>
                <a:solidFill>
                  <a:srgbClr val="931D7D"/>
                </a:solidFill>
                <a:latin typeface="HP001 4 hàng" panose="020B0603050302020204" pitchFamily="34" charset="0"/>
              </a:rPr>
              <a:t> 11 </a:t>
            </a:r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5274" y="1710502"/>
            <a:ext cx="263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TǨn</a:t>
            </a:r>
            <a:endParaRPr lang="en-US" sz="32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0924" y="2220283"/>
            <a:ext cx="6156585" cy="738658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Bài</a:t>
            </a:r>
            <a:r>
              <a:rPr lang="en-US" sz="32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16: </a:t>
            </a:r>
            <a:r>
              <a:rPr lang="en-US" sz="32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Lít</a:t>
            </a:r>
            <a:r>
              <a:rPr lang="en-US" sz="32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(</a:t>
            </a:r>
            <a:r>
              <a:rPr lang="en-US" sz="32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tiết</a:t>
            </a:r>
            <a:r>
              <a:rPr lang="en-US" sz="32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1)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4"/>
          <a:stretch/>
        </p:blipFill>
        <p:spPr>
          <a:xfrm>
            <a:off x="1534859" y="5230290"/>
            <a:ext cx="8894502" cy="1379045"/>
          </a:xfrm>
          <a:prstGeom prst="rect">
            <a:avLst/>
          </a:prstGeom>
        </p:spPr>
      </p:pic>
      <p:sp>
        <p:nvSpPr>
          <p:cNvPr id="20" name="Explosion 2 19"/>
          <p:cNvSpPr/>
          <p:nvPr/>
        </p:nvSpPr>
        <p:spPr>
          <a:xfrm>
            <a:off x="10358518" y="-176400"/>
            <a:ext cx="1833482" cy="3163622"/>
          </a:xfrm>
          <a:prstGeom prst="irregularSeal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62, 63</a:t>
            </a:r>
          </a:p>
        </p:txBody>
      </p:sp>
    </p:spTree>
    <p:extLst>
      <p:ext uri="{BB962C8B-B14F-4D97-AF65-F5344CB8AC3E}">
        <p14:creationId xmlns:p14="http://schemas.microsoft.com/office/powerpoint/2010/main" val="185099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Text"/>
  <p:tag name="MH" val="20160305192655"/>
  <p:tag name="MH_LIBRARY" val="GRAPHIC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3252</TotalTime>
  <Words>676</Words>
  <Application>Microsoft Office PowerPoint</Application>
  <PresentationFormat>Widescreen</PresentationFormat>
  <Paragraphs>143</Paragraphs>
  <Slides>25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Arial Unicode MS</vt:lpstr>
      <vt:lpstr>Arial-Rounded</vt:lpstr>
      <vt:lpstr>Calibri</vt:lpstr>
      <vt:lpstr>HP001 4 hàng</vt:lpstr>
      <vt:lpstr>HP001 Kieu 2 5H</vt:lpstr>
      <vt:lpstr>Times New Roman</vt:lpstr>
      <vt:lpstr>Wingdings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可爱卡通儿童教育PPT</dc:title>
  <dc:creator>优品PPT</dc:creator>
  <cp:keywords>http:/www.ypppt.com</cp:keywords>
  <dc:description>http://www.ypppt.com/</dc:description>
  <cp:lastModifiedBy>nguyen thi kim cuc</cp:lastModifiedBy>
  <cp:revision>738</cp:revision>
  <dcterms:created xsi:type="dcterms:W3CDTF">2016-02-25T11:28:42Z</dcterms:created>
  <dcterms:modified xsi:type="dcterms:W3CDTF">2021-10-30T18:56:29Z</dcterms:modified>
</cp:coreProperties>
</file>