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1"/>
  </p:notesMasterIdLst>
  <p:sldIdLst>
    <p:sldId id="256" r:id="rId3"/>
    <p:sldId id="265" r:id="rId4"/>
    <p:sldId id="257" r:id="rId5"/>
    <p:sldId id="259" r:id="rId6"/>
    <p:sldId id="260" r:id="rId7"/>
    <p:sldId id="261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FF9933"/>
    <a:srgbClr val="FF505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81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EBAE57-FA62-414C-9081-4787AD906777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3CA87E-FCB0-4255-9139-F9474C7B6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312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0229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chuột</a:t>
            </a:r>
            <a:r>
              <a:rPr lang="en-US" baseline="0" dirty="0" smtClean="0"/>
              <a:t> 1 </a:t>
            </a:r>
            <a:r>
              <a:rPr lang="en-US" baseline="0" dirty="0" err="1" smtClean="0"/>
              <a:t>lần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di </a:t>
            </a:r>
            <a:r>
              <a:rPr lang="en-US" baseline="0" dirty="0" err="1" smtClean="0"/>
              <a:t>chuyển</a:t>
            </a:r>
            <a:r>
              <a:rPr lang="en-US" baseline="0" dirty="0" smtClean="0"/>
              <a:t> 2 </a:t>
            </a:r>
            <a:r>
              <a:rPr lang="en-US" baseline="0" dirty="0" err="1" smtClean="0"/>
              <a:t>túi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đồ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chuột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lần</a:t>
            </a:r>
            <a:r>
              <a:rPr lang="en-US" baseline="0" dirty="0" smtClean="0"/>
              <a:t> 2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nghiêng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đĩa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cân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Thầy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cô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chú</a:t>
            </a:r>
            <a:r>
              <a:rPr lang="en-US" baseline="0" dirty="0" smtClean="0"/>
              <a:t> ý </a:t>
            </a:r>
            <a:r>
              <a:rPr lang="en-US" baseline="0" dirty="0" err="1" smtClean="0"/>
              <a:t>thời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chuột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giữa</a:t>
            </a:r>
            <a:r>
              <a:rPr lang="en-US" baseline="0" dirty="0" smtClean="0"/>
              <a:t> 2 </a:t>
            </a:r>
            <a:r>
              <a:rPr lang="en-US" baseline="0" dirty="0" err="1" smtClean="0"/>
              <a:t>lần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chân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thực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nhất</a:t>
            </a:r>
            <a:r>
              <a:rPr lang="en-US" baseline="0" dirty="0" smtClean="0"/>
              <a:t>. (</a:t>
            </a:r>
            <a:r>
              <a:rPr lang="en-US" baseline="0" dirty="0" err="1" smtClean="0"/>
              <a:t>khi</a:t>
            </a:r>
            <a:r>
              <a:rPr lang="en-US" baseline="0" dirty="0" smtClean="0"/>
              <a:t> 2 </a:t>
            </a:r>
            <a:r>
              <a:rPr lang="en-US" baseline="0" dirty="0" err="1" smtClean="0"/>
              <a:t>túi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đến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đĩa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cân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chuột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lần</a:t>
            </a:r>
            <a:r>
              <a:rPr lang="en-US" baseline="0" dirty="0" smtClean="0"/>
              <a:t> 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CA87E-FCB0-4255-9139-F9474C7B670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2482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Thầy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cô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sử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dụng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biểu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tượng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ở </a:t>
            </a:r>
            <a:r>
              <a:rPr lang="en-US" baseline="0" dirty="0" err="1" smtClean="0"/>
              <a:t>góc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phải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màn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kí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hiêu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làm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việc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nhân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nhóm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lớp</a:t>
            </a:r>
            <a:r>
              <a:rPr lang="en-US" baseline="0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CA87E-FCB0-4255-9139-F9474C7B670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281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0823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749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025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1611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3"/>
            <a:ext cx="12192000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2000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642" y="3676182"/>
            <a:ext cx="1367967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8827" y="2907956"/>
            <a:ext cx="2435276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2000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11" name="矩形 10"/>
          <p:cNvSpPr/>
          <p:nvPr userDrawn="1"/>
        </p:nvSpPr>
        <p:spPr>
          <a:xfrm>
            <a:off x="0" y="5372103"/>
            <a:ext cx="12192000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2627" y="220338"/>
            <a:ext cx="7725907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01" y="5654757"/>
            <a:ext cx="3727652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362" y="5654756"/>
            <a:ext cx="3727652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45" y="448795"/>
            <a:ext cx="2665931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401" y="5377068"/>
            <a:ext cx="1977089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4051" y="4648053"/>
            <a:ext cx="932800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633" y="4523516"/>
            <a:ext cx="1533823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F15E-3D69-4198-ACBA-4CF21DCC890D}" type="datetimeFigureOut">
              <a:rPr lang="zh-CN" altLang="en-US" smtClean="0"/>
              <a:t>2022/11/22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8E3B-1BA1-4539-B149-7B70547C67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10063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AEF43ED-0151-4C14-B63A-C6EB6B961CBD}" type="datetimeFigureOut">
              <a:rPr lang="zh-CN" altLang="en-US"/>
              <a:pPr>
                <a:defRPr/>
              </a:pPr>
              <a:t>2022/11/22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9D12604-BCD6-4C6A-8A58-FB0D592ECC6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49661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7EC50FC-D502-438B-8CAE-52BFFD790E1E}" type="datetimeFigureOut">
              <a:rPr lang="zh-CN" altLang="en-US"/>
              <a:pPr>
                <a:defRPr/>
              </a:pPr>
              <a:t>2022/11/22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63D88AF-3B8D-466D-AFDC-06E7DB1CC6C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28495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DB03773-AA72-485C-AD74-74291D0D85B4}" type="datetimeFigureOut">
              <a:rPr lang="zh-CN" altLang="en-US"/>
              <a:pPr>
                <a:defRPr/>
              </a:pPr>
              <a:t>2022/11/22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89EDE2F-26E4-4096-900A-61DCADBE7C8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41792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F900618-2C51-4C2E-8049-BE3DEC5FF5A8}" type="datetimeFigureOut">
              <a:rPr lang="zh-CN" altLang="en-US"/>
              <a:pPr>
                <a:defRPr/>
              </a:pPr>
              <a:t>2022/11/22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3EE07E1-7D20-43FF-B745-0825D9CEBA2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65248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83CC63D-A4D1-4C8C-85A1-E4EFE51E30CD}" type="datetimeFigureOut">
              <a:rPr lang="zh-CN" altLang="en-US"/>
              <a:pPr>
                <a:defRPr/>
              </a:pPr>
              <a:t>2022/11/22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BA30CF8-665A-4320-991D-8548E6883D1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38047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B7C59F2-01AB-4915-8504-15664227CC2C}" type="datetimeFigureOut">
              <a:rPr lang="zh-CN" altLang="en-US"/>
              <a:pPr>
                <a:defRPr/>
              </a:pPr>
              <a:t>2022/11/22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3B410EC-A5F5-43C6-A3DD-B8EE135BA89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17372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9429497-BAC3-47A4-89CE-13B449C3B1A8}" type="datetimeFigureOut">
              <a:rPr lang="zh-CN" altLang="en-US"/>
              <a:pPr>
                <a:defRPr/>
              </a:pPr>
              <a:t>2022/11/22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50C39CD-3F5F-485F-848A-F5A646C0AFF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9802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9148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9E7C883-BBEA-45A7-BDEE-11DEDBAFCCE3}" type="datetimeFigureOut">
              <a:rPr lang="zh-CN" altLang="en-US"/>
              <a:pPr>
                <a:defRPr/>
              </a:pPr>
              <a:t>2022/11/22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9E0021F-3D23-4E26-8250-090C2946C7C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18498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902807F-2D71-4BB3-8A4E-3CAEDA932681}" type="datetimeFigureOut">
              <a:rPr lang="zh-CN" altLang="en-US"/>
              <a:pPr>
                <a:defRPr/>
              </a:pPr>
              <a:t>2022/11/22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EF841EE-F8DC-43AB-A5B1-AC99AB7E23E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50923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E178566-D8E7-47D5-9AA0-F58DE09D93C5}" type="datetimeFigureOut">
              <a:rPr lang="zh-CN" altLang="en-US"/>
              <a:pPr>
                <a:defRPr/>
              </a:pPr>
              <a:t>2022/11/22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68B2A54-8AD9-4BDA-96C7-F417F9FB2DB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81410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16C1F95-19DF-49AB-9195-5283AF5E15B8}" type="datetimeFigureOut">
              <a:rPr lang="zh-CN" altLang="en-US"/>
              <a:pPr>
                <a:defRPr/>
              </a:pPr>
              <a:t>2022/11/22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7FB876D-93C0-40CA-9D78-4E7E354183C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4851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396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75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265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504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925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313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702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93B47-0902-45BE-9793-AF9A287A6B8B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158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fld id="{FF75174D-3C26-4243-A4B8-0031E4F74E53}" type="datetimeFigureOut">
              <a:rPr lang="zh-CN" altLang="en-US"/>
              <a:pPr>
                <a:defRPr/>
              </a:pPr>
              <a:t>2022/11/22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fld id="{4E5C444B-8957-4B4B-86BD-0EB9AB1E8B6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pic>
        <p:nvPicPr>
          <p:cNvPr id="2055" name="图片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8515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emf"/><Relationship Id="rId7" Type="http://schemas.microsoft.com/office/2007/relationships/hdphoto" Target="../media/hdphoto3.wdp"/><Relationship Id="rId12" Type="http://schemas.microsoft.com/office/2007/relationships/hdphoto" Target="../media/hdphoto5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7.png"/><Relationship Id="rId5" Type="http://schemas.microsoft.com/office/2007/relationships/hdphoto" Target="../media/hdphoto2.wdp"/><Relationship Id="rId10" Type="http://schemas.microsoft.com/office/2007/relationships/hdphoto" Target="../media/hdphoto4.wdp"/><Relationship Id="rId4" Type="http://schemas.openxmlformats.org/officeDocument/2006/relationships/image" Target="../media/image13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20.png"/><Relationship Id="rId11" Type="http://schemas.openxmlformats.org/officeDocument/2006/relationships/image" Target="../media/image23.jpg"/><Relationship Id="rId5" Type="http://schemas.openxmlformats.org/officeDocument/2006/relationships/image" Target="../media/image19.png"/><Relationship Id="rId10" Type="http://schemas.openxmlformats.org/officeDocument/2006/relationships/image" Target="../media/image22.png"/><Relationship Id="rId4" Type="http://schemas.openxmlformats.org/officeDocument/2006/relationships/image" Target="../media/image18.png"/><Relationship Id="rId9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microsoft.com/office/2007/relationships/hdphoto" Target="../media/hdphoto8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microsoft.com/office/2007/relationships/hdphoto" Target="../media/hdphoto7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microsoft.com/office/2007/relationships/hdphoto" Target="../media/hdphoto9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-2469511" y="-885707"/>
            <a:ext cx="14805890" cy="3121891"/>
          </a:xfrm>
          <a:prstGeom prst="roundRect">
            <a:avLst>
              <a:gd name="adj" fmla="val 50000"/>
            </a:avLst>
          </a:prstGeom>
          <a:solidFill>
            <a:srgbClr val="FF00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2792044" y="2027540"/>
            <a:ext cx="6699183" cy="2018182"/>
            <a:chOff x="2180216" y="1968007"/>
            <a:chExt cx="6699183" cy="2018182"/>
          </a:xfrm>
        </p:grpSpPr>
        <p:sp>
          <p:nvSpPr>
            <p:cNvPr id="15" name="Rounded Rectangle 14"/>
            <p:cNvSpPr/>
            <p:nvPr/>
          </p:nvSpPr>
          <p:spPr>
            <a:xfrm>
              <a:off x="2180216" y="2210248"/>
              <a:ext cx="6699183" cy="1775941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252630" y="2397582"/>
              <a:ext cx="6554356" cy="149061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3274407" y="1974972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7874390" y="1968007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633769" y="-168363"/>
            <a:ext cx="2578558" cy="1969734"/>
            <a:chOff x="1633769" y="-168363"/>
            <a:chExt cx="2578558" cy="1969734"/>
          </a:xfrm>
        </p:grpSpPr>
        <p:grpSp>
          <p:nvGrpSpPr>
            <p:cNvPr id="8" name="Group 7"/>
            <p:cNvGrpSpPr/>
            <p:nvPr/>
          </p:nvGrpSpPr>
          <p:grpSpPr>
            <a:xfrm rot="12142935">
              <a:off x="1633769" y="-168363"/>
              <a:ext cx="2578558" cy="1969734"/>
              <a:chOff x="2168497" y="-236267"/>
              <a:chExt cx="2562389" cy="1741054"/>
            </a:xfrm>
          </p:grpSpPr>
          <p:sp>
            <p:nvSpPr>
              <p:cNvPr id="7" name="Cloud 6"/>
              <p:cNvSpPr/>
              <p:nvPr/>
            </p:nvSpPr>
            <p:spPr>
              <a:xfrm>
                <a:off x="2168497" y="-236267"/>
                <a:ext cx="2521529" cy="1741054"/>
              </a:xfrm>
              <a:prstGeom prst="cloud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Cloud 5"/>
              <p:cNvSpPr/>
              <p:nvPr/>
            </p:nvSpPr>
            <p:spPr>
              <a:xfrm>
                <a:off x="2403323" y="-146770"/>
                <a:ext cx="2327563" cy="1461076"/>
              </a:xfrm>
              <a:prstGeom prst="cloud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1970030" y="144391"/>
              <a:ext cx="1846681" cy="1415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Chủ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đề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/>
              <a:r>
                <a:rPr lang="en-US" sz="5400" b="1" dirty="0"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4189655" y="252112"/>
            <a:ext cx="70882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LÀM QUEN VỚI KHỐI LƯỢNG</a:t>
            </a:r>
          </a:p>
          <a:p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DUNG TÍCH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0" y="1364908"/>
            <a:ext cx="3026077" cy="1575736"/>
            <a:chOff x="0" y="1364908"/>
            <a:chExt cx="3026077" cy="1575736"/>
          </a:xfrm>
        </p:grpSpPr>
        <p:sp>
          <p:nvSpPr>
            <p:cNvPr id="13" name="Wave 12"/>
            <p:cNvSpPr/>
            <p:nvPr/>
          </p:nvSpPr>
          <p:spPr>
            <a:xfrm>
              <a:off x="0" y="1364908"/>
              <a:ext cx="3026077" cy="1575736"/>
            </a:xfrm>
            <a:prstGeom prst="wave">
              <a:avLst>
                <a:gd name="adj1" fmla="val 8328"/>
                <a:gd name="adj2" fmla="val -59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37450" y="1819041"/>
              <a:ext cx="23046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Bài</a:t>
              </a:r>
              <a:r>
                <a:rPr lang="en-US" sz="36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 15</a:t>
              </a:r>
              <a:endParaRPr lang="en-US" sz="36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4428946" y="2726853"/>
            <a:ext cx="41099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5050"/>
                </a:solidFill>
              </a:rPr>
              <a:t>KI – LÔ - GAM</a:t>
            </a:r>
            <a:endParaRPr lang="en-US" sz="4800" b="1" dirty="0">
              <a:solidFill>
                <a:srgbClr val="FF505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41493" y="4775760"/>
            <a:ext cx="78075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1: </a:t>
            </a:r>
            <a:r>
              <a:rPr lang="en-US" sz="4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endParaRPr lang="en-US" sz="4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084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885" y="2877985"/>
            <a:ext cx="501119" cy="4489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00626" y="2257675"/>
            <a:ext cx="23431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26285" y="2942839"/>
            <a:ext cx="5762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(qua </a:t>
            </a:r>
            <a:r>
              <a:rPr lang="en-US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thăng</a:t>
            </a:r>
            <a:r>
              <a:rPr lang="en-US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,...)</a:t>
            </a:r>
            <a:endParaRPr lang="en-US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15004" y="3655643"/>
            <a:ext cx="5467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26285" y="4284974"/>
            <a:ext cx="563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thăng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4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5166" y="3585115"/>
            <a:ext cx="501119" cy="448915"/>
          </a:xfrm>
          <a:prstGeom prst="rect">
            <a:avLst/>
          </a:prstGeom>
        </p:spPr>
      </p:pic>
      <p:pic>
        <p:nvPicPr>
          <p:cNvPr id="15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5166" y="4304175"/>
            <a:ext cx="501119" cy="44891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415004" y="5074011"/>
            <a:ext cx="5631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tiễn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885" y="5040082"/>
            <a:ext cx="501119" cy="44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942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056" b="73148" l="24427" r="72552">
                        <a14:foregroundMark x1="27500" y1="51944" x2="61667" y2="49722"/>
                        <a14:foregroundMark x1="33802" y1="36481" x2="42135" y2="48241"/>
                        <a14:foregroundMark x1="34792" y1="35093" x2="35990" y2="33796"/>
                        <a14:foregroundMark x1="35469" y1="34259" x2="38021" y2="33704"/>
                        <a14:foregroundMark x1="38021" y1="33704" x2="40625" y2="34259"/>
                        <a14:foregroundMark x1="40573" y1="34352" x2="42500" y2="36296"/>
                        <a14:foregroundMark x1="42500" y1="36296" x2="43177" y2="38981"/>
                        <a14:foregroundMark x1="43177" y1="38981" x2="42552" y2="42500"/>
                        <a14:foregroundMark x1="42656" y1="40648" x2="42500" y2="42778"/>
                        <a14:foregroundMark x1="42448" y1="42685" x2="41823" y2="42870"/>
                        <a14:foregroundMark x1="42708" y1="41667" x2="41094" y2="44167"/>
                        <a14:foregroundMark x1="35156" y1="34537" x2="42865" y2="41204"/>
                        <a14:foregroundMark x1="52812" y1="38333" x2="54271" y2="36204"/>
                        <a14:foregroundMark x1="53542" y1="37130" x2="57448" y2="34815"/>
                        <a14:foregroundMark x1="57448" y1="34815" x2="61302" y2="35463"/>
                        <a14:foregroundMark x1="61302" y1="35463" x2="63698" y2="37500"/>
                        <a14:foregroundMark x1="63854" y1="37500" x2="64948" y2="39259"/>
                        <a14:foregroundMark x1="64323" y1="38704" x2="64583" y2="44167"/>
                        <a14:foregroundMark x1="51823" y1="40833" x2="65052" y2="43796"/>
                        <a14:foregroundMark x1="34896" y1="34537" x2="32552" y2="38796"/>
                        <a14:foregroundMark x1="51719" y1="42130" x2="63073" y2="46389"/>
                        <a14:foregroundMark x1="32604" y1="38056" x2="33594" y2="35556"/>
                        <a14:foregroundMark x1="33594" y1="35556" x2="34792" y2="34259"/>
                        <a14:foregroundMark x1="52240" y1="38148" x2="54375" y2="35370"/>
                        <a14:foregroundMark x1="54375" y1="35370" x2="59167" y2="34167"/>
                        <a14:foregroundMark x1="59167" y1="34167" x2="62552" y2="35648"/>
                        <a14:foregroundMark x1="62552" y1="35648" x2="64792" y2="38148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brightnessContrast bright="1000"/>
                    </a14:imgEffect>
                  </a14:imgLayer>
                </a14:imgProps>
              </a:ext>
            </a:extLst>
          </a:blip>
          <a:srcRect l="24577" t="33250" r="27512" b="25755"/>
          <a:stretch/>
        </p:blipFill>
        <p:spPr>
          <a:xfrm>
            <a:off x="514065" y="1300070"/>
            <a:ext cx="11163870" cy="53732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4571" y="923238"/>
            <a:ext cx="2360182" cy="953820"/>
          </a:xfrm>
          <a:prstGeom prst="rect">
            <a:avLst/>
          </a:prstGeom>
        </p:spPr>
      </p:pic>
      <p:sp>
        <p:nvSpPr>
          <p:cNvPr id="6" name="Text Box 1"/>
          <p:cNvSpPr txBox="1"/>
          <p:nvPr/>
        </p:nvSpPr>
        <p:spPr>
          <a:xfrm>
            <a:off x="4580329" y="6488668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sp>
        <p:nvSpPr>
          <p:cNvPr id="9" name="Flowchart: Document 8"/>
          <p:cNvSpPr/>
          <p:nvPr/>
        </p:nvSpPr>
        <p:spPr>
          <a:xfrm>
            <a:off x="0" y="237438"/>
            <a:ext cx="12192000" cy="619812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Flowchart: Document 9"/>
          <p:cNvSpPr/>
          <p:nvPr/>
        </p:nvSpPr>
        <p:spPr>
          <a:xfrm>
            <a:off x="0" y="0"/>
            <a:ext cx="12192000" cy="68580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组合 23"/>
          <p:cNvGrpSpPr/>
          <p:nvPr/>
        </p:nvGrpSpPr>
        <p:grpSpPr>
          <a:xfrm>
            <a:off x="-13656" y="6009797"/>
            <a:ext cx="12203723" cy="861991"/>
            <a:chOff x="-17585" y="5729324"/>
            <a:chExt cx="12203723" cy="1123362"/>
          </a:xfrm>
        </p:grpSpPr>
        <p:pic>
          <p:nvPicPr>
            <p:cNvPr id="12" name="图片 25"/>
            <p:cNvPicPr>
              <a:picLocks noChangeAspect="1"/>
            </p:cNvPicPr>
            <p:nvPr/>
          </p:nvPicPr>
          <p:blipFill rotWithShape="1">
            <a:blip r:embed="rId5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13" name="图片 24"/>
            <p:cNvPicPr>
              <a:picLocks noChangeAspect="1"/>
            </p:cNvPicPr>
            <p:nvPr/>
          </p:nvPicPr>
          <p:blipFill rotWithShape="1">
            <a:blip r:embed="rId5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22710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组合 23"/>
          <p:cNvGrpSpPr/>
          <p:nvPr/>
        </p:nvGrpSpPr>
        <p:grpSpPr>
          <a:xfrm>
            <a:off x="-11723" y="6304491"/>
            <a:ext cx="12203723" cy="543268"/>
            <a:chOff x="-17585" y="5729324"/>
            <a:chExt cx="12203723" cy="1123362"/>
          </a:xfrm>
        </p:grpSpPr>
        <p:pic>
          <p:nvPicPr>
            <p:cNvPr id="70" name="图片 25"/>
            <p:cNvPicPr>
              <a:picLocks noChangeAspect="1"/>
            </p:cNvPicPr>
            <p:nvPr/>
          </p:nvPicPr>
          <p:blipFill rotWithShape="1">
            <a:blip r:embed="rId3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71" name="图片 24"/>
            <p:cNvPicPr>
              <a:picLocks noChangeAspect="1"/>
            </p:cNvPicPr>
            <p:nvPr/>
          </p:nvPicPr>
          <p:blipFill rotWithShape="1">
            <a:blip r:embed="rId3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84" name="Rounded Rectangle 83"/>
          <p:cNvSpPr/>
          <p:nvPr/>
        </p:nvSpPr>
        <p:spPr>
          <a:xfrm>
            <a:off x="6596073" y="1417075"/>
            <a:ext cx="5254955" cy="348750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extBox 84"/>
          <p:cNvSpPr txBox="1"/>
          <p:nvPr/>
        </p:nvSpPr>
        <p:spPr>
          <a:xfrm>
            <a:off x="7112703" y="1784200"/>
            <a:ext cx="4610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dưa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hấu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bưởi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Rounded Rectangle 80"/>
          <p:cNvSpPr/>
          <p:nvPr/>
        </p:nvSpPr>
        <p:spPr>
          <a:xfrm>
            <a:off x="0" y="1349192"/>
            <a:ext cx="5254955" cy="348750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9" name="Picture 7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18914" y="3741638"/>
            <a:ext cx="1415679" cy="14156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0000" b="62963" l="38958" r="47344"/>
                    </a14:imgEffect>
                  </a14:imgLayer>
                </a14:imgProps>
              </a:ext>
            </a:extLst>
          </a:blip>
          <a:srcRect l="38851" t="50195" r="51667" b="32776"/>
          <a:stretch/>
        </p:blipFill>
        <p:spPr>
          <a:xfrm>
            <a:off x="7730464" y="723316"/>
            <a:ext cx="1607706" cy="16240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2778" b="70185" l="20573" r="28073"/>
                    </a14:imgEffect>
                  </a14:imgLayer>
                </a14:imgProps>
              </a:ext>
            </a:extLst>
          </a:blip>
          <a:srcRect l="19649" t="55563" r="70665" b="27711"/>
          <a:stretch/>
        </p:blipFill>
        <p:spPr>
          <a:xfrm>
            <a:off x="2804879" y="756686"/>
            <a:ext cx="1499485" cy="1456556"/>
          </a:xfrm>
          <a:prstGeom prst="rect">
            <a:avLst/>
          </a:prstGeom>
        </p:spPr>
      </p:pic>
      <p:grpSp>
        <p:nvGrpSpPr>
          <p:cNvPr id="42" name="Group 41"/>
          <p:cNvGrpSpPr/>
          <p:nvPr/>
        </p:nvGrpSpPr>
        <p:grpSpPr>
          <a:xfrm rot="20648338">
            <a:off x="539193" y="4605640"/>
            <a:ext cx="3953102" cy="246466"/>
            <a:chOff x="7524508" y="3836482"/>
            <a:chExt cx="3953102" cy="246466"/>
          </a:xfrm>
        </p:grpSpPr>
        <p:sp>
          <p:nvSpPr>
            <p:cNvPr id="43" name="Rectangle 42"/>
            <p:cNvSpPr/>
            <p:nvPr/>
          </p:nvSpPr>
          <p:spPr>
            <a:xfrm rot="10831809" flipV="1">
              <a:off x="7672911" y="4037229"/>
              <a:ext cx="3648041" cy="45719"/>
            </a:xfrm>
            <a:prstGeom prst="rect">
              <a:avLst/>
            </a:prstGeom>
            <a:solidFill>
              <a:srgbClr val="FF99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</a:t>
              </a:r>
              <a:endParaRPr lang="en-US" dirty="0"/>
            </a:p>
          </p:txBody>
        </p:sp>
        <p:sp>
          <p:nvSpPr>
            <p:cNvPr id="44" name="Trapezoid 43"/>
            <p:cNvSpPr/>
            <p:nvPr/>
          </p:nvSpPr>
          <p:spPr>
            <a:xfrm rot="10836235">
              <a:off x="10448910" y="3846789"/>
              <a:ext cx="1028700" cy="188843"/>
            </a:xfrm>
            <a:prstGeom prst="trapezoid">
              <a:avLst>
                <a:gd name="adj" fmla="val 85527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rapezoid 44"/>
            <p:cNvSpPr/>
            <p:nvPr/>
          </p:nvSpPr>
          <p:spPr>
            <a:xfrm rot="10836235">
              <a:off x="7524508" y="3836482"/>
              <a:ext cx="1028700" cy="188843"/>
            </a:xfrm>
            <a:prstGeom prst="trapezoid">
              <a:avLst>
                <a:gd name="adj" fmla="val 85527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540160" y="4589876"/>
            <a:ext cx="3953102" cy="246466"/>
            <a:chOff x="7524508" y="3836482"/>
            <a:chExt cx="3953102" cy="246466"/>
          </a:xfrm>
        </p:grpSpPr>
        <p:sp>
          <p:nvSpPr>
            <p:cNvPr id="23" name="Rectangle 22"/>
            <p:cNvSpPr/>
            <p:nvPr/>
          </p:nvSpPr>
          <p:spPr>
            <a:xfrm rot="10831809" flipV="1">
              <a:off x="7672911" y="4037229"/>
              <a:ext cx="3648041" cy="45719"/>
            </a:xfrm>
            <a:prstGeom prst="rect">
              <a:avLst/>
            </a:prstGeom>
            <a:solidFill>
              <a:srgbClr val="FF99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</a:t>
              </a:r>
              <a:endParaRPr lang="en-US" dirty="0"/>
            </a:p>
          </p:txBody>
        </p:sp>
        <p:sp>
          <p:nvSpPr>
            <p:cNvPr id="39" name="Trapezoid 38"/>
            <p:cNvSpPr/>
            <p:nvPr/>
          </p:nvSpPr>
          <p:spPr>
            <a:xfrm rot="10836235">
              <a:off x="10448910" y="3846789"/>
              <a:ext cx="1028700" cy="188843"/>
            </a:xfrm>
            <a:prstGeom prst="trapezoid">
              <a:avLst>
                <a:gd name="adj" fmla="val 85527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rapezoid 39"/>
            <p:cNvSpPr/>
            <p:nvPr/>
          </p:nvSpPr>
          <p:spPr>
            <a:xfrm rot="10836235">
              <a:off x="7524508" y="3836482"/>
              <a:ext cx="1028700" cy="188843"/>
            </a:xfrm>
            <a:prstGeom prst="trapezoid">
              <a:avLst>
                <a:gd name="adj" fmla="val 85527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2107048" y="4449478"/>
            <a:ext cx="840783" cy="930607"/>
            <a:chOff x="9133472" y="4559337"/>
            <a:chExt cx="840783" cy="930607"/>
          </a:xfrm>
        </p:grpSpPr>
        <p:grpSp>
          <p:nvGrpSpPr>
            <p:cNvPr id="27" name="Group 26"/>
            <p:cNvGrpSpPr/>
            <p:nvPr/>
          </p:nvGrpSpPr>
          <p:grpSpPr>
            <a:xfrm>
              <a:off x="9133472" y="4559337"/>
              <a:ext cx="840783" cy="930607"/>
              <a:chOff x="7985502" y="4381436"/>
              <a:chExt cx="840783" cy="930607"/>
            </a:xfrm>
          </p:grpSpPr>
          <p:sp>
            <p:nvSpPr>
              <p:cNvPr id="13" name="Flowchart: Terminator 12"/>
              <p:cNvSpPr/>
              <p:nvPr/>
            </p:nvSpPr>
            <p:spPr>
              <a:xfrm rot="5400000">
                <a:off x="7970385" y="4516940"/>
                <a:ext cx="876881" cy="605874"/>
              </a:xfrm>
              <a:prstGeom prst="flowChartTerminator">
                <a:avLst/>
              </a:prstGeom>
              <a:solidFill>
                <a:srgbClr val="FF99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rapezoid 8"/>
              <p:cNvSpPr/>
              <p:nvPr/>
            </p:nvSpPr>
            <p:spPr>
              <a:xfrm>
                <a:off x="8051369" y="5200008"/>
                <a:ext cx="716798" cy="58310"/>
              </a:xfrm>
              <a:prstGeom prst="trapezoid">
                <a:avLst/>
              </a:prstGeom>
              <a:solidFill>
                <a:srgbClr val="FF99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rapezoid 9"/>
              <p:cNvSpPr/>
              <p:nvPr/>
            </p:nvSpPr>
            <p:spPr>
              <a:xfrm>
                <a:off x="7985502" y="5266324"/>
                <a:ext cx="840783" cy="45719"/>
              </a:xfrm>
              <a:prstGeom prst="trapezoid">
                <a:avLst/>
              </a:prstGeom>
              <a:solidFill>
                <a:srgbClr val="FF99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Trapezoid 17"/>
              <p:cNvSpPr/>
              <p:nvPr/>
            </p:nvSpPr>
            <p:spPr>
              <a:xfrm>
                <a:off x="8105888" y="5154288"/>
                <a:ext cx="635156" cy="45720"/>
              </a:xfrm>
              <a:prstGeom prst="trapezoid">
                <a:avLst/>
              </a:prstGeom>
              <a:solidFill>
                <a:srgbClr val="FF99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9333012" y="4689720"/>
              <a:ext cx="441702" cy="437827"/>
              <a:chOff x="9696939" y="4034495"/>
              <a:chExt cx="441702" cy="437827"/>
            </a:xfrm>
          </p:grpSpPr>
          <p:sp>
            <p:nvSpPr>
              <p:cNvPr id="16" name="Oval 15"/>
              <p:cNvSpPr/>
              <p:nvPr/>
            </p:nvSpPr>
            <p:spPr>
              <a:xfrm>
                <a:off x="9696939" y="4034495"/>
                <a:ext cx="441702" cy="437827"/>
              </a:xfrm>
              <a:prstGeom prst="ellipse">
                <a:avLst/>
              </a:prstGeom>
              <a:solidFill>
                <a:srgbClr val="FFC0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9741355" y="4078521"/>
                <a:ext cx="352869" cy="3497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5" name="Up Arrow 14"/>
          <p:cNvSpPr/>
          <p:nvPr/>
        </p:nvSpPr>
        <p:spPr>
          <a:xfrm>
            <a:off x="2465344" y="4751733"/>
            <a:ext cx="102735" cy="169219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Up Arrow 45"/>
          <p:cNvSpPr/>
          <p:nvPr/>
        </p:nvSpPr>
        <p:spPr>
          <a:xfrm rot="14874722">
            <a:off x="2455213" y="4755902"/>
            <a:ext cx="102735" cy="169219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6852" b="68241" l="70729" r="79375">
                        <a14:foregroundMark x1="78281" y1="42315" x2="78281" y2="42315"/>
                        <a14:foregroundMark x1="77188" y1="44722" x2="77188" y2="44722"/>
                        <a14:foregroundMark x1="77188" y1="44537" x2="77292" y2="44537"/>
                      </a14:backgroundRemoval>
                    </a14:imgEffect>
                  </a14:imgLayer>
                </a14:imgProps>
              </a:ext>
            </a:extLst>
          </a:blip>
          <a:srcRect l="70852" t="36783" r="20735" b="32042"/>
          <a:stretch/>
        </p:blipFill>
        <p:spPr>
          <a:xfrm>
            <a:off x="5124515" y="723316"/>
            <a:ext cx="2100005" cy="4377469"/>
          </a:xfrm>
          <a:prstGeom prst="rect">
            <a:avLst/>
          </a:prstGeom>
        </p:spPr>
      </p:pic>
      <p:sp>
        <p:nvSpPr>
          <p:cNvPr id="49" name="Oval Callout 48"/>
          <p:cNvSpPr/>
          <p:nvPr/>
        </p:nvSpPr>
        <p:spPr>
          <a:xfrm flipH="1">
            <a:off x="6931835" y="2622682"/>
            <a:ext cx="4583430" cy="1234440"/>
          </a:xfrm>
          <a:prstGeom prst="wedgeEllipseCallout">
            <a:avLst>
              <a:gd name="adj1" fmla="val 40005"/>
              <a:gd name="adj2" fmla="val 78240"/>
            </a:avLst>
          </a:prstGeom>
          <a:noFill/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nhỉ?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7472836" y="4742276"/>
            <a:ext cx="3953102" cy="246466"/>
            <a:chOff x="7524508" y="3836482"/>
            <a:chExt cx="3953102" cy="246466"/>
          </a:xfrm>
        </p:grpSpPr>
        <p:sp>
          <p:nvSpPr>
            <p:cNvPr id="51" name="Rectangle 50"/>
            <p:cNvSpPr/>
            <p:nvPr/>
          </p:nvSpPr>
          <p:spPr>
            <a:xfrm rot="10831809" flipV="1">
              <a:off x="7672911" y="4037229"/>
              <a:ext cx="3648041" cy="45719"/>
            </a:xfrm>
            <a:prstGeom prst="rect">
              <a:avLst/>
            </a:prstGeom>
            <a:solidFill>
              <a:srgbClr val="FF99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</a:t>
              </a:r>
              <a:endParaRPr lang="en-US" dirty="0"/>
            </a:p>
          </p:txBody>
        </p:sp>
        <p:sp>
          <p:nvSpPr>
            <p:cNvPr id="52" name="Trapezoid 51"/>
            <p:cNvSpPr/>
            <p:nvPr/>
          </p:nvSpPr>
          <p:spPr>
            <a:xfrm rot="10836235">
              <a:off x="10448910" y="3846789"/>
              <a:ext cx="1028700" cy="188843"/>
            </a:xfrm>
            <a:prstGeom prst="trapezoid">
              <a:avLst>
                <a:gd name="adj" fmla="val 85527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rapezoid 52"/>
            <p:cNvSpPr/>
            <p:nvPr/>
          </p:nvSpPr>
          <p:spPr>
            <a:xfrm rot="10836235">
              <a:off x="7524508" y="3836482"/>
              <a:ext cx="1028700" cy="188843"/>
            </a:xfrm>
            <a:prstGeom prst="trapezoid">
              <a:avLst>
                <a:gd name="adj" fmla="val 85527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9039724" y="4601878"/>
            <a:ext cx="840783" cy="930607"/>
            <a:chOff x="9133472" y="4559337"/>
            <a:chExt cx="840783" cy="930607"/>
          </a:xfrm>
        </p:grpSpPr>
        <p:grpSp>
          <p:nvGrpSpPr>
            <p:cNvPr id="55" name="Group 54"/>
            <p:cNvGrpSpPr/>
            <p:nvPr/>
          </p:nvGrpSpPr>
          <p:grpSpPr>
            <a:xfrm>
              <a:off x="9133472" y="4559337"/>
              <a:ext cx="840783" cy="930607"/>
              <a:chOff x="7985502" y="4381436"/>
              <a:chExt cx="840783" cy="930607"/>
            </a:xfrm>
          </p:grpSpPr>
          <p:sp>
            <p:nvSpPr>
              <p:cNvPr id="59" name="Flowchart: Terminator 58"/>
              <p:cNvSpPr/>
              <p:nvPr/>
            </p:nvSpPr>
            <p:spPr>
              <a:xfrm rot="5400000">
                <a:off x="7970385" y="4516940"/>
                <a:ext cx="876881" cy="605874"/>
              </a:xfrm>
              <a:prstGeom prst="flowChartTerminator">
                <a:avLst/>
              </a:prstGeom>
              <a:solidFill>
                <a:srgbClr val="FF99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Trapezoid 59"/>
              <p:cNvSpPr/>
              <p:nvPr/>
            </p:nvSpPr>
            <p:spPr>
              <a:xfrm>
                <a:off x="8051369" y="5200008"/>
                <a:ext cx="716798" cy="58310"/>
              </a:xfrm>
              <a:prstGeom prst="trapezoid">
                <a:avLst/>
              </a:prstGeom>
              <a:solidFill>
                <a:srgbClr val="FF99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Trapezoid 60"/>
              <p:cNvSpPr/>
              <p:nvPr/>
            </p:nvSpPr>
            <p:spPr>
              <a:xfrm>
                <a:off x="7985502" y="5266324"/>
                <a:ext cx="840783" cy="45719"/>
              </a:xfrm>
              <a:prstGeom prst="trapezoid">
                <a:avLst/>
              </a:prstGeom>
              <a:solidFill>
                <a:srgbClr val="FF99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Trapezoid 61"/>
              <p:cNvSpPr/>
              <p:nvPr/>
            </p:nvSpPr>
            <p:spPr>
              <a:xfrm>
                <a:off x="8105888" y="5154288"/>
                <a:ext cx="635156" cy="45720"/>
              </a:xfrm>
              <a:prstGeom prst="trapezoid">
                <a:avLst/>
              </a:prstGeom>
              <a:solidFill>
                <a:srgbClr val="FF99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6" name="Group 55"/>
            <p:cNvGrpSpPr/>
            <p:nvPr/>
          </p:nvGrpSpPr>
          <p:grpSpPr>
            <a:xfrm>
              <a:off x="9333012" y="4689720"/>
              <a:ext cx="441702" cy="437827"/>
              <a:chOff x="9696939" y="4034495"/>
              <a:chExt cx="441702" cy="437827"/>
            </a:xfrm>
          </p:grpSpPr>
          <p:sp>
            <p:nvSpPr>
              <p:cNvPr id="57" name="Oval 56"/>
              <p:cNvSpPr/>
              <p:nvPr/>
            </p:nvSpPr>
            <p:spPr>
              <a:xfrm>
                <a:off x="9696939" y="4034495"/>
                <a:ext cx="441702" cy="437827"/>
              </a:xfrm>
              <a:prstGeom prst="ellipse">
                <a:avLst/>
              </a:prstGeom>
              <a:solidFill>
                <a:srgbClr val="FFC0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9741355" y="4078521"/>
                <a:ext cx="352869" cy="34977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3" name="Up Arrow 62"/>
          <p:cNvSpPr/>
          <p:nvPr/>
        </p:nvSpPr>
        <p:spPr>
          <a:xfrm>
            <a:off x="9398020" y="4904133"/>
            <a:ext cx="102735" cy="169219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extBox 81"/>
          <p:cNvSpPr txBox="1"/>
          <p:nvPr/>
        </p:nvSpPr>
        <p:spPr>
          <a:xfrm>
            <a:off x="593025" y="1772735"/>
            <a:ext cx="461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nặng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770445" y="2516855"/>
            <a:ext cx="461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 smtClean="0"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nhẹ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0209218" y="3841683"/>
            <a:ext cx="1367958" cy="1096052"/>
            <a:chOff x="10150051" y="3844353"/>
            <a:chExt cx="1367958" cy="1096052"/>
          </a:xfrm>
        </p:grpSpPr>
        <p:pic>
          <p:nvPicPr>
            <p:cNvPr id="64" name="Picture 63"/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44352" b="64167" l="19688" r="28802"/>
                      </a14:imgEffect>
                    </a14:imgLayer>
                  </a14:imgProps>
                </a:ext>
              </a:extLst>
            </a:blip>
            <a:srcRect l="19695" t="44341" r="71138" b="36235"/>
            <a:stretch/>
          </p:blipFill>
          <p:spPr>
            <a:xfrm>
              <a:off x="10150051" y="3844353"/>
              <a:ext cx="914168" cy="1089615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44352" b="64167" l="19688" r="28802"/>
                      </a14:imgEffect>
                    </a14:imgLayer>
                  </a14:imgProps>
                </a:ext>
              </a:extLst>
            </a:blip>
            <a:srcRect l="19695" t="44341" r="71138" b="36235"/>
            <a:stretch/>
          </p:blipFill>
          <p:spPr>
            <a:xfrm>
              <a:off x="10603841" y="3850790"/>
              <a:ext cx="914168" cy="1089615"/>
            </a:xfrm>
            <a:prstGeom prst="rect">
              <a:avLst/>
            </a:prstGeom>
          </p:spPr>
        </p:pic>
      </p:grpSp>
      <p:sp>
        <p:nvSpPr>
          <p:cNvPr id="67" name="Flowchart: Document 66"/>
          <p:cNvSpPr/>
          <p:nvPr/>
        </p:nvSpPr>
        <p:spPr>
          <a:xfrm>
            <a:off x="0" y="237438"/>
            <a:ext cx="12192000" cy="305842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8" name="Flowchart: Document 67"/>
          <p:cNvSpPr/>
          <p:nvPr/>
        </p:nvSpPr>
        <p:spPr>
          <a:xfrm>
            <a:off x="0" y="0"/>
            <a:ext cx="12192000" cy="412897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704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69 0.00717 L -0.20534 0.4516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52" y="22222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2.59259E-6 L -0.37474 0.34792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37" y="17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85" grpId="0"/>
      <p:bldP spid="81" grpId="0" animBg="1"/>
      <p:bldP spid="15" grpId="0" animBg="1"/>
      <p:bldP spid="15" grpId="1" animBg="1"/>
      <p:bldP spid="46" grpId="0" animBg="1"/>
      <p:bldP spid="49" grpId="0" animBg="1"/>
      <p:bldP spid="49" grpId="1" animBg="1"/>
      <p:bldP spid="63" grpId="0" animBg="1"/>
      <p:bldP spid="82" grpId="0"/>
      <p:bldP spid="8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4369" y="120491"/>
            <a:ext cx="2551876" cy="9472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40856" y="1197012"/>
            <a:ext cx="583414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Quan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sát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tranh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rồi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chọn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đúng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258726" y="2238007"/>
            <a:ext cx="5905078" cy="1397822"/>
            <a:chOff x="258726" y="2238007"/>
            <a:chExt cx="5905078" cy="1397822"/>
          </a:xfrm>
        </p:grpSpPr>
        <p:pic>
          <p:nvPicPr>
            <p:cNvPr id="21" name="图片 71687" descr="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58726" y="2238007"/>
              <a:ext cx="5905078" cy="139782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614645" y="2569033"/>
              <a:ext cx="54051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A. Con </a:t>
              </a:r>
              <a:r>
                <a:rPr lang="en-US" sz="2800" dirty="0" err="1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gấu</a:t>
              </a:r>
              <a:r>
                <a:rPr lang="en-US" sz="2800" dirty="0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nặng</a:t>
              </a:r>
              <a:r>
                <a:rPr lang="en-US" sz="2800" dirty="0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hơn</a:t>
              </a:r>
              <a:r>
                <a:rPr lang="en-US" sz="2800" dirty="0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3 con </a:t>
              </a:r>
              <a:r>
                <a:rPr lang="en-US" sz="2800" dirty="0" err="1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chó</a:t>
              </a:r>
              <a:r>
                <a:rPr lang="en-US" sz="2800" dirty="0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.</a:t>
              </a:r>
              <a:endPara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95981" y="3532148"/>
            <a:ext cx="6135187" cy="1183509"/>
            <a:chOff x="195981" y="3532148"/>
            <a:chExt cx="6135187" cy="1183509"/>
          </a:xfrm>
        </p:grpSpPr>
        <p:pic>
          <p:nvPicPr>
            <p:cNvPr id="22" name="图片 71688" descr="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5981" y="3532148"/>
              <a:ext cx="5967823" cy="118350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514369" y="3799317"/>
              <a:ext cx="58167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B. Con </a:t>
              </a:r>
              <a:r>
                <a:rPr lang="en-US" sz="2800" dirty="0" err="1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gấu</a:t>
              </a:r>
              <a:r>
                <a:rPr lang="en-US" sz="2800" dirty="0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nhẹ</a:t>
              </a:r>
              <a:r>
                <a:rPr lang="en-US" sz="2800" dirty="0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hơn</a:t>
              </a:r>
              <a:r>
                <a:rPr lang="en-US" sz="2800" dirty="0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3 con </a:t>
              </a:r>
              <a:r>
                <a:rPr lang="en-US" sz="2800" dirty="0" err="1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chó</a:t>
              </a:r>
              <a:r>
                <a:rPr lang="en-US" sz="2800" dirty="0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.</a:t>
              </a:r>
              <a:endPara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sp>
        <p:nvSpPr>
          <p:cNvPr id="11" name="Oval 10"/>
          <p:cNvSpPr/>
          <p:nvPr/>
        </p:nvSpPr>
        <p:spPr>
          <a:xfrm>
            <a:off x="486560" y="2545999"/>
            <a:ext cx="627321" cy="627321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6680200"/>
            <a:ext cx="12192000" cy="1778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5" tIns="60928" rIns="121855" bIns="60928" spcCol="0" rtlCol="0" anchor="ctr"/>
          <a:lstStyle/>
          <a:p>
            <a:pPr algn="ctr"/>
            <a:endParaRPr lang="en-US" sz="2400">
              <a:solidFill>
                <a:srgbClr val="0070C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426" b="53704" l="42292" r="80938"/>
                    </a14:imgEffect>
                  </a14:imgLayer>
                </a14:imgProps>
              </a:ext>
            </a:extLst>
          </a:blip>
          <a:srcRect l="41667" t="17936" r="14673" b="42223"/>
          <a:stretch/>
        </p:blipFill>
        <p:spPr>
          <a:xfrm>
            <a:off x="6120104" y="1920002"/>
            <a:ext cx="6580469" cy="3811849"/>
          </a:xfrm>
          <a:prstGeom prst="rect">
            <a:avLst/>
          </a:prstGeom>
        </p:spPr>
      </p:pic>
      <p:grpSp>
        <p:nvGrpSpPr>
          <p:cNvPr id="15" name="组合 23"/>
          <p:cNvGrpSpPr/>
          <p:nvPr/>
        </p:nvGrpSpPr>
        <p:grpSpPr>
          <a:xfrm>
            <a:off x="-13656" y="6195311"/>
            <a:ext cx="12203723" cy="676477"/>
            <a:chOff x="-17585" y="5729324"/>
            <a:chExt cx="12203723" cy="1123362"/>
          </a:xfrm>
        </p:grpSpPr>
        <p:pic>
          <p:nvPicPr>
            <p:cNvPr id="16" name="图片 25"/>
            <p:cNvPicPr>
              <a:picLocks noChangeAspect="1"/>
            </p:cNvPicPr>
            <p:nvPr/>
          </p:nvPicPr>
          <p:blipFill rotWithShape="1">
            <a:blip r:embed="rId9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17" name="图片 24"/>
            <p:cNvPicPr>
              <a:picLocks noChangeAspect="1"/>
            </p:cNvPicPr>
            <p:nvPr/>
          </p:nvPicPr>
          <p:blipFill rotWithShape="1">
            <a:blip r:embed="rId9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20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71994" y="1159719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51638" y="4656674"/>
            <a:ext cx="6151721" cy="1098211"/>
            <a:chOff x="151638" y="4656674"/>
            <a:chExt cx="6151721" cy="1098211"/>
          </a:xfrm>
        </p:grpSpPr>
        <p:pic>
          <p:nvPicPr>
            <p:cNvPr id="23" name="图片 71689" descr="10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51638" y="4656674"/>
              <a:ext cx="6012165" cy="109821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4" name="TextBox 23"/>
            <p:cNvSpPr txBox="1"/>
            <p:nvPr/>
          </p:nvSpPr>
          <p:spPr>
            <a:xfrm>
              <a:off x="486560" y="4861608"/>
              <a:ext cx="58167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B. Con </a:t>
              </a:r>
              <a:r>
                <a:rPr lang="en-US" sz="2800" dirty="0" err="1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gấu</a:t>
              </a:r>
              <a:r>
                <a:rPr lang="en-US" sz="2800" dirty="0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nặng</a:t>
              </a:r>
              <a:r>
                <a:rPr lang="en-US" sz="2800" dirty="0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bằng</a:t>
              </a:r>
              <a:r>
                <a:rPr lang="en-US" sz="2800" dirty="0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3 con </a:t>
              </a:r>
              <a:r>
                <a:rPr lang="en-US" sz="2800" dirty="0" err="1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chó</a:t>
              </a:r>
              <a:r>
                <a:rPr lang="en-US" sz="2800" dirty="0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.</a:t>
              </a:r>
              <a:endPara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pic>
        <p:nvPicPr>
          <p:cNvPr id="28" name="Picture 2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241" y="629424"/>
            <a:ext cx="1404828" cy="1090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647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463" b="65093" l="17813" r="50260"/>
                    </a14:imgEffect>
                  </a14:imgLayer>
                </a14:imgProps>
              </a:ext>
            </a:extLst>
          </a:blip>
          <a:srcRect l="17807" t="30546" r="50141" b="35146"/>
          <a:stretch/>
        </p:blipFill>
        <p:spPr>
          <a:xfrm>
            <a:off x="745956" y="3295678"/>
            <a:ext cx="5309938" cy="31970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278" b="65556" l="49740" r="85104"/>
                    </a14:imgEffect>
                  </a14:imgLayer>
                </a14:imgProps>
              </a:ext>
            </a:extLst>
          </a:blip>
          <a:srcRect l="49568" t="30546" r="15088" b="35146"/>
          <a:stretch/>
        </p:blipFill>
        <p:spPr>
          <a:xfrm>
            <a:off x="6208294" y="3295678"/>
            <a:ext cx="5855369" cy="3197099"/>
          </a:xfrm>
          <a:prstGeom prst="rect">
            <a:avLst/>
          </a:prstGeom>
        </p:spPr>
      </p:pic>
      <p:sp>
        <p:nvSpPr>
          <p:cNvPr id="10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03390" y="438629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53151" y="530237"/>
            <a:ext cx="583414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Quan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sát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tranh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rồi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trả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lời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hỏi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0" y="6584434"/>
            <a:ext cx="12192000" cy="2735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5" tIns="60928" rIns="121855" bIns="60928" spcCol="0" rtlCol="0" anchor="ctr"/>
          <a:lstStyle/>
          <a:p>
            <a:pPr algn="ctr"/>
            <a:endParaRPr lang="en-US" sz="2400">
              <a:solidFill>
                <a:srgbClr val="0070C0"/>
              </a:solidFill>
            </a:endParaRPr>
          </a:p>
        </p:txBody>
      </p:sp>
      <p:grpSp>
        <p:nvGrpSpPr>
          <p:cNvPr id="102" name="Group 101"/>
          <p:cNvGrpSpPr/>
          <p:nvPr/>
        </p:nvGrpSpPr>
        <p:grpSpPr>
          <a:xfrm>
            <a:off x="10957361" y="149481"/>
            <a:ext cx="1106302" cy="1273098"/>
            <a:chOff x="10516632" y="314161"/>
            <a:chExt cx="1100831" cy="1331799"/>
          </a:xfrm>
        </p:grpSpPr>
        <p:sp>
          <p:nvSpPr>
            <p:cNvPr id="101" name="Oval 100"/>
            <p:cNvSpPr/>
            <p:nvPr/>
          </p:nvSpPr>
          <p:spPr>
            <a:xfrm>
              <a:off x="10516632" y="936356"/>
              <a:ext cx="1100831" cy="709604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0" name="Picture 99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515" b="100000" l="0" r="100000">
                          <a14:foregroundMark x1="43793" y1="37796" x2="43793" y2="37796"/>
                          <a14:foregroundMark x1="61290" y1="40886" x2="61290" y2="40886"/>
                          <a14:foregroundMark x1="42815" y1="72812" x2="42815" y2="72812"/>
                          <a14:foregroundMark x1="48680" y1="73841" x2="48680" y2="73841"/>
                          <a14:foregroundMark x1="54643" y1="72812" x2="54643" y2="72812"/>
                          <a14:foregroundMark x1="13490" y1="93203" x2="69404" y2="94233"/>
                          <a14:foregroundMark x1="14370" y1="95778" x2="69892" y2="97528"/>
                          <a14:foregroundMark x1="77517" y1="89186" x2="82111" y2="9732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88144" y="314161"/>
              <a:ext cx="1029319" cy="976997"/>
            </a:xfrm>
            <a:prstGeom prst="rect">
              <a:avLst/>
            </a:prstGeom>
          </p:spPr>
        </p:pic>
      </p:grpSp>
      <p:sp>
        <p:nvSpPr>
          <p:cNvPr id="103" name="Rounded Rectangle 102"/>
          <p:cNvSpPr/>
          <p:nvPr/>
        </p:nvSpPr>
        <p:spPr>
          <a:xfrm>
            <a:off x="1264344" y="1170370"/>
            <a:ext cx="9656035" cy="195258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TextBox 103"/>
          <p:cNvSpPr txBox="1"/>
          <p:nvPr/>
        </p:nvSpPr>
        <p:spPr>
          <a:xfrm>
            <a:off x="1478075" y="1170979"/>
            <a:ext cx="58341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a.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Mèo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chó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con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nào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nặng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hơn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?</a:t>
            </a:r>
            <a:endParaRPr lang="en-US" sz="24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1478076" y="1684999"/>
            <a:ext cx="583414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b.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Mèo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thỏ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con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nào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nặng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hơn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?</a:t>
            </a:r>
            <a:endParaRPr lang="en-US" sz="24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1478076" y="2240441"/>
            <a:ext cx="979613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c.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Mèo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chó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thỏ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con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nào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nặng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nhất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con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nào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nhẹ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nhất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?</a:t>
            </a:r>
            <a:endParaRPr lang="en-US" sz="24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6571631" y="1191385"/>
            <a:ext cx="363916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=&gt;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Chó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nặng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hơn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mèo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6571630" y="1669339"/>
            <a:ext cx="363916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=&gt;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Mèo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nặng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hơn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thỏ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1581340" y="2643994"/>
            <a:ext cx="796906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=&gt;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Chó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nặng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nhất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thỏ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nhẹ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nhất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38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03" grpId="0" animBg="1"/>
      <p:bldP spid="104" grpId="0"/>
      <p:bldP spid="105" grpId="0"/>
      <p:bldP spid="106" grpId="0"/>
      <p:bldP spid="107" grpId="0"/>
      <p:bldP spid="108" grpId="0"/>
      <p:bldP spid="10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019" b="60926" l="14427" r="38490"/>
                    </a14:imgEffect>
                  </a14:imgLayer>
                </a14:imgProps>
              </a:ext>
            </a:extLst>
          </a:blip>
          <a:srcRect l="14667" t="35037" r="61380" b="36185"/>
          <a:stretch/>
        </p:blipFill>
        <p:spPr>
          <a:xfrm>
            <a:off x="-74958" y="1442834"/>
            <a:ext cx="3833367" cy="25905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463" b="61944" l="37656" r="60469"/>
                    </a14:imgEffect>
                  </a14:imgLayer>
                </a14:imgProps>
              </a:ext>
            </a:extLst>
          </a:blip>
          <a:srcRect l="37526" t="35231" r="38521" b="35991"/>
          <a:stretch/>
        </p:blipFill>
        <p:spPr>
          <a:xfrm>
            <a:off x="3847920" y="350519"/>
            <a:ext cx="4213906" cy="28477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4167" b="60741" l="62344" r="85781"/>
                    </a14:imgEffect>
                  </a14:imgLayer>
                </a14:imgProps>
              </a:ext>
            </a:extLst>
          </a:blip>
          <a:srcRect l="62354" t="32314" r="13693" b="38908"/>
          <a:stretch/>
        </p:blipFill>
        <p:spPr>
          <a:xfrm>
            <a:off x="8444598" y="2219290"/>
            <a:ext cx="3337561" cy="225552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6680200"/>
            <a:ext cx="12192000" cy="1778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5" tIns="60928" rIns="121855" bIns="60928" spcCol="0" rtlCol="0" anchor="ctr"/>
          <a:lstStyle/>
          <a:p>
            <a:pPr algn="ctr"/>
            <a:endParaRPr lang="en-US" sz="2400">
              <a:solidFill>
                <a:srgbClr val="0070C0"/>
              </a:solidFill>
            </a:endParaRPr>
          </a:p>
        </p:txBody>
      </p:sp>
      <p:sp>
        <p:nvSpPr>
          <p:cNvPr id="8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16041" y="258911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65802" y="350519"/>
            <a:ext cx="583414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Quan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sát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tranh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rồi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trả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lời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hỏi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357316" y="4574756"/>
            <a:ext cx="5834143" cy="1952588"/>
            <a:chOff x="2783467" y="4497668"/>
            <a:chExt cx="5834143" cy="1952588"/>
          </a:xfrm>
        </p:grpSpPr>
        <p:sp>
          <p:nvSpPr>
            <p:cNvPr id="10" name="Rounded Rectangle 9"/>
            <p:cNvSpPr/>
            <p:nvPr/>
          </p:nvSpPr>
          <p:spPr>
            <a:xfrm>
              <a:off x="2783467" y="4497668"/>
              <a:ext cx="5832655" cy="1952588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783467" y="4674302"/>
              <a:ext cx="5834143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a. </a:t>
              </a:r>
              <a:r>
                <a:rPr lang="en-US" sz="2400" dirty="0" err="1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Quả</a:t>
              </a:r>
              <a:r>
                <a:rPr lang="en-US" sz="2400" dirty="0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cam </a:t>
              </a:r>
              <a:r>
                <a:rPr lang="en-US" sz="2400" dirty="0" err="1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nặng</a:t>
              </a:r>
              <a:r>
                <a:rPr lang="en-US" sz="2400" dirty="0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bằng</a:t>
              </a:r>
              <a:r>
                <a:rPr lang="en-US" sz="2400" dirty="0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mấy</a:t>
              </a:r>
              <a:r>
                <a:rPr lang="en-US" sz="2400" dirty="0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quả</a:t>
              </a:r>
              <a:r>
                <a:rPr lang="en-US" sz="2400" dirty="0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chanh</a:t>
              </a:r>
              <a:r>
                <a:rPr lang="en-US" sz="2400" dirty="0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?</a:t>
              </a:r>
              <a:endPara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783467" y="5254159"/>
              <a:ext cx="5834143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b. </a:t>
              </a:r>
              <a:r>
                <a:rPr lang="en-US" sz="2400" dirty="0" err="1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Quả</a:t>
              </a:r>
              <a:r>
                <a:rPr lang="en-US" sz="2400" dirty="0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táo</a:t>
              </a:r>
              <a:r>
                <a:rPr lang="en-US" sz="2400" dirty="0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nặng</a:t>
              </a:r>
              <a:r>
                <a:rPr lang="en-US" sz="2400" dirty="0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bằng</a:t>
              </a:r>
              <a:r>
                <a:rPr lang="en-US" sz="2400" dirty="0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mấy</a:t>
              </a:r>
              <a:r>
                <a:rPr lang="en-US" sz="2400" dirty="0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quả</a:t>
              </a:r>
              <a:r>
                <a:rPr lang="en-US" sz="2400" dirty="0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chanh</a:t>
              </a:r>
              <a:r>
                <a:rPr lang="en-US" sz="2400" dirty="0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?</a:t>
              </a:r>
              <a:endPara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783467" y="5788210"/>
              <a:ext cx="5834143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c. </a:t>
              </a:r>
              <a:r>
                <a:rPr lang="en-US" sz="2400" dirty="0" err="1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Quả</a:t>
              </a:r>
              <a:r>
                <a:rPr lang="en-US" sz="2400" dirty="0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bưởi</a:t>
              </a:r>
              <a:r>
                <a:rPr lang="en-US" sz="2400" dirty="0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nặng</a:t>
              </a:r>
              <a:r>
                <a:rPr lang="en-US" sz="2400" dirty="0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bằng</a:t>
              </a:r>
              <a:r>
                <a:rPr lang="en-US" sz="2400" dirty="0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mấy</a:t>
              </a:r>
              <a:r>
                <a:rPr lang="en-US" sz="2400" dirty="0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quả</a:t>
              </a:r>
              <a:r>
                <a:rPr lang="en-US" sz="2400" dirty="0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chanh</a:t>
              </a:r>
              <a:r>
                <a:rPr lang="en-US" sz="2400" dirty="0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?</a:t>
              </a:r>
              <a:endPara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sp>
        <p:nvSpPr>
          <p:cNvPr id="16" name="Flowchart: Terminator 15"/>
          <p:cNvSpPr/>
          <p:nvPr/>
        </p:nvSpPr>
        <p:spPr>
          <a:xfrm>
            <a:off x="121546" y="3795612"/>
            <a:ext cx="3206445" cy="770464"/>
          </a:xfrm>
          <a:prstGeom prst="flowChartTerminator">
            <a:avLst/>
          </a:prstGeom>
          <a:solidFill>
            <a:srgbClr val="FFC000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chanh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Flowchart: Terminator 16"/>
          <p:cNvSpPr/>
          <p:nvPr/>
        </p:nvSpPr>
        <p:spPr>
          <a:xfrm>
            <a:off x="4498281" y="2913231"/>
            <a:ext cx="3206445" cy="770464"/>
          </a:xfrm>
          <a:prstGeom prst="flowChartTerminator">
            <a:avLst/>
          </a:prstGeom>
          <a:solidFill>
            <a:srgbClr val="FFC000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chanh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Flowchart: Terminator 18"/>
          <p:cNvSpPr/>
          <p:nvPr/>
        </p:nvSpPr>
        <p:spPr>
          <a:xfrm>
            <a:off x="8353007" y="4474810"/>
            <a:ext cx="3644621" cy="653116"/>
          </a:xfrm>
          <a:prstGeom prst="flowChartTerminator">
            <a:avLst/>
          </a:prstGeom>
          <a:solidFill>
            <a:srgbClr val="FFC000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cam = 4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chanh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Flowchart: Terminator 19"/>
          <p:cNvSpPr/>
          <p:nvPr/>
        </p:nvSpPr>
        <p:spPr>
          <a:xfrm>
            <a:off x="8399976" y="5167222"/>
            <a:ext cx="3644621" cy="613820"/>
          </a:xfrm>
          <a:prstGeom prst="flowChartTerminator">
            <a:avLst/>
          </a:prstGeom>
          <a:solidFill>
            <a:srgbClr val="FFC000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= 3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chanh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8126193" y="399942"/>
            <a:ext cx="3872423" cy="1257498"/>
            <a:chOff x="2783467" y="4497668"/>
            <a:chExt cx="5834143" cy="1952588"/>
          </a:xfrm>
        </p:grpSpPr>
        <p:sp>
          <p:nvSpPr>
            <p:cNvPr id="23" name="Rounded Rectangle 22"/>
            <p:cNvSpPr/>
            <p:nvPr/>
          </p:nvSpPr>
          <p:spPr>
            <a:xfrm>
              <a:off x="2783467" y="4497668"/>
              <a:ext cx="5832655" cy="1952588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783467" y="4674302"/>
              <a:ext cx="5834143" cy="57348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a. </a:t>
              </a:r>
              <a:r>
                <a:rPr lang="en-US" dirty="0" err="1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Quả</a:t>
              </a:r>
              <a:r>
                <a:rPr lang="en-US" dirty="0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cam </a:t>
              </a:r>
              <a:r>
                <a:rPr lang="en-US" dirty="0" err="1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nặng</a:t>
              </a:r>
              <a:r>
                <a:rPr lang="en-US" dirty="0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bằng</a:t>
              </a:r>
              <a:r>
                <a:rPr lang="en-US" dirty="0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mấy</a:t>
              </a:r>
              <a:r>
                <a:rPr lang="en-US" dirty="0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quả</a:t>
              </a:r>
              <a:r>
                <a:rPr lang="en-US" dirty="0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chanh</a:t>
              </a:r>
              <a:r>
                <a:rPr lang="en-US" dirty="0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?</a:t>
              </a:r>
              <a:endParaRPr lang="en-US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783467" y="5254158"/>
              <a:ext cx="5834143" cy="57348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b. </a:t>
              </a:r>
              <a:r>
                <a:rPr lang="en-US" dirty="0" err="1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Quả</a:t>
              </a:r>
              <a:r>
                <a:rPr lang="en-US" dirty="0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táo</a:t>
              </a:r>
              <a:r>
                <a:rPr lang="en-US" dirty="0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nặng</a:t>
              </a:r>
              <a:r>
                <a:rPr lang="en-US" dirty="0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bằng</a:t>
              </a:r>
              <a:r>
                <a:rPr lang="en-US" dirty="0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mấy</a:t>
              </a:r>
              <a:r>
                <a:rPr lang="en-US" dirty="0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quả</a:t>
              </a:r>
              <a:r>
                <a:rPr lang="en-US" dirty="0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chanh</a:t>
              </a:r>
              <a:r>
                <a:rPr lang="en-US" dirty="0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?</a:t>
              </a:r>
              <a:endParaRPr lang="en-US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783467" y="5788210"/>
              <a:ext cx="5834143" cy="57348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c. </a:t>
              </a:r>
              <a:r>
                <a:rPr lang="en-US" dirty="0" err="1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Quả</a:t>
              </a:r>
              <a:r>
                <a:rPr lang="en-US" dirty="0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bưởi</a:t>
              </a:r>
              <a:r>
                <a:rPr lang="en-US" dirty="0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nặng</a:t>
              </a:r>
              <a:r>
                <a:rPr lang="en-US" dirty="0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bằng</a:t>
              </a:r>
              <a:r>
                <a:rPr lang="en-US" dirty="0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mấy</a:t>
              </a:r>
              <a:r>
                <a:rPr lang="en-US" dirty="0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quả</a:t>
              </a:r>
              <a:r>
                <a:rPr lang="en-US" dirty="0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chanh</a:t>
              </a:r>
              <a:r>
                <a:rPr lang="en-US" dirty="0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?</a:t>
              </a:r>
              <a:endParaRPr lang="en-US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sp>
        <p:nvSpPr>
          <p:cNvPr id="27" name="Left Brace 26"/>
          <p:cNvSpPr/>
          <p:nvPr/>
        </p:nvSpPr>
        <p:spPr>
          <a:xfrm>
            <a:off x="8126193" y="4483490"/>
            <a:ext cx="320752" cy="1305380"/>
          </a:xfrm>
          <a:prstGeom prst="leftBrace">
            <a:avLst>
              <a:gd name="adj1" fmla="val 40246"/>
              <a:gd name="adj2" fmla="val 48354"/>
            </a:avLst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6934156" y="4834763"/>
            <a:ext cx="11920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chanh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Flowchart: Terminator 32"/>
          <p:cNvSpPr/>
          <p:nvPr/>
        </p:nvSpPr>
        <p:spPr>
          <a:xfrm>
            <a:off x="8388415" y="5826629"/>
            <a:ext cx="3644621" cy="770464"/>
          </a:xfrm>
          <a:prstGeom prst="flowChartTerminator">
            <a:avLst/>
          </a:prstGeom>
          <a:solidFill>
            <a:srgbClr val="FFC000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bưởi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= 7quả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chanh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688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7.40741E-7 L 0.32357 -0.6629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72" y="-3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6" grpId="0" animBg="1"/>
      <p:bldP spid="17" grpId="0" animBg="1"/>
      <p:bldP spid="19" grpId="0" animBg="1"/>
      <p:bldP spid="20" grpId="0" animBg="1"/>
      <p:bldP spid="27" grpId="0" animBg="1"/>
      <p:bldP spid="28" grpId="0"/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89" y="3852662"/>
            <a:ext cx="12203511" cy="300444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87" y="4707952"/>
            <a:ext cx="12188826" cy="214915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804" y="295458"/>
            <a:ext cx="1525010" cy="272976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24" y="4077531"/>
            <a:ext cx="11936455" cy="278620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742887" y="2146494"/>
            <a:ext cx="7633146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710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693</TotalTime>
  <Words>452</Words>
  <Application>Microsoft Office PowerPoint</Application>
  <PresentationFormat>Widescreen</PresentationFormat>
  <Paragraphs>58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微软雅黑</vt:lpstr>
      <vt:lpstr>Arial</vt:lpstr>
      <vt:lpstr>Arial Black</vt:lpstr>
      <vt:lpstr>Arial-Rounded</vt:lpstr>
      <vt:lpstr>Calibri</vt:lpstr>
      <vt:lpstr>Calibri Light</vt:lpstr>
      <vt:lpstr>等线</vt:lpstr>
      <vt:lpstr>黑体</vt:lpstr>
      <vt:lpstr>Times New Roman</vt:lpstr>
      <vt:lpstr>Office Theme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WINDOWS 10 PRO</cp:lastModifiedBy>
  <cp:revision>38</cp:revision>
  <dcterms:created xsi:type="dcterms:W3CDTF">2021-06-03T14:58:56Z</dcterms:created>
  <dcterms:modified xsi:type="dcterms:W3CDTF">2022-11-22T14:07:41Z</dcterms:modified>
</cp:coreProperties>
</file>