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9" r:id="rId4"/>
    <p:sldId id="280" r:id="rId5"/>
    <p:sldId id="281" r:id="rId6"/>
    <p:sldId id="282" r:id="rId7"/>
    <p:sldId id="284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8181" y="1685005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1758" y="3429000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0140" y="2108587"/>
            <a:ext cx="377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cầu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cần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20875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208754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350</Words>
  <Application>Microsoft Office PowerPoint</Application>
  <PresentationFormat>Widescreen</PresentationFormat>
  <Paragraphs>121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106</cp:revision>
  <dcterms:created xsi:type="dcterms:W3CDTF">2021-05-28T09:26:39Z</dcterms:created>
  <dcterms:modified xsi:type="dcterms:W3CDTF">2022-11-22T14:02:29Z</dcterms:modified>
</cp:coreProperties>
</file>