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456" y="7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5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12" Type="http://schemas.openxmlformats.org/officeDocument/2006/relationships/hyperlink" Target="Cau%20hoi/Cau%204.pptx" TargetMode="External"/><Relationship Id="rId2" Type="http://schemas.openxmlformats.org/officeDocument/2006/relationships/hyperlink" Target="Cau%20hoi/Cau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4.jpeg"/><Relationship Id="rId5" Type="http://schemas.openxmlformats.org/officeDocument/2006/relationships/image" Target="../media/image9.jpeg"/><Relationship Id="rId10" Type="http://schemas.openxmlformats.org/officeDocument/2006/relationships/image" Target="../media/image13.jpg"/><Relationship Id="rId4" Type="http://schemas.openxmlformats.org/officeDocument/2006/relationships/hyperlink" Target="Cau%20hoi/Cau%201.pptx" TargetMode="External"/><Relationship Id="rId9" Type="http://schemas.openxmlformats.org/officeDocument/2006/relationships/hyperlink" Target="Cau%20hoi/Cau%203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737519" y="4343401"/>
            <a:ext cx="13411199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27: GIẢM MỘT SỐ ĐI MỘT SỐ LẦN 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06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THẦY CÔ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075" y="623076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7" t="11890" r="4799" b="5149"/>
          <a:stretch/>
        </p:blipFill>
        <p:spPr>
          <a:xfrm>
            <a:off x="1869597" y="5624851"/>
            <a:ext cx="2039906" cy="1690349"/>
          </a:xfrm>
          <a:prstGeom prst="rect">
            <a:avLst/>
          </a:prstGeom>
        </p:spPr>
      </p:pic>
      <p:pic>
        <p:nvPicPr>
          <p:cNvPr id="4" name="Picture 3">
            <a:hlinkClick r:id="rId4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" r="5705"/>
          <a:stretch/>
        </p:blipFill>
        <p:spPr>
          <a:xfrm>
            <a:off x="12710319" y="2304172"/>
            <a:ext cx="1982829" cy="15820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578" y="2304172"/>
            <a:ext cx="1986642" cy="15820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543" y="2337885"/>
            <a:ext cx="1952652" cy="1559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r="14339"/>
          <a:stretch/>
        </p:blipFill>
        <p:spPr>
          <a:xfrm>
            <a:off x="1966119" y="2362201"/>
            <a:ext cx="1997760" cy="1539088"/>
          </a:xfrm>
          <a:prstGeom prst="rect">
            <a:avLst/>
          </a:prstGeom>
        </p:spPr>
      </p:pic>
      <p:pic>
        <p:nvPicPr>
          <p:cNvPr id="8" name="Picture 7">
            <a:hlinkClick r:id="rId9" action="ppaction://hlinkpres?slideindex=1&amp;slidetitle=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882" y="5666387"/>
            <a:ext cx="1970313" cy="1454879"/>
          </a:xfrm>
          <a:prstGeom prst="rect">
            <a:avLst/>
          </a:prstGeom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4107913" y="1267466"/>
            <a:ext cx="813831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HÁI QUẢ MIỀN TÂY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98950" y="3934491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măng cụt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47567" y="3934491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62928" y="3952752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Sầu riêng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727322" y="3952752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44759" y="7169364"/>
            <a:ext cx="2454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Chôm chôm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38536" y="7169364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205119" y="7176788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 bát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938919" y="7187625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 trâm</a:t>
            </a:r>
          </a:p>
        </p:txBody>
      </p:sp>
      <p:pic>
        <p:nvPicPr>
          <p:cNvPr id="18" name="Picture 2" descr="Qủa bình bá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578" y="5569031"/>
            <a:ext cx="1986642" cy="154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Trái  trâm">
            <a:hlinkClick r:id="rId1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3546" y="5583235"/>
            <a:ext cx="2036573" cy="152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21" name="Group 20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22" name="Straight Connector 21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500"/>
                            </p:stCondLst>
                            <p:childTnLst>
                              <p:par>
                                <p:cTn id="15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500"/>
                            </p:stCondLst>
                            <p:childTnLst>
                              <p:par>
                                <p:cTn id="15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0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5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794919" y="1041400"/>
            <a:ext cx="9540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27: GIẢM MỘT SỐ ĐI MỘT SỐ LẦN ( Tiết 1)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B4D178F-C87E-DB6B-8618-5C82C911A9BB}"/>
              </a:ext>
            </a:extLst>
          </p:cNvPr>
          <p:cNvSpPr/>
          <p:nvPr/>
        </p:nvSpPr>
        <p:spPr>
          <a:xfrm>
            <a:off x="3794919" y="7238999"/>
            <a:ext cx="8991600" cy="14260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6 : 3 = 2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con thỏ giảm đi 3 lần còn 2 con thỏ</a:t>
            </a:r>
          </a:p>
        </p:txBody>
      </p:sp>
      <p:pic>
        <p:nvPicPr>
          <p:cNvPr id="18" name="Picture 1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1361F7A-359C-4F5D-4C00-31CA243BC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" t="4035" r="73452" b="75029"/>
          <a:stretch/>
        </p:blipFill>
        <p:spPr>
          <a:xfrm>
            <a:off x="1039019" y="1633960"/>
            <a:ext cx="2755900" cy="10541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105853" y="2057400"/>
            <a:ext cx="11313600" cy="3089454"/>
            <a:chOff x="3754438" y="2489200"/>
            <a:chExt cx="11154260" cy="32105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52" t="43473" r="34559" b="38518"/>
            <a:stretch/>
          </p:blipFill>
          <p:spPr bwMode="auto">
            <a:xfrm>
              <a:off x="3754438" y="3041120"/>
              <a:ext cx="4537468" cy="265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41" t="39734" r="9348" b="38519"/>
            <a:stretch/>
          </p:blipFill>
          <p:spPr bwMode="auto">
            <a:xfrm>
              <a:off x="8291906" y="2489200"/>
              <a:ext cx="6616792" cy="3210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4" name="Picture 33" descr="Diagram&#10;&#10;Description automatically generated">
            <a:extLst>
              <a:ext uri="{FF2B5EF4-FFF2-40B4-BE49-F238E27FC236}">
                <a16:creationId xmlns:a16="http://schemas.microsoft.com/office/drawing/2014/main" id="{3505E800-E17B-4CB5-816D-1E4816C517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4" t="44050" r="61484" b="40982"/>
          <a:stretch/>
        </p:blipFill>
        <p:spPr>
          <a:xfrm>
            <a:off x="3337718" y="5105400"/>
            <a:ext cx="3200401" cy="937563"/>
          </a:xfrm>
          <a:prstGeom prst="rect">
            <a:avLst/>
          </a:prstGeom>
        </p:spPr>
      </p:pic>
      <p:pic>
        <p:nvPicPr>
          <p:cNvPr id="35" name="Picture 34" descr="Diagram&#10;&#10;Description automatically generated">
            <a:extLst>
              <a:ext uri="{FF2B5EF4-FFF2-40B4-BE49-F238E27FC236}">
                <a16:creationId xmlns:a16="http://schemas.microsoft.com/office/drawing/2014/main" id="{3505E800-E17B-4CB5-816D-1E4816C517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2" t="62011" r="76261" b="24433"/>
          <a:stretch/>
        </p:blipFill>
        <p:spPr>
          <a:xfrm>
            <a:off x="3337718" y="6135066"/>
            <a:ext cx="1097620" cy="8490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56518" y="5392941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Lúc đầu: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94764" y="6259443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Lúc sau: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8" t="27143" r="4994" b="44666"/>
          <a:stretch/>
        </p:blipFill>
        <p:spPr bwMode="auto">
          <a:xfrm>
            <a:off x="13929519" y="5275214"/>
            <a:ext cx="2209800" cy="3847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ular Callout 13"/>
          <p:cNvSpPr/>
          <p:nvPr/>
        </p:nvSpPr>
        <p:spPr>
          <a:xfrm>
            <a:off x="7350826" y="5234953"/>
            <a:ext cx="6629400" cy="1563066"/>
          </a:xfrm>
          <a:prstGeom prst="wedgeRoundRectCallout">
            <a:avLst>
              <a:gd name="adj1" fmla="val 60743"/>
              <a:gd name="adj2" fmla="val 21550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giảm một số đi một số lần, ta lấy số đó chia cho số lần.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0" grpId="0"/>
      <p:bldP spid="36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3891211" y="2290346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 ?</a:t>
              </a:r>
            </a:p>
          </p:txBody>
        </p:sp>
      </p:grpSp>
      <p:sp>
        <p:nvSpPr>
          <p:cNvPr id="17" name="Text Box 14">
            <a:extLst>
              <a:ext uri="{FF2B5EF4-FFF2-40B4-BE49-F238E27FC236}">
                <a16:creationId xmlns:a16="http://schemas.microsoft.com/office/drawing/2014/main" id="{57BCA313-C90D-6D3B-53C2-2049CE9E3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919" y="1041400"/>
            <a:ext cx="9540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27: GIẢM MỘT SỐ ĐI MỘT SỐ LẦN ( Tiết 1)</a:t>
            </a:r>
          </a:p>
        </p:txBody>
      </p:sp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E3F4B0D-EDA2-1293-835A-C3EAA9540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9715"/>
            <a:ext cx="16063119" cy="608281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319419" y="39751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21" name="Oval 20"/>
          <p:cNvSpPr/>
          <p:nvPr/>
        </p:nvSpPr>
        <p:spPr>
          <a:xfrm>
            <a:off x="14386719" y="39878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28</a:t>
            </a:r>
          </a:p>
        </p:txBody>
      </p:sp>
      <p:sp>
        <p:nvSpPr>
          <p:cNvPr id="22" name="Oval 21"/>
          <p:cNvSpPr/>
          <p:nvPr/>
        </p:nvSpPr>
        <p:spPr>
          <a:xfrm>
            <a:off x="4252119" y="70104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68</a:t>
            </a:r>
          </a:p>
        </p:txBody>
      </p:sp>
      <p:sp>
        <p:nvSpPr>
          <p:cNvPr id="24" name="Oval 23"/>
          <p:cNvSpPr/>
          <p:nvPr/>
        </p:nvSpPr>
        <p:spPr>
          <a:xfrm>
            <a:off x="9319419" y="70104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25" name="Oval 24"/>
          <p:cNvSpPr/>
          <p:nvPr/>
        </p:nvSpPr>
        <p:spPr>
          <a:xfrm>
            <a:off x="14386719" y="70358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6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0" t="35555" r="39974" b="54520"/>
          <a:stretch/>
        </p:blipFill>
        <p:spPr bwMode="auto">
          <a:xfrm>
            <a:off x="697020" y="1360167"/>
            <a:ext cx="2762033" cy="124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204119" y="2743200"/>
            <a:ext cx="14287500" cy="1846659"/>
            <a:chOff x="1470819" y="1714500"/>
            <a:chExt cx="14287500" cy="184665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714500"/>
              <a:ext cx="533400" cy="646331"/>
              <a:chOff x="1737519" y="17145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17907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7849" y="1714500"/>
                <a:ext cx="3722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585119" y="1714500"/>
              <a:ext cx="14173200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Nam có 42 nhãn vở. Sau khi cho các bạn một số nhãn vở, số nhãn vở còn lại của Nam so với lúc đầu giảm đi 3 lần. Hỏi Nam còn lại bao nhiêu nhãn vở?</a:t>
              </a:r>
            </a:p>
          </p:txBody>
        </p:sp>
      </p:grpSp>
      <p:sp>
        <p:nvSpPr>
          <p:cNvPr id="36" name="Text Box 14">
            <a:extLst>
              <a:ext uri="{FF2B5EF4-FFF2-40B4-BE49-F238E27FC236}">
                <a16:creationId xmlns:a16="http://schemas.microsoft.com/office/drawing/2014/main" id="{5E4BA918-0D52-DCD9-57A7-D88D29579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7909" y="1041400"/>
            <a:ext cx="1307740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26: CHIA SỐ CÓ HAI CHỮ SỐ CHO SỐ CÓ MỘT CHỮ SỐ ( Tiết 1)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5331" y="4716357"/>
            <a:ext cx="3352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9760" y="5586168"/>
            <a:ext cx="70695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nhãn vở mà Nam còn lại là:</a:t>
            </a:r>
            <a:endParaRPr lang="en-US" altLang="en-US" sz="40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0473" y="7594600"/>
            <a:ext cx="44037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40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14 nhãn vở</a:t>
            </a:r>
            <a:endParaRPr lang="en-US" altLang="en-US" sz="40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1319" y="6617904"/>
            <a:ext cx="50524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42 : 3 = 14 (nhãn vở)</a:t>
            </a:r>
            <a:endParaRPr lang="en-US" altLang="en-US" sz="40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0" t="35555" r="39974" b="54520"/>
          <a:stretch/>
        </p:blipFill>
        <p:spPr bwMode="auto">
          <a:xfrm>
            <a:off x="888596" y="1575534"/>
            <a:ext cx="2762033" cy="124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8519" y="4692789"/>
            <a:ext cx="3352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u="sng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40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7469" y="5486400"/>
            <a:ext cx="48734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Nam có: 42 nhãn vở</a:t>
            </a:r>
            <a:endParaRPr lang="en-US" altLang="en-US" sz="40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865" y="6206986"/>
            <a:ext cx="59859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Nam cho bạn: …nhãn vở</a:t>
            </a:r>
            <a:endParaRPr lang="en-US" altLang="en-US" sz="40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8719" y="6914872"/>
            <a:ext cx="5516255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Số nhãn vở: giảm 3 lần</a:t>
            </a:r>
            <a:endParaRPr lang="en-US" altLang="en-US" sz="40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762" y="7620000"/>
            <a:ext cx="5415265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Nam còn: ….nhãn vở?</a:t>
            </a:r>
            <a:endParaRPr lang="en-US" altLang="en-US" sz="40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300119" y="4531333"/>
            <a:ext cx="0" cy="4173141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53" grpId="0"/>
      <p:bldP spid="54" grpId="0"/>
      <p:bldP spid="28" grpId="0"/>
      <p:bldP spid="42" grpId="0"/>
      <p:bldP spid="43" grpId="0"/>
      <p:bldP spid="44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292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290</Words>
  <Application>Microsoft Office PowerPoint</Application>
  <PresentationFormat>Custom</PresentationFormat>
  <Paragraphs>49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122</cp:revision>
  <dcterms:created xsi:type="dcterms:W3CDTF">2022-07-10T01:37:20Z</dcterms:created>
  <dcterms:modified xsi:type="dcterms:W3CDTF">2022-11-13T14:20:02Z</dcterms:modified>
</cp:coreProperties>
</file>