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5" r:id="rId6"/>
    <p:sldId id="263" r:id="rId7"/>
  </p:sldIdLst>
  <p:sldSz cx="12192000" cy="6858000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9999"/>
    <a:srgbClr val="FF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FBFC7-8298-4889-9ED8-1F1FD60E36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A3D417-5CC8-4982-A500-6634B9FFA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3F7F9-89EE-40F7-845B-FA013DD62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6E19D-E4F5-4F74-854F-D3D37DC87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0E4DD-0C2E-44F4-B934-87046F651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97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475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792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03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551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4603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5067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22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2640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811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001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04CA4-6925-4425-8C4F-A80F1DA20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4BD7F-E41E-4707-8CDE-BB2E818EB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98E99-52BB-420A-9BC4-985A5A071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778CE-DAB4-4D50-9E76-35595B833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3ABB8-AC85-4473-BF28-C44CAB6F3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437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2020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1666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0880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081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9815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061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0931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9451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964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59DBE-2BCD-4064-9198-E51077E8B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CB39B-D827-429E-9D74-40203EA9D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62BCC-39A4-4796-885E-987EE57FBB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71BB35-EB4A-4176-83F4-1D13082DA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76AF28-E53A-4204-9301-410CF2F3F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418ECA-6A9C-44BE-9241-D998732F0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96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74347-5DD5-42C4-8970-7CFA6C7F4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9F6FE0-D32C-4D1D-8E9C-C80C42ECC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4EE37-6BDE-4AB1-A7FA-1DD5A0940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D8833F-3137-4398-8922-ED5E404B6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55D5E-DBB2-4BB9-83EF-167149DED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1222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FEBA8-D6A5-464E-B920-4D7904E0F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ED09A7-8816-40B3-B2E6-BB4B4B234B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BBE2A0-85C3-4D54-9B97-91BB27766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BAAEED-0055-4048-8A60-83595CF23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93D958-8649-40F3-B23C-FBD4689A3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75C6C0-3814-4129-A836-E4BC53F4B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8028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BFCC0-4BB3-4851-AF18-03BB56932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3B6754-503A-4C49-9F8E-4B66D3661B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BD60DD-1C89-43FF-A667-40A9DC360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E35D2-4917-48B5-9733-5BD64EE68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B98CE-4BA1-4310-BF3F-41848E9D6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788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C7AC49-F853-49D4-98ED-F2DCCA3D3E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86AA75-E0A6-443C-8494-EC4C5DC6B0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F2762-1D0C-41C2-AE25-15E9B216D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D95FC-D66C-4462-8863-1ED5ADE20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C2951-B4F3-4E46-9E5B-D555BEEF4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379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5626F-3D8F-4ADE-A5E9-BB02C9DDB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09F09-31A0-43CB-82A8-348D55632A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164015-D527-45B2-A4FF-D493F4DAA1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83ABD4-758E-4A60-ADB0-E88A49FC3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C86705-90D6-4DB2-A7F6-AF8828DF3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F41060-5682-4AA6-BBF5-AEB895116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542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52422-97DB-4B33-B96A-51BB5B445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507239-99F0-49F5-8334-DC541A7D9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15AF34-542F-4265-B1EF-2DC687780E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9B2A8C-3A5A-45EE-A6D3-8D4970FAA2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7BFBB7-2565-4773-BB9F-865D8B3E9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68D72A-D91B-457E-AC78-DA0DCE3FF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A49527-7C3E-4399-AC38-75219A01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B7F780-C3A8-4927-A7AA-F3EAC743D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253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BA812-0E59-4316-A714-9AE5A345E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95B4A4-F63A-416E-99AA-AA8A47419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E13EF5-1588-496F-88CB-1189F4EF0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2692C4-82A2-4165-AC6B-AABF2CF56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741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13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929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842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0288B3-F481-466A-9B2D-DAF862B93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267D63-4324-4785-8240-9080817DA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554EF-7929-4579-8939-CC62888D3D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4E3B6-B220-474F-958C-8722257BBED5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1B25A-1183-4E4E-BE52-D3BB5E987C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6C3A1-9A56-4A63-BC58-A39CED4133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726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80" r:id="rId8"/>
    <p:sldLayoutId id="2147483679" r:id="rId9"/>
    <p:sldLayoutId id="2147483678" r:id="rId10"/>
    <p:sldLayoutId id="2147483677" r:id="rId11"/>
    <p:sldLayoutId id="2147483676" r:id="rId12"/>
    <p:sldLayoutId id="2147483675" r:id="rId13"/>
    <p:sldLayoutId id="2147483674" r:id="rId14"/>
    <p:sldLayoutId id="2147483673" r:id="rId15"/>
    <p:sldLayoutId id="2147483672" r:id="rId16"/>
    <p:sldLayoutId id="2147483671" r:id="rId17"/>
    <p:sldLayoutId id="2147483670" r:id="rId18"/>
    <p:sldLayoutId id="2147483669" r:id="rId19"/>
    <p:sldLayoutId id="2147483668" r:id="rId20"/>
    <p:sldLayoutId id="2147483667" r:id="rId21"/>
    <p:sldLayoutId id="2147483666" r:id="rId22"/>
    <p:sldLayoutId id="2147483665" r:id="rId23"/>
    <p:sldLayoutId id="2147483664" r:id="rId24"/>
    <p:sldLayoutId id="2147483663" r:id="rId25"/>
    <p:sldLayoutId id="2147483662" r:id="rId26"/>
    <p:sldLayoutId id="2147483661" r:id="rId27"/>
    <p:sldLayoutId id="2147483660" r:id="rId28"/>
    <p:sldLayoutId id="2147483656" r:id="rId29"/>
    <p:sldLayoutId id="2147483657" r:id="rId30"/>
    <p:sldLayoutId id="2147483658" r:id="rId31"/>
    <p:sldLayoutId id="2147483659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E2839C-079B-465E-888A-24BE1D2D89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64122" y="1549047"/>
            <a:ext cx="3312734" cy="686656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en-US" sz="5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BÀI 26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4285E6-EB5B-4967-A204-74BB2670F5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0546" y="2322964"/>
            <a:ext cx="6812713" cy="2150719"/>
          </a:xfr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r>
              <a:rPr lang="en-US" sz="540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SỐ CÓ HAI CHỮ SỐ CHO SỐ CÓ MỘT CHỮ SỐ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7CCF0C58-58EF-4ED8-95C2-9796E400C9D6}"/>
              </a:ext>
            </a:extLst>
          </p:cNvPr>
          <p:cNvSpPr txBox="1">
            <a:spLocks/>
          </p:cNvSpPr>
          <p:nvPr/>
        </p:nvSpPr>
        <p:spPr>
          <a:xfrm>
            <a:off x="4464122" y="4904273"/>
            <a:ext cx="3312734" cy="68665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(Tiết 3)</a:t>
            </a:r>
          </a:p>
        </p:txBody>
      </p:sp>
    </p:spTree>
    <p:extLst>
      <p:ext uri="{BB962C8B-B14F-4D97-AF65-F5344CB8AC3E}">
        <p14:creationId xmlns:p14="http://schemas.microsoft.com/office/powerpoint/2010/main" val="3873819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2FC9C9-0C36-46EC-B9A0-C0CCC36D43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53" t="25507" r="6332" b="25362"/>
          <a:stretch/>
        </p:blipFill>
        <p:spPr>
          <a:xfrm>
            <a:off x="0" y="0"/>
            <a:ext cx="12195339" cy="404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725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DB62BA54-368B-4FB7-8679-19B4D66A170C}"/>
              </a:ext>
            </a:extLst>
          </p:cNvPr>
          <p:cNvSpPr/>
          <p:nvPr/>
        </p:nvSpPr>
        <p:spPr>
          <a:xfrm>
            <a:off x="8955146" y="656013"/>
            <a:ext cx="2637180" cy="436324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13227A9B-FF58-4675-A57D-474DB3505C29}"/>
              </a:ext>
            </a:extLst>
          </p:cNvPr>
          <p:cNvSpPr/>
          <p:nvPr/>
        </p:nvSpPr>
        <p:spPr>
          <a:xfrm>
            <a:off x="6168880" y="669255"/>
            <a:ext cx="2637180" cy="426545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6B27B6C1-AEC8-4B33-87BA-A8E4CC320457}"/>
              </a:ext>
            </a:extLst>
          </p:cNvPr>
          <p:cNvSpPr/>
          <p:nvPr/>
        </p:nvSpPr>
        <p:spPr>
          <a:xfrm>
            <a:off x="3382614" y="682497"/>
            <a:ext cx="2637180" cy="425220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B1335E64-453F-41AA-8ADF-84E41F331A30}"/>
              </a:ext>
            </a:extLst>
          </p:cNvPr>
          <p:cNvSpPr/>
          <p:nvPr/>
        </p:nvSpPr>
        <p:spPr>
          <a:xfrm>
            <a:off x="596348" y="695739"/>
            <a:ext cx="2637180" cy="419258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1F216C-2460-4D3E-BEEA-B0638BECEB3B}"/>
              </a:ext>
            </a:extLst>
          </p:cNvPr>
          <p:cNvSpPr txBox="1"/>
          <p:nvPr/>
        </p:nvSpPr>
        <p:spPr>
          <a:xfrm>
            <a:off x="914400" y="844826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5B4953-7794-4F1D-BB27-11DDCEACF5A0}"/>
              </a:ext>
            </a:extLst>
          </p:cNvPr>
          <p:cNvSpPr txBox="1"/>
          <p:nvPr/>
        </p:nvSpPr>
        <p:spPr>
          <a:xfrm>
            <a:off x="2107095" y="854187"/>
            <a:ext cx="964096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6122D7-D746-4D51-AC8E-50FE0494018B}"/>
              </a:ext>
            </a:extLst>
          </p:cNvPr>
          <p:cNvSpPr txBox="1"/>
          <p:nvPr/>
        </p:nvSpPr>
        <p:spPr>
          <a:xfrm>
            <a:off x="924339" y="1724440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FD0DA5-7F34-4D62-82AC-027D887C627A}"/>
              </a:ext>
            </a:extLst>
          </p:cNvPr>
          <p:cNvCxnSpPr/>
          <p:nvPr/>
        </p:nvCxnSpPr>
        <p:spPr>
          <a:xfrm>
            <a:off x="725557" y="2555437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C6659D1-26AF-4C19-B60A-DF6E212DD0ED}"/>
              </a:ext>
            </a:extLst>
          </p:cNvPr>
          <p:cNvSpPr txBox="1"/>
          <p:nvPr/>
        </p:nvSpPr>
        <p:spPr>
          <a:xfrm>
            <a:off x="894522" y="2623931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03E5C5-E2D6-4E03-AF54-D00D2826271A}"/>
              </a:ext>
            </a:extLst>
          </p:cNvPr>
          <p:cNvSpPr txBox="1"/>
          <p:nvPr/>
        </p:nvSpPr>
        <p:spPr>
          <a:xfrm>
            <a:off x="1306997" y="2623931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8FDBDD-D9A0-4587-BDAE-5529E686E31A}"/>
              </a:ext>
            </a:extLst>
          </p:cNvPr>
          <p:cNvSpPr txBox="1"/>
          <p:nvPr/>
        </p:nvSpPr>
        <p:spPr>
          <a:xfrm>
            <a:off x="833247" y="3293668"/>
            <a:ext cx="1186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5FED31-D99E-4C8C-9EEE-88CA5C08A8C7}"/>
              </a:ext>
            </a:extLst>
          </p:cNvPr>
          <p:cNvSpPr txBox="1"/>
          <p:nvPr/>
        </p:nvSpPr>
        <p:spPr>
          <a:xfrm>
            <a:off x="1306997" y="405732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8BA0277-6293-4216-9FE2-B49D0686700C}"/>
              </a:ext>
            </a:extLst>
          </p:cNvPr>
          <p:cNvCxnSpPr/>
          <p:nvPr/>
        </p:nvCxnSpPr>
        <p:spPr>
          <a:xfrm>
            <a:off x="810040" y="4101473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AFD17D-CBAA-40F6-AFC7-4B246F085360}"/>
              </a:ext>
            </a:extLst>
          </p:cNvPr>
          <p:cNvCxnSpPr/>
          <p:nvPr/>
        </p:nvCxnSpPr>
        <p:spPr>
          <a:xfrm>
            <a:off x="1898374" y="954157"/>
            <a:ext cx="0" cy="16697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36E032A-04C2-4E66-A9B1-8BE0CFD5186C}"/>
              </a:ext>
            </a:extLst>
          </p:cNvPr>
          <p:cNvCxnSpPr>
            <a:cxnSpLocks/>
          </p:cNvCxnSpPr>
          <p:nvPr/>
        </p:nvCxnSpPr>
        <p:spPr>
          <a:xfrm>
            <a:off x="1878496" y="1675823"/>
            <a:ext cx="97403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A3B7D41-5103-40C9-BECA-136D51130B6F}"/>
              </a:ext>
            </a:extLst>
          </p:cNvPr>
          <p:cNvSpPr txBox="1"/>
          <p:nvPr/>
        </p:nvSpPr>
        <p:spPr>
          <a:xfrm>
            <a:off x="2107095" y="1724440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048F61-A722-46BE-80AF-C6C77BE254CC}"/>
              </a:ext>
            </a:extLst>
          </p:cNvPr>
          <p:cNvSpPr txBox="1"/>
          <p:nvPr/>
        </p:nvSpPr>
        <p:spPr>
          <a:xfrm>
            <a:off x="3710605" y="868019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CF8439-11E9-487A-84DB-9B0EAFE0F07B}"/>
              </a:ext>
            </a:extLst>
          </p:cNvPr>
          <p:cNvSpPr txBox="1"/>
          <p:nvPr/>
        </p:nvSpPr>
        <p:spPr>
          <a:xfrm>
            <a:off x="4903300" y="877380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F60A95-796E-49DD-B3D5-712EE278C3B5}"/>
              </a:ext>
            </a:extLst>
          </p:cNvPr>
          <p:cNvSpPr txBox="1"/>
          <p:nvPr/>
        </p:nvSpPr>
        <p:spPr>
          <a:xfrm>
            <a:off x="4903300" y="174763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51680B-BC5F-4A68-8FDA-1511892CAEAC}"/>
              </a:ext>
            </a:extLst>
          </p:cNvPr>
          <p:cNvSpPr txBox="1"/>
          <p:nvPr/>
        </p:nvSpPr>
        <p:spPr>
          <a:xfrm>
            <a:off x="3720544" y="174763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FFCBE81-D2E2-444F-9841-C5EA20357C74}"/>
              </a:ext>
            </a:extLst>
          </p:cNvPr>
          <p:cNvCxnSpPr/>
          <p:nvPr/>
        </p:nvCxnSpPr>
        <p:spPr>
          <a:xfrm>
            <a:off x="3521762" y="2578630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D4519F5-F43C-4281-888F-7F084E24422D}"/>
              </a:ext>
            </a:extLst>
          </p:cNvPr>
          <p:cNvSpPr txBox="1"/>
          <p:nvPr/>
        </p:nvSpPr>
        <p:spPr>
          <a:xfrm>
            <a:off x="3690727" y="2647124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678D38C-71E6-4B90-9519-6930EED49631}"/>
              </a:ext>
            </a:extLst>
          </p:cNvPr>
          <p:cNvSpPr txBox="1"/>
          <p:nvPr/>
        </p:nvSpPr>
        <p:spPr>
          <a:xfrm>
            <a:off x="4103202" y="2647124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31634F6-F771-4E23-973F-BD3A70D58A5F}"/>
              </a:ext>
            </a:extLst>
          </p:cNvPr>
          <p:cNvSpPr txBox="1"/>
          <p:nvPr/>
        </p:nvSpPr>
        <p:spPr>
          <a:xfrm>
            <a:off x="5276017" y="1757572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2453224-1516-46FC-A6CA-D858357E43F0}"/>
              </a:ext>
            </a:extLst>
          </p:cNvPr>
          <p:cNvSpPr txBox="1"/>
          <p:nvPr/>
        </p:nvSpPr>
        <p:spPr>
          <a:xfrm>
            <a:off x="3609551" y="3293669"/>
            <a:ext cx="1177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915367F-553D-45D1-98EB-B0C1C093E3FF}"/>
              </a:ext>
            </a:extLst>
          </p:cNvPr>
          <p:cNvSpPr txBox="1"/>
          <p:nvPr/>
        </p:nvSpPr>
        <p:spPr>
          <a:xfrm>
            <a:off x="4103202" y="4080516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1B609F6-6E43-4E86-86D1-FD3C31F4ACB6}"/>
              </a:ext>
            </a:extLst>
          </p:cNvPr>
          <p:cNvCxnSpPr/>
          <p:nvPr/>
        </p:nvCxnSpPr>
        <p:spPr>
          <a:xfrm>
            <a:off x="3606245" y="4124666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D99923E-723F-43FC-B3E0-348892C80440}"/>
              </a:ext>
            </a:extLst>
          </p:cNvPr>
          <p:cNvCxnSpPr/>
          <p:nvPr/>
        </p:nvCxnSpPr>
        <p:spPr>
          <a:xfrm>
            <a:off x="4707832" y="967411"/>
            <a:ext cx="0" cy="16697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A76082D-4505-442E-87A7-11DE698E91F4}"/>
              </a:ext>
            </a:extLst>
          </p:cNvPr>
          <p:cNvCxnSpPr>
            <a:cxnSpLocks/>
          </p:cNvCxnSpPr>
          <p:nvPr/>
        </p:nvCxnSpPr>
        <p:spPr>
          <a:xfrm>
            <a:off x="4687954" y="1689077"/>
            <a:ext cx="97403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6255753-74EF-43AB-8C6C-3D5A31BC7131}"/>
              </a:ext>
            </a:extLst>
          </p:cNvPr>
          <p:cNvSpPr txBox="1"/>
          <p:nvPr/>
        </p:nvSpPr>
        <p:spPr>
          <a:xfrm>
            <a:off x="6407417" y="891212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B118C55-0747-4A3F-B592-26F14596961B}"/>
              </a:ext>
            </a:extLst>
          </p:cNvPr>
          <p:cNvSpPr txBox="1"/>
          <p:nvPr/>
        </p:nvSpPr>
        <p:spPr>
          <a:xfrm>
            <a:off x="7600112" y="90057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A2BBD70-C02E-4816-84A5-0B579CD757E0}"/>
              </a:ext>
            </a:extLst>
          </p:cNvPr>
          <p:cNvSpPr txBox="1"/>
          <p:nvPr/>
        </p:nvSpPr>
        <p:spPr>
          <a:xfrm>
            <a:off x="7600112" y="1770826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1A83979-1A44-4359-8D77-94123EB0A022}"/>
              </a:ext>
            </a:extLst>
          </p:cNvPr>
          <p:cNvSpPr txBox="1"/>
          <p:nvPr/>
        </p:nvSpPr>
        <p:spPr>
          <a:xfrm>
            <a:off x="6417356" y="1770826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E93C667-0C9A-44F8-ACAA-A0EA69FB88CF}"/>
              </a:ext>
            </a:extLst>
          </p:cNvPr>
          <p:cNvCxnSpPr/>
          <p:nvPr/>
        </p:nvCxnSpPr>
        <p:spPr>
          <a:xfrm>
            <a:off x="6218574" y="2601823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799700EB-9C41-4877-979C-B2A3737C3EEF}"/>
              </a:ext>
            </a:extLst>
          </p:cNvPr>
          <p:cNvSpPr txBox="1"/>
          <p:nvPr/>
        </p:nvSpPr>
        <p:spPr>
          <a:xfrm>
            <a:off x="6387539" y="2670317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13F2147-987E-4932-ADCF-7360E7D964AB}"/>
              </a:ext>
            </a:extLst>
          </p:cNvPr>
          <p:cNvSpPr txBox="1"/>
          <p:nvPr/>
        </p:nvSpPr>
        <p:spPr>
          <a:xfrm>
            <a:off x="6800014" y="2670317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99BA756-441B-45DB-A2B1-C13D4FEAD7F5}"/>
              </a:ext>
            </a:extLst>
          </p:cNvPr>
          <p:cNvSpPr txBox="1"/>
          <p:nvPr/>
        </p:nvSpPr>
        <p:spPr>
          <a:xfrm>
            <a:off x="7972829" y="1780765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5B0422E-2ED0-4BC9-9E51-A75F3FB5D45F}"/>
              </a:ext>
            </a:extLst>
          </p:cNvPr>
          <p:cNvSpPr txBox="1"/>
          <p:nvPr/>
        </p:nvSpPr>
        <p:spPr>
          <a:xfrm>
            <a:off x="6374280" y="3350566"/>
            <a:ext cx="1177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1F2FCCD-9574-4350-8748-CF3CB867DCDE}"/>
              </a:ext>
            </a:extLst>
          </p:cNvPr>
          <p:cNvSpPr txBox="1"/>
          <p:nvPr/>
        </p:nvSpPr>
        <p:spPr>
          <a:xfrm>
            <a:off x="6800014" y="4103709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9031ED3-862B-4CCB-9E4E-C3DF4EA14A95}"/>
              </a:ext>
            </a:extLst>
          </p:cNvPr>
          <p:cNvCxnSpPr/>
          <p:nvPr/>
        </p:nvCxnSpPr>
        <p:spPr>
          <a:xfrm>
            <a:off x="6303057" y="4147859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FF1AD04-E358-4831-B083-7AF5A230B200}"/>
              </a:ext>
            </a:extLst>
          </p:cNvPr>
          <p:cNvCxnSpPr/>
          <p:nvPr/>
        </p:nvCxnSpPr>
        <p:spPr>
          <a:xfrm>
            <a:off x="7434462" y="950848"/>
            <a:ext cx="0" cy="16697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D7D49F4-0DCF-4A72-96E9-8DC1D664637E}"/>
              </a:ext>
            </a:extLst>
          </p:cNvPr>
          <p:cNvCxnSpPr>
            <a:cxnSpLocks/>
          </p:cNvCxnSpPr>
          <p:nvPr/>
        </p:nvCxnSpPr>
        <p:spPr>
          <a:xfrm>
            <a:off x="7414584" y="1672514"/>
            <a:ext cx="97403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8933C8EF-C267-41BE-8D26-0D7C08CB536B}"/>
              </a:ext>
            </a:extLst>
          </p:cNvPr>
          <p:cNvSpPr txBox="1"/>
          <p:nvPr/>
        </p:nvSpPr>
        <p:spPr>
          <a:xfrm>
            <a:off x="9312954" y="854766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98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7247DD2-1660-4D51-A0DA-6FEA3FEB26A4}"/>
              </a:ext>
            </a:extLst>
          </p:cNvPr>
          <p:cNvSpPr txBox="1"/>
          <p:nvPr/>
        </p:nvSpPr>
        <p:spPr>
          <a:xfrm>
            <a:off x="10505649" y="864127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281E860-BAC6-4499-BCE1-2ACC8D14F20A}"/>
              </a:ext>
            </a:extLst>
          </p:cNvPr>
          <p:cNvSpPr txBox="1"/>
          <p:nvPr/>
        </p:nvSpPr>
        <p:spPr>
          <a:xfrm>
            <a:off x="10505649" y="1734380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B813EDA-2E5B-4637-BD2E-82C0C4AC5762}"/>
              </a:ext>
            </a:extLst>
          </p:cNvPr>
          <p:cNvSpPr txBox="1"/>
          <p:nvPr/>
        </p:nvSpPr>
        <p:spPr>
          <a:xfrm>
            <a:off x="9322893" y="1734380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58046AF-70A3-4111-BA45-6A746D847C0A}"/>
              </a:ext>
            </a:extLst>
          </p:cNvPr>
          <p:cNvCxnSpPr/>
          <p:nvPr/>
        </p:nvCxnSpPr>
        <p:spPr>
          <a:xfrm>
            <a:off x="9124111" y="2565377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3EBA8AA3-98F1-47AC-B954-89A1DF532692}"/>
              </a:ext>
            </a:extLst>
          </p:cNvPr>
          <p:cNvSpPr txBox="1"/>
          <p:nvPr/>
        </p:nvSpPr>
        <p:spPr>
          <a:xfrm>
            <a:off x="9293076" y="2633871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657A358-BC50-49A4-B006-FEF752374E22}"/>
              </a:ext>
            </a:extLst>
          </p:cNvPr>
          <p:cNvSpPr txBox="1"/>
          <p:nvPr/>
        </p:nvSpPr>
        <p:spPr>
          <a:xfrm>
            <a:off x="9705551" y="2633871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1BAA6FE-2EA5-429E-BB3F-51B6C820E19D}"/>
              </a:ext>
            </a:extLst>
          </p:cNvPr>
          <p:cNvSpPr txBox="1"/>
          <p:nvPr/>
        </p:nvSpPr>
        <p:spPr>
          <a:xfrm>
            <a:off x="10878366" y="1744319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7177590-586E-4738-AA5F-B2357641D4A9}"/>
              </a:ext>
            </a:extLst>
          </p:cNvPr>
          <p:cNvSpPr txBox="1"/>
          <p:nvPr/>
        </p:nvSpPr>
        <p:spPr>
          <a:xfrm>
            <a:off x="9261593" y="3301298"/>
            <a:ext cx="1174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2 8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BDB3D12-932A-408D-A204-AFD90EF61F1E}"/>
              </a:ext>
            </a:extLst>
          </p:cNvPr>
          <p:cNvSpPr txBox="1"/>
          <p:nvPr/>
        </p:nvSpPr>
        <p:spPr>
          <a:xfrm>
            <a:off x="9705551" y="406726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46B126C-895D-4234-BD5D-295A09C0D868}"/>
              </a:ext>
            </a:extLst>
          </p:cNvPr>
          <p:cNvCxnSpPr/>
          <p:nvPr/>
        </p:nvCxnSpPr>
        <p:spPr>
          <a:xfrm>
            <a:off x="9208594" y="4111413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0957CA2-543A-4601-AE99-3B5513735DEC}"/>
              </a:ext>
            </a:extLst>
          </p:cNvPr>
          <p:cNvCxnSpPr/>
          <p:nvPr/>
        </p:nvCxnSpPr>
        <p:spPr>
          <a:xfrm>
            <a:off x="10369815" y="934285"/>
            <a:ext cx="0" cy="16697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BBE8FEA-E26B-4972-A359-0413F0BCF9FB}"/>
              </a:ext>
            </a:extLst>
          </p:cNvPr>
          <p:cNvCxnSpPr>
            <a:cxnSpLocks/>
          </p:cNvCxnSpPr>
          <p:nvPr/>
        </p:nvCxnSpPr>
        <p:spPr>
          <a:xfrm>
            <a:off x="10349937" y="1655951"/>
            <a:ext cx="97403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7D9E947E-680E-4786-ADE2-55E5388DA718}"/>
              </a:ext>
            </a:extLst>
          </p:cNvPr>
          <p:cNvSpPr txBox="1"/>
          <p:nvPr/>
        </p:nvSpPr>
        <p:spPr>
          <a:xfrm>
            <a:off x="2468214" y="1727756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88687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4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31" grpId="0"/>
      <p:bldP spid="32" grpId="0"/>
      <p:bldP spid="34" grpId="0"/>
      <p:bldP spid="35" grpId="0"/>
      <p:bldP spid="36" grpId="0"/>
      <p:bldP spid="37" grpId="0"/>
      <p:bldP spid="38" grpId="0"/>
      <p:bldP spid="44" grpId="0"/>
      <p:bldP spid="45" grpId="0"/>
      <p:bldP spid="47" grpId="0"/>
      <p:bldP spid="48" grpId="0"/>
      <p:bldP spid="49" grpId="0"/>
      <p:bldP spid="50" grpId="0"/>
      <p:bldP spid="51" grpId="0"/>
      <p:bldP spid="7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F44F12C-3AD5-49F4-AEF5-EFA4DAC33804}"/>
              </a:ext>
            </a:extLst>
          </p:cNvPr>
          <p:cNvSpPr/>
          <p:nvPr/>
        </p:nvSpPr>
        <p:spPr>
          <a:xfrm>
            <a:off x="345477" y="205184"/>
            <a:ext cx="785191" cy="78519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635349-35DB-4348-9ECC-1F5F38EB5506}"/>
              </a:ext>
            </a:extLst>
          </p:cNvPr>
          <p:cNvSpPr txBox="1"/>
          <p:nvPr/>
        </p:nvSpPr>
        <p:spPr>
          <a:xfrm>
            <a:off x="1272208" y="119285"/>
            <a:ext cx="10595113" cy="739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Số?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9B9082-D89E-4C41-88A6-81DEA8A557AF}"/>
              </a:ext>
            </a:extLst>
          </p:cNvPr>
          <p:cNvSpPr txBox="1"/>
          <p:nvPr/>
        </p:nvSpPr>
        <p:spPr>
          <a:xfrm>
            <a:off x="1172817" y="829751"/>
            <a:ext cx="106945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 hình dưới đây, các con mèo có cân nặng bằng nhau, các con chó và rô-bốt cũng vậy.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281A7B-AA9F-40A4-B44D-44D2440AB4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48" t="32174" r="9103" b="11594"/>
          <a:stretch/>
        </p:blipFill>
        <p:spPr>
          <a:xfrm>
            <a:off x="313144" y="1906969"/>
            <a:ext cx="11693323" cy="483174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2F6C2C3-A9BC-49C4-B916-51DE716223F4}"/>
              </a:ext>
            </a:extLst>
          </p:cNvPr>
          <p:cNvSpPr/>
          <p:nvPr/>
        </p:nvSpPr>
        <p:spPr>
          <a:xfrm>
            <a:off x="2484783" y="5943584"/>
            <a:ext cx="626165" cy="7056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D6291F-A53A-4FD1-A848-D51BFDB4E5EF}"/>
              </a:ext>
            </a:extLst>
          </p:cNvPr>
          <p:cNvSpPr/>
          <p:nvPr/>
        </p:nvSpPr>
        <p:spPr>
          <a:xfrm>
            <a:off x="6520070" y="6018310"/>
            <a:ext cx="695739" cy="7056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EE0A1B-AB72-4579-A835-4B3FD0D32468}"/>
              </a:ext>
            </a:extLst>
          </p:cNvPr>
          <p:cNvSpPr/>
          <p:nvPr/>
        </p:nvSpPr>
        <p:spPr>
          <a:xfrm>
            <a:off x="10207487" y="6018310"/>
            <a:ext cx="626165" cy="7056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47067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F44F12C-3AD5-49F4-AEF5-EFA4DAC33804}"/>
              </a:ext>
            </a:extLst>
          </p:cNvPr>
          <p:cNvSpPr/>
          <p:nvPr/>
        </p:nvSpPr>
        <p:spPr>
          <a:xfrm>
            <a:off x="437322" y="331427"/>
            <a:ext cx="785191" cy="78519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635349-35DB-4348-9ECC-1F5F38EB5506}"/>
              </a:ext>
            </a:extLst>
          </p:cNvPr>
          <p:cNvSpPr txBox="1"/>
          <p:nvPr/>
        </p:nvSpPr>
        <p:spPr>
          <a:xfrm>
            <a:off x="1321904" y="53131"/>
            <a:ext cx="10595113" cy="2748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Một lớp học có 29 học sinh. Mỗi bàn chỉ xếp chỗ ngồi cho 2 học sinh. Hỏi cần ít nhất bao nhiêu bàn cho lớp học đó?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9B9082-D89E-4C41-88A6-81DEA8A557AF}"/>
              </a:ext>
            </a:extLst>
          </p:cNvPr>
          <p:cNvSpPr txBox="1"/>
          <p:nvPr/>
        </p:nvSpPr>
        <p:spPr>
          <a:xfrm>
            <a:off x="1222513" y="2964449"/>
            <a:ext cx="10694504" cy="2748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Bài giải</a:t>
            </a:r>
          </a:p>
          <a:p>
            <a:pPr>
              <a:lnSpc>
                <a:spcPct val="150000"/>
              </a:lnSpc>
            </a:pPr>
            <a:r>
              <a:rPr lang="en-US" sz="40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Vì: 29 : 2= 14 (dư 1) nên cần ít nhất 14 bàn cho lớp học đó.</a:t>
            </a:r>
          </a:p>
        </p:txBody>
      </p:sp>
    </p:spTree>
    <p:extLst>
      <p:ext uri="{BB962C8B-B14F-4D97-AF65-F5344CB8AC3E}">
        <p14:creationId xmlns:p14="http://schemas.microsoft.com/office/powerpoint/2010/main" val="56875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F44F12C-3AD5-49F4-AEF5-EFA4DAC33804}"/>
              </a:ext>
            </a:extLst>
          </p:cNvPr>
          <p:cNvSpPr/>
          <p:nvPr/>
        </p:nvSpPr>
        <p:spPr>
          <a:xfrm>
            <a:off x="536713" y="477078"/>
            <a:ext cx="785191" cy="78519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635349-35DB-4348-9ECC-1F5F38EB5506}"/>
              </a:ext>
            </a:extLst>
          </p:cNvPr>
          <p:cNvSpPr txBox="1"/>
          <p:nvPr/>
        </p:nvSpPr>
        <p:spPr>
          <a:xfrm>
            <a:off x="1321904" y="515731"/>
            <a:ext cx="8577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Tìm số bị chia.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1A53A71-09A8-4408-83E2-0ACD48AA9DF8}"/>
              </a:ext>
            </a:extLst>
          </p:cNvPr>
          <p:cNvGrpSpPr/>
          <p:nvPr/>
        </p:nvGrpSpPr>
        <p:grpSpPr>
          <a:xfrm>
            <a:off x="864704" y="1300923"/>
            <a:ext cx="10748871" cy="5557077"/>
            <a:chOff x="864704" y="1300923"/>
            <a:chExt cx="10748871" cy="555707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CFC6496-6AF1-425A-8350-454611EDFE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7391" t="41884" r="23125" b="11159"/>
            <a:stretch/>
          </p:blipFill>
          <p:spPr>
            <a:xfrm>
              <a:off x="1202635" y="1300923"/>
              <a:ext cx="10410940" cy="5557077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94942B8-4F60-46C3-B749-6833DB845AD5}"/>
                </a:ext>
              </a:extLst>
            </p:cNvPr>
            <p:cNvSpPr/>
            <p:nvPr/>
          </p:nvSpPr>
          <p:spPr>
            <a:xfrm>
              <a:off x="864704" y="1391478"/>
              <a:ext cx="1530626" cy="5466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01524BA4-30D5-48F5-A133-8906190ABC7E}"/>
              </a:ext>
            </a:extLst>
          </p:cNvPr>
          <p:cNvSpPr/>
          <p:nvPr/>
        </p:nvSpPr>
        <p:spPr>
          <a:xfrm>
            <a:off x="3747051" y="5557077"/>
            <a:ext cx="765314" cy="785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48A56D-BA96-4918-9EB1-7C1CF54ECC8A}"/>
              </a:ext>
            </a:extLst>
          </p:cNvPr>
          <p:cNvSpPr/>
          <p:nvPr/>
        </p:nvSpPr>
        <p:spPr>
          <a:xfrm>
            <a:off x="8014251" y="3686865"/>
            <a:ext cx="765314" cy="785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FBBF60E-5580-4672-AC4A-612B691C136D}"/>
              </a:ext>
            </a:extLst>
          </p:cNvPr>
          <p:cNvSpPr/>
          <p:nvPr/>
        </p:nvSpPr>
        <p:spPr>
          <a:xfrm>
            <a:off x="7431156" y="4679123"/>
            <a:ext cx="765314" cy="785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84</a:t>
            </a:r>
          </a:p>
        </p:txBody>
      </p:sp>
    </p:spTree>
    <p:extLst>
      <p:ext uri="{BB962C8B-B14F-4D97-AF65-F5344CB8AC3E}">
        <p14:creationId xmlns:p14="http://schemas.microsoft.com/office/powerpoint/2010/main" val="114785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4775566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151</Words>
  <Application>Microsoft Office PowerPoint</Application>
  <PresentationFormat>Widescreen</PresentationFormat>
  <Paragraphs>54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Cambria</vt:lpstr>
      <vt:lpstr>Office Theme</vt:lpstr>
      <vt:lpstr>CHIA SỐ CÓ HAI CHỮ SỐ CHO SỐ CÓ MỘT CHỮ SỐ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CHIA SỐ CÓ HAI CHỮ SỐ CHO SỐ CÓ MỘT CHỮ SỐ</dc:title>
  <dc:creator>Phuong Bui</dc:creator>
  <cp:lastModifiedBy>Admin</cp:lastModifiedBy>
  <cp:revision>4</cp:revision>
  <dcterms:created xsi:type="dcterms:W3CDTF">2022-08-04T06:43:22Z</dcterms:created>
  <dcterms:modified xsi:type="dcterms:W3CDTF">2022-11-13T14:19:26Z</dcterms:modified>
</cp:coreProperties>
</file>