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705" r:id="rId4"/>
    <p:sldMasterId id="2147483730" r:id="rId5"/>
  </p:sldMasterIdLst>
  <p:notesMasterIdLst>
    <p:notesMasterId r:id="rId18"/>
  </p:notesMasterIdLst>
  <p:sldIdLst>
    <p:sldId id="298" r:id="rId6"/>
    <p:sldId id="279" r:id="rId7"/>
    <p:sldId id="265" r:id="rId8"/>
    <p:sldId id="268" r:id="rId9"/>
    <p:sldId id="2629" r:id="rId10"/>
    <p:sldId id="2630" r:id="rId11"/>
    <p:sldId id="2631" r:id="rId12"/>
    <p:sldId id="2632" r:id="rId13"/>
    <p:sldId id="2633" r:id="rId14"/>
    <p:sldId id="2634" r:id="rId15"/>
    <p:sldId id="337"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3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68AA9-6FB1-4631-8BCD-8D6A5C1D82E9}"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0AF93-279A-4E8B-8B24-B11A9CA19D8C}" type="slidenum">
              <a:rPr lang="en-US" smtClean="0"/>
              <a:t>‹#›</a:t>
            </a:fld>
            <a:endParaRPr lang="en-US"/>
          </a:p>
        </p:txBody>
      </p:sp>
    </p:spTree>
    <p:extLst>
      <p:ext uri="{BB962C8B-B14F-4D97-AF65-F5344CB8AC3E}">
        <p14:creationId xmlns:p14="http://schemas.microsoft.com/office/powerpoint/2010/main" val="61553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10321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3" name="Google Shape;10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60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6" name="Google Shape;11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endParaRPr dirty="0"/>
          </a:p>
        </p:txBody>
      </p:sp>
      <p:sp>
        <p:nvSpPr>
          <p:cNvPr id="967" name="Google Shape;9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6" name="Google Shape;11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4154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6" name="Google Shape;11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9481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endParaRPr dirty="0"/>
          </a:p>
        </p:txBody>
      </p:sp>
      <p:sp>
        <p:nvSpPr>
          <p:cNvPr id="967" name="Google Shape;9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410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27886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CD908-B056-4B80-8112-888AE7EE60A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Arial"/>
              <a:sym typeface="Arial"/>
            </a:endParaRPr>
          </a:p>
        </p:txBody>
      </p:sp>
    </p:spTree>
    <p:extLst>
      <p:ext uri="{BB962C8B-B14F-4D97-AF65-F5344CB8AC3E}">
        <p14:creationId xmlns:p14="http://schemas.microsoft.com/office/powerpoint/2010/main" val="139488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92260498"/>
      </p:ext>
    </p:extLst>
  </p:cSld>
  <p:clrMapOvr>
    <a:masterClrMapping/>
  </p:clrMapOvr>
  <p:transition spd="slow" advTm="12737">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84171806"/>
      </p:ext>
    </p:extLst>
  </p:cSld>
  <p:clrMapOvr>
    <a:masterClrMapping/>
  </p:clrMapOvr>
  <p:transition spd="slow" advTm="12737">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0691647"/>
      </p:ext>
    </p:extLst>
  </p:cSld>
  <p:clrMapOvr>
    <a:masterClrMapping/>
  </p:clrMapOvr>
  <p:transition spd="slow" advTm="12737">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97258723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2"/>
        <p:cNvGrpSpPr/>
        <p:nvPr/>
      </p:nvGrpSpPr>
      <p:grpSpPr>
        <a:xfrm>
          <a:off x="0" y="0"/>
          <a:ext cx="0" cy="0"/>
          <a:chOff x="0" y="0"/>
          <a:chExt cx="0" cy="0"/>
        </a:xfrm>
      </p:grpSpPr>
      <p:pic>
        <p:nvPicPr>
          <p:cNvPr id="13" name="Google Shape;13;p32"/>
          <p:cNvPicPr preferRelativeResize="0"/>
          <p:nvPr/>
        </p:nvPicPr>
        <p:blipFill rotWithShape="1">
          <a:blip r:embed="rId2">
            <a:alphaModFix/>
          </a:blip>
          <a:srcRect r="67886" b="63203"/>
          <a:stretch/>
        </p:blipFill>
        <p:spPr>
          <a:xfrm>
            <a:off x="0" y="-27821"/>
            <a:ext cx="2538413" cy="2403889"/>
          </a:xfrm>
          <a:prstGeom prst="rect">
            <a:avLst/>
          </a:prstGeom>
          <a:noFill/>
          <a:ln>
            <a:noFill/>
          </a:ln>
        </p:spPr>
      </p:pic>
    </p:spTree>
    <p:extLst>
      <p:ext uri="{BB962C8B-B14F-4D97-AF65-F5344CB8AC3E}">
        <p14:creationId xmlns:p14="http://schemas.microsoft.com/office/powerpoint/2010/main" val="3288130784"/>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17"/>
        <p:cNvGrpSpPr/>
        <p:nvPr/>
      </p:nvGrpSpPr>
      <p:grpSpPr>
        <a:xfrm>
          <a:off x="0" y="0"/>
          <a:ext cx="0" cy="0"/>
          <a:chOff x="0" y="0"/>
          <a:chExt cx="0" cy="0"/>
        </a:xfrm>
      </p:grpSpPr>
      <p:pic>
        <p:nvPicPr>
          <p:cNvPr id="18" name="Google Shape;18;p80"/>
          <p:cNvPicPr preferRelativeResize="0"/>
          <p:nvPr/>
        </p:nvPicPr>
        <p:blipFill rotWithShape="1">
          <a:blip r:embed="rId2">
            <a:alphaModFix/>
          </a:blip>
          <a:srcRect r="67886" b="63203"/>
          <a:stretch/>
        </p:blipFill>
        <p:spPr>
          <a:xfrm>
            <a:off x="0" y="-27821"/>
            <a:ext cx="2538413" cy="2403889"/>
          </a:xfrm>
          <a:prstGeom prst="rect">
            <a:avLst/>
          </a:prstGeom>
          <a:noFill/>
          <a:ln>
            <a:noFill/>
          </a:ln>
        </p:spPr>
      </p:pic>
    </p:spTree>
    <p:extLst>
      <p:ext uri="{BB962C8B-B14F-4D97-AF65-F5344CB8AC3E}">
        <p14:creationId xmlns:p14="http://schemas.microsoft.com/office/powerpoint/2010/main" val="190129966"/>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19"/>
        <p:cNvGrpSpPr/>
        <p:nvPr/>
      </p:nvGrpSpPr>
      <p:grpSpPr>
        <a:xfrm>
          <a:off x="0" y="0"/>
          <a:ext cx="0" cy="0"/>
          <a:chOff x="0" y="0"/>
          <a:chExt cx="0" cy="0"/>
        </a:xfrm>
      </p:grpSpPr>
      <p:pic>
        <p:nvPicPr>
          <p:cNvPr id="20" name="Google Shape;20;p81"/>
          <p:cNvPicPr preferRelativeResize="0"/>
          <p:nvPr/>
        </p:nvPicPr>
        <p:blipFill rotWithShape="1">
          <a:blip r:embed="rId2">
            <a:alphaModFix/>
          </a:blip>
          <a:srcRect r="67886" b="63203"/>
          <a:stretch/>
        </p:blipFill>
        <p:spPr>
          <a:xfrm>
            <a:off x="0" y="-27821"/>
            <a:ext cx="2538413" cy="2403889"/>
          </a:xfrm>
          <a:prstGeom prst="rect">
            <a:avLst/>
          </a:prstGeom>
          <a:noFill/>
          <a:ln>
            <a:noFill/>
          </a:ln>
        </p:spPr>
      </p:pic>
    </p:spTree>
    <p:extLst>
      <p:ext uri="{BB962C8B-B14F-4D97-AF65-F5344CB8AC3E}">
        <p14:creationId xmlns:p14="http://schemas.microsoft.com/office/powerpoint/2010/main" val="331654808"/>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11"/>
        <p:cNvGrpSpPr/>
        <p:nvPr/>
      </p:nvGrpSpPr>
      <p:grpSpPr>
        <a:xfrm>
          <a:off x="0" y="0"/>
          <a:ext cx="0" cy="0"/>
          <a:chOff x="0" y="0"/>
          <a:chExt cx="0" cy="0"/>
        </a:xfrm>
      </p:grpSpPr>
      <p:sp>
        <p:nvSpPr>
          <p:cNvPr id="412" name="Google Shape;4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2662098"/>
      </p:ext>
    </p:extLst>
  </p:cSld>
  <p:clrMapOvr>
    <a:masterClrMapping/>
  </p:clrMapOvr>
  <p:transition spd="slow" advTm="12737">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81"/>
        <p:cNvGrpSpPr/>
        <p:nvPr/>
      </p:nvGrpSpPr>
      <p:grpSpPr>
        <a:xfrm>
          <a:off x="0" y="0"/>
          <a:ext cx="0" cy="0"/>
          <a:chOff x="0" y="0"/>
          <a:chExt cx="0" cy="0"/>
        </a:xfrm>
      </p:grpSpPr>
      <p:sp>
        <p:nvSpPr>
          <p:cNvPr id="282" name="Google Shape;282;p3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3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284" name="Google Shape;284;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924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97"/>
        <p:cNvGrpSpPr/>
        <p:nvPr/>
      </p:nvGrpSpPr>
      <p:grpSpPr>
        <a:xfrm>
          <a:off x="0" y="0"/>
          <a:ext cx="0" cy="0"/>
          <a:chOff x="0" y="0"/>
          <a:chExt cx="0" cy="0"/>
        </a:xfrm>
      </p:grpSpPr>
      <p:sp>
        <p:nvSpPr>
          <p:cNvPr id="298" name="Google Shape;298;p6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6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2951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03"/>
        <p:cNvGrpSpPr/>
        <p:nvPr/>
      </p:nvGrpSpPr>
      <p:grpSpPr>
        <a:xfrm>
          <a:off x="0" y="0"/>
          <a:ext cx="0" cy="0"/>
          <a:chOff x="0" y="0"/>
          <a:chExt cx="0" cy="0"/>
        </a:xfrm>
      </p:grpSpPr>
      <p:sp>
        <p:nvSpPr>
          <p:cNvPr id="304" name="Google Shape;304;p6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6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7"/>
              <a:buNone/>
              <a:defRPr sz="2667">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3"/>
              <a:buNone/>
              <a:defRPr sz="2133">
                <a:solidFill>
                  <a:srgbClr val="888888"/>
                </a:solidFill>
              </a:defRPr>
            </a:lvl3pPr>
            <a:lvl4pPr marL="1828800" lvl="3" indent="-228600" algn="l">
              <a:spcBef>
                <a:spcPts val="373"/>
              </a:spcBef>
              <a:spcAft>
                <a:spcPts val="0"/>
              </a:spcAft>
              <a:buClr>
                <a:srgbClr val="888888"/>
              </a:buClr>
              <a:buSzPts val="1867"/>
              <a:buNone/>
              <a:defRPr sz="1867">
                <a:solidFill>
                  <a:srgbClr val="888888"/>
                </a:solidFill>
              </a:defRPr>
            </a:lvl4pPr>
            <a:lvl5pPr marL="2286000" lvl="4" indent="-228600" algn="l">
              <a:spcBef>
                <a:spcPts val="373"/>
              </a:spcBef>
              <a:spcAft>
                <a:spcPts val="0"/>
              </a:spcAft>
              <a:buClr>
                <a:srgbClr val="888888"/>
              </a:buClr>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306" name="Google Shape;306;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085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83583832"/>
      </p:ext>
    </p:extLst>
  </p:cSld>
  <p:clrMapOvr>
    <a:masterClrMapping/>
  </p:clrMapOvr>
  <p:transition spd="slow" advTm="12737">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09"/>
        <p:cNvGrpSpPr/>
        <p:nvPr/>
      </p:nvGrpSpPr>
      <p:grpSpPr>
        <a:xfrm>
          <a:off x="0" y="0"/>
          <a:ext cx="0" cy="0"/>
          <a:chOff x="0" y="0"/>
          <a:chExt cx="0" cy="0"/>
        </a:xfrm>
      </p:grpSpPr>
      <p:sp>
        <p:nvSpPr>
          <p:cNvPr id="310" name="Google Shape;310;p7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70"/>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12" name="Google Shape;312;p70"/>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13" name="Google Shape;313;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7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299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316"/>
        <p:cNvGrpSpPr/>
        <p:nvPr/>
      </p:nvGrpSpPr>
      <p:grpSpPr>
        <a:xfrm>
          <a:off x="0" y="0"/>
          <a:ext cx="0" cy="0"/>
          <a:chOff x="0" y="0"/>
          <a:chExt cx="0" cy="0"/>
        </a:xfrm>
      </p:grpSpPr>
      <p:sp>
        <p:nvSpPr>
          <p:cNvPr id="317" name="Google Shape;317;p7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71"/>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19" name="Google Shape;319;p7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20" name="Google Shape;320;p71"/>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21" name="Google Shape;321;p71"/>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22" name="Google Shape;322;p7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7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8527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25"/>
        <p:cNvGrpSpPr/>
        <p:nvPr/>
      </p:nvGrpSpPr>
      <p:grpSpPr>
        <a:xfrm>
          <a:off x="0" y="0"/>
          <a:ext cx="0" cy="0"/>
          <a:chOff x="0" y="0"/>
          <a:chExt cx="0" cy="0"/>
        </a:xfrm>
      </p:grpSpPr>
      <p:sp>
        <p:nvSpPr>
          <p:cNvPr id="326" name="Google Shape;326;p7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7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7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815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30"/>
        <p:cNvGrpSpPr/>
        <p:nvPr/>
      </p:nvGrpSpPr>
      <p:grpSpPr>
        <a:xfrm>
          <a:off x="0" y="0"/>
          <a:ext cx="0" cy="0"/>
          <a:chOff x="0" y="0"/>
          <a:chExt cx="0" cy="0"/>
        </a:xfrm>
      </p:grpSpPr>
      <p:sp>
        <p:nvSpPr>
          <p:cNvPr id="331" name="Google Shape;331;p73"/>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73"/>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Clr>
                <a:schemeClr val="dk1"/>
              </a:buClr>
              <a:buSzPts val="4267"/>
              <a:buChar char="•"/>
              <a:defRPr sz="4267"/>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333" name="Google Shape;333;p73"/>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334" name="Google Shape;334;p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5205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337"/>
        <p:cNvGrpSpPr/>
        <p:nvPr/>
      </p:nvGrpSpPr>
      <p:grpSpPr>
        <a:xfrm>
          <a:off x="0" y="0"/>
          <a:ext cx="0" cy="0"/>
          <a:chOff x="0" y="0"/>
          <a:chExt cx="0" cy="0"/>
        </a:xfrm>
      </p:grpSpPr>
      <p:sp>
        <p:nvSpPr>
          <p:cNvPr id="338" name="Google Shape;338;p74"/>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7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340" name="Google Shape;340;p74"/>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341" name="Google Shape;341;p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1132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344"/>
        <p:cNvGrpSpPr/>
        <p:nvPr/>
      </p:nvGrpSpPr>
      <p:grpSpPr>
        <a:xfrm>
          <a:off x="0" y="0"/>
          <a:ext cx="0" cy="0"/>
          <a:chOff x="0" y="0"/>
          <a:chExt cx="0" cy="0"/>
        </a:xfrm>
      </p:grpSpPr>
      <p:sp>
        <p:nvSpPr>
          <p:cNvPr id="345" name="Google Shape;345;p7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75"/>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7" name="Google Shape;347;p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7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4893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垂直排列标题与文本">
    <p:spTree>
      <p:nvGrpSpPr>
        <p:cNvPr id="1" name="Shape 350"/>
        <p:cNvGrpSpPr/>
        <p:nvPr/>
      </p:nvGrpSpPr>
      <p:grpSpPr>
        <a:xfrm>
          <a:off x="0" y="0"/>
          <a:ext cx="0" cy="0"/>
          <a:chOff x="0" y="0"/>
          <a:chExt cx="0" cy="0"/>
        </a:xfrm>
      </p:grpSpPr>
      <p:sp>
        <p:nvSpPr>
          <p:cNvPr id="351" name="Google Shape;351;p76"/>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76"/>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526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6577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1581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775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65832115"/>
      </p:ext>
    </p:extLst>
  </p:cSld>
  <p:clrMapOvr>
    <a:masterClrMapping/>
  </p:clrMapOvr>
  <p:transition spd="slow" advTm="12737">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556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7562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6350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0533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0781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5702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4328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8801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3584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75959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697885"/>
      </p:ext>
    </p:extLst>
  </p:cSld>
  <p:clrMapOvr>
    <a:masterClrMapping/>
  </p:clrMapOvr>
  <p:transition spd="slow" advTm="12737">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391052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809681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089192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631166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205891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1174296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720776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185929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312996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29567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37311445"/>
      </p:ext>
    </p:extLst>
  </p:cSld>
  <p:clrMapOvr>
    <a:masterClrMapping/>
  </p:clrMapOvr>
  <p:transition spd="slow" advTm="12737">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58417083"/>
      </p:ext>
    </p:extLst>
  </p:cSld>
  <p:clrMapOvr>
    <a:masterClrMapping/>
  </p:clrMapOvr>
  <p:transition spd="slow" advTm="12737">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10983757"/>
      </p:ext>
    </p:extLst>
  </p:cSld>
  <p:clrMapOvr>
    <a:masterClrMapping/>
  </p:clrMapOvr>
  <p:transition spd="slow" advTm="12737">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04098755"/>
      </p:ext>
    </p:extLst>
  </p:cSld>
  <p:clrMapOvr>
    <a:masterClrMapping/>
  </p:clrMapOvr>
  <p:transition spd="slow" advTm="12737">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3857145"/>
      </p:ext>
    </p:extLst>
  </p:cSld>
  <p:clrMapOvr>
    <a:masterClrMapping/>
  </p:clrMapOvr>
  <p:transition spd="slow" advTm="12737">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3FB761-B3F0-4EEF-A476-27C2809F41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8A0BAA-A705-45A5-B4A0-0B5EB858F19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15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2737">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7">
            <a:alphaModFix/>
          </a:blip>
          <a:srcRect/>
          <a:stretch/>
        </p:blipFill>
        <p:spPr>
          <a:xfrm>
            <a:off x="8630" y="-7374"/>
            <a:ext cx="12192000" cy="6858000"/>
          </a:xfrm>
          <a:prstGeom prst="rect">
            <a:avLst/>
          </a:prstGeom>
          <a:noFill/>
          <a:ln>
            <a:noFill/>
          </a:ln>
        </p:spPr>
      </p:pic>
    </p:spTree>
    <p:extLst>
      <p:ext uri="{BB962C8B-B14F-4D97-AF65-F5344CB8AC3E}">
        <p14:creationId xmlns:p14="http://schemas.microsoft.com/office/powerpoint/2010/main" val="389219386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4400" advClick="0" advTm="50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7" name="Google Shape;277;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78" name="Google Shape;278;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081858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6905163"/>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1861BF-276B-4CFD-8851-6A2BE50954E7}"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2022/11/12</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BC1CA6-1F32-4A00-88D7-4DC6D164167B}" type="slidenum">
              <a:rPr kumimoji="0" lang="zh-CN" altLang="en-US" sz="1200" b="0" i="0" u="none" strike="noStrike" kern="1200" cap="none" spc="0" normalizeH="0" baseline="0" noProof="0" smtClean="0">
                <a:ln>
                  <a:noFill/>
                </a:ln>
                <a:solidFill>
                  <a:prstClr val="black">
                    <a:tint val="75000"/>
                  </a:prstClr>
                </a:solidFill>
                <a:effectLst/>
                <a:uLnTx/>
                <a:uFillTx/>
                <a:latin typeface="字魂36号-正文宋楷" panose="020F0502020204030204"/>
                <a:ea typeface="字魂36号-正文宋楷"/>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36号-正文宋楷" panose="020F0502020204030204"/>
              <a:ea typeface="字魂36号-正文宋楷"/>
              <a:cs typeface="+mn-cs"/>
            </a:endParaRPr>
          </a:p>
        </p:txBody>
      </p:sp>
    </p:spTree>
    <p:extLst>
      <p:ext uri="{BB962C8B-B14F-4D97-AF65-F5344CB8AC3E}">
        <p14:creationId xmlns:p14="http://schemas.microsoft.com/office/powerpoint/2010/main" val="253380627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720" y="202649"/>
            <a:ext cx="9621520" cy="4826673"/>
          </a:xfrm>
          <a:prstGeom prst="rect">
            <a:avLst/>
          </a:prstGeom>
        </p:spPr>
      </p:pic>
      <p:pic>
        <p:nvPicPr>
          <p:cNvPr id="12" name="Picture 11" descr="A picture containing text, toy, vector graphics, sign&#10;&#10;Description automatically generated">
            <a:extLst>
              <a:ext uri="{FF2B5EF4-FFF2-40B4-BE49-F238E27FC236}">
                <a16:creationId xmlns:a16="http://schemas.microsoft.com/office/drawing/2014/main" id="{09C1531F-15AB-46EC-827C-C91535B1D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398" y="2828418"/>
            <a:ext cx="4419602" cy="4419602"/>
          </a:xfrm>
          <a:prstGeom prst="rect">
            <a:avLst/>
          </a:prstGeom>
        </p:spPr>
      </p:pic>
      <p:pic>
        <p:nvPicPr>
          <p:cNvPr id="17" name="Picture 16" descr="A picture containing toy, vector graphics&#10;&#10;Description automatically generated">
            <a:extLst>
              <a:ext uri="{FF2B5EF4-FFF2-40B4-BE49-F238E27FC236}">
                <a16:creationId xmlns:a16="http://schemas.microsoft.com/office/drawing/2014/main" id="{545C68F1-EFEA-434C-B1D7-FF7A66C78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62" y="1954956"/>
            <a:ext cx="5632450" cy="5632450"/>
          </a:xfrm>
          <a:prstGeom prst="rect">
            <a:avLst/>
          </a:prstGeom>
        </p:spPr>
      </p:pic>
      <p:pic>
        <p:nvPicPr>
          <p:cNvPr id="21" name="Picture 20">
            <a:extLst>
              <a:ext uri="{FF2B5EF4-FFF2-40B4-BE49-F238E27FC236}">
                <a16:creationId xmlns:a16="http://schemas.microsoft.com/office/drawing/2014/main" id="{984B8913-3925-45DA-B13E-A6516AD0DC0E}"/>
              </a:ext>
            </a:extLst>
          </p:cNvPr>
          <p:cNvPicPr>
            <a:picLocks noChangeAspect="1"/>
          </p:cNvPicPr>
          <p:nvPr/>
        </p:nvPicPr>
        <p:blipFill>
          <a:blip r:embed="rId7"/>
          <a:stretch>
            <a:fillRect/>
          </a:stretch>
        </p:blipFill>
        <p:spPr>
          <a:xfrm>
            <a:off x="4402189" y="640283"/>
            <a:ext cx="3194581" cy="585267"/>
          </a:xfrm>
          <a:prstGeom prst="rect">
            <a:avLst/>
          </a:prstGeom>
        </p:spPr>
      </p:pic>
      <p:pic>
        <p:nvPicPr>
          <p:cNvPr id="22" name="Picture 21">
            <a:extLst>
              <a:ext uri="{FF2B5EF4-FFF2-40B4-BE49-F238E27FC236}">
                <a16:creationId xmlns:a16="http://schemas.microsoft.com/office/drawing/2014/main" id="{8A3DBF7A-60AB-455C-9CF5-F2360BD11CA7}"/>
              </a:ext>
            </a:extLst>
          </p:cNvPr>
          <p:cNvPicPr>
            <a:picLocks noChangeAspect="1"/>
          </p:cNvPicPr>
          <p:nvPr/>
        </p:nvPicPr>
        <p:blipFill>
          <a:blip r:embed="rId8"/>
          <a:stretch>
            <a:fillRect/>
          </a:stretch>
        </p:blipFill>
        <p:spPr>
          <a:xfrm>
            <a:off x="2185963" y="1186444"/>
            <a:ext cx="8547333" cy="2853175"/>
          </a:xfrm>
          <a:prstGeom prst="rect">
            <a:avLst/>
          </a:prstGeom>
        </p:spPr>
      </p:pic>
    </p:spTree>
    <p:extLst>
      <p:ext uri="{BB962C8B-B14F-4D97-AF65-F5344CB8AC3E}">
        <p14:creationId xmlns:p14="http://schemas.microsoft.com/office/powerpoint/2010/main" val="2038885740"/>
      </p:ext>
    </p:extLst>
  </p:cSld>
  <p:clrMapOvr>
    <a:masterClrMapping/>
  </p:clrMapOvr>
  <p:transition spd="slow" advTm="1273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672568" y="1114146"/>
            <a:ext cx="6756665" cy="3791229"/>
          </a:xfrm>
          <a:prstGeom prst="rect">
            <a:avLst/>
          </a:prstGeom>
          <a:noFill/>
          <a:ln>
            <a:noFill/>
          </a:ln>
        </p:spPr>
      </p:pic>
      <p:sp>
        <p:nvSpPr>
          <p:cNvPr id="1012" name="Google Shape;1012;p13"/>
          <p:cNvSpPr txBox="1"/>
          <p:nvPr/>
        </p:nvSpPr>
        <p:spPr>
          <a:xfrm>
            <a:off x="2928569" y="1347936"/>
            <a:ext cx="6259130"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3" name="Picture 2">
            <a:extLst>
              <a:ext uri="{FF2B5EF4-FFF2-40B4-BE49-F238E27FC236}">
                <a16:creationId xmlns:a16="http://schemas.microsoft.com/office/drawing/2014/main" id="{EEB36466-0041-413A-8D00-91A2A2BF85C5}"/>
              </a:ext>
            </a:extLst>
          </p:cNvPr>
          <p:cNvPicPr>
            <a:picLocks noChangeAspect="1"/>
          </p:cNvPicPr>
          <p:nvPr/>
        </p:nvPicPr>
        <p:blipFill>
          <a:blip r:embed="rId12"/>
          <a:stretch>
            <a:fillRect/>
          </a:stretch>
        </p:blipFill>
        <p:spPr>
          <a:xfrm>
            <a:off x="2839717" y="1812209"/>
            <a:ext cx="6047756" cy="1444877"/>
          </a:xfrm>
          <a:prstGeom prst="rect">
            <a:avLst/>
          </a:prstGeom>
        </p:spPr>
      </p:pic>
    </p:spTree>
    <p:extLst>
      <p:ext uri="{BB962C8B-B14F-4D97-AF65-F5344CB8AC3E}">
        <p14:creationId xmlns:p14="http://schemas.microsoft.com/office/powerpoint/2010/main" val="40789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083" b="45000"/>
          <a:stretch/>
        </p:blipFill>
        <p:spPr>
          <a:xfrm>
            <a:off x="0" y="-1"/>
            <a:ext cx="12192000" cy="685800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094" y="0"/>
            <a:ext cx="4176906" cy="4328160"/>
          </a:xfrm>
          <a:prstGeom prst="rect">
            <a:avLst/>
          </a:prstGeom>
        </p:spPr>
      </p:pic>
      <p:pic>
        <p:nvPicPr>
          <p:cNvPr id="5" name="Picture 4">
            <a:extLst>
              <a:ext uri="{FF2B5EF4-FFF2-40B4-BE49-F238E27FC236}">
                <a16:creationId xmlns:a16="http://schemas.microsoft.com/office/drawing/2014/main" id="{50BA11AC-B08F-42F6-AC95-A9FD34817F3C}"/>
              </a:ext>
            </a:extLst>
          </p:cNvPr>
          <p:cNvPicPr>
            <a:picLocks noChangeAspect="1"/>
          </p:cNvPicPr>
          <p:nvPr/>
        </p:nvPicPr>
        <p:blipFill>
          <a:blip r:embed="rId5"/>
          <a:stretch>
            <a:fillRect/>
          </a:stretch>
        </p:blipFill>
        <p:spPr>
          <a:xfrm>
            <a:off x="0" y="0"/>
            <a:ext cx="12236714" cy="6858000"/>
          </a:xfrm>
          <a:prstGeom prst="rect">
            <a:avLst/>
          </a:prstGeom>
        </p:spPr>
      </p:pic>
    </p:spTree>
    <p:extLst>
      <p:ext uri="{BB962C8B-B14F-4D97-AF65-F5344CB8AC3E}">
        <p14:creationId xmlns:p14="http://schemas.microsoft.com/office/powerpoint/2010/main" val="2026763466"/>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1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78" name="Google Shape;1078;p19"/>
          <p:cNvPicPr preferRelativeResize="0"/>
          <p:nvPr/>
        </p:nvPicPr>
        <p:blipFill rotWithShape="1">
          <a:blip r:embed="rId4">
            <a:alphaModFix/>
          </a:blip>
          <a:srcRect/>
          <a:stretch/>
        </p:blipFill>
        <p:spPr>
          <a:xfrm>
            <a:off x="9740265" y="3203732"/>
            <a:ext cx="2613610" cy="3282462"/>
          </a:xfrm>
          <a:prstGeom prst="rect">
            <a:avLst/>
          </a:prstGeom>
          <a:noFill/>
          <a:ln>
            <a:noFill/>
          </a:ln>
        </p:spPr>
      </p:pic>
      <p:sp>
        <p:nvSpPr>
          <p:cNvPr id="6" name="TextBox 5">
            <a:extLst>
              <a:ext uri="{FF2B5EF4-FFF2-40B4-BE49-F238E27FC236}">
                <a16:creationId xmlns:a16="http://schemas.microsoft.com/office/drawing/2014/main" id="{45D4DBA0-EE8D-414E-9652-7FF1263F9A44}"/>
              </a:ext>
            </a:extLst>
          </p:cNvPr>
          <p:cNvSpPr txBox="1"/>
          <p:nvPr/>
        </p:nvSpPr>
        <p:spPr>
          <a:xfrm>
            <a:off x="1740724" y="2875002"/>
            <a:ext cx="840970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a:ln>
                  <a:noFill/>
                </a:ln>
                <a:solidFill>
                  <a:srgbClr val="FF0000"/>
                </a:solidFill>
                <a:effectLst/>
                <a:uLnTx/>
                <a:uFillTx/>
                <a:latin typeface="Coiny" panose="02000903060500060000" pitchFamily="2" charset="0"/>
                <a:ea typeface="+mn-ea"/>
                <a:cs typeface="Arial"/>
                <a:sym typeface="Arial"/>
              </a:rPr>
              <a:t>TẠM BIỆT CÁC EM</a:t>
            </a:r>
          </a:p>
        </p:txBody>
      </p:sp>
      <p:pic>
        <p:nvPicPr>
          <p:cNvPr id="7" name="Picture 6" descr="A picture containing toy, vector graphics&#10;&#10;Description automatically generated">
            <a:extLst>
              <a:ext uri="{FF2B5EF4-FFF2-40B4-BE49-F238E27FC236}">
                <a16:creationId xmlns:a16="http://schemas.microsoft.com/office/drawing/2014/main" id="{5E9E89F9-1CE5-4ABB-9887-F2CA35E95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34" y="2390384"/>
            <a:ext cx="5632450" cy="5632450"/>
          </a:xfrm>
          <a:prstGeom prst="rect">
            <a:avLst/>
          </a:prstGeom>
        </p:spPr>
      </p:pic>
    </p:spTree>
    <p:extLst>
      <p:ext uri="{BB962C8B-B14F-4D97-AF65-F5344CB8AC3E}">
        <p14:creationId xmlns:p14="http://schemas.microsoft.com/office/powerpoint/2010/main" val="475252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fade">
                                      <p:cBhvr>
                                        <p:cTn id="7" dur="1000"/>
                                        <p:tgtEl>
                                          <p:spTgt spid="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74" name="Google Shape;1174;p24"/>
          <p:cNvSpPr/>
          <p:nvPr/>
        </p:nvSpPr>
        <p:spPr>
          <a:xfrm>
            <a:off x="954314" y="1475014"/>
            <a:ext cx="10551886" cy="1502228"/>
          </a:xfrm>
          <a:prstGeom prst="flowChartAlternateProcess">
            <a:avLst/>
          </a:prstGeom>
          <a:solidFill>
            <a:schemeClr val="lt1"/>
          </a:solidFill>
          <a:ln w="38100" cap="flat" cmpd="sng">
            <a:solidFill>
              <a:srgbClr val="FF0000"/>
            </a:solidFill>
            <a:prstDash val="lgDash"/>
            <a:miter lim="800000"/>
            <a:headEnd type="none" w="sm" len="sm"/>
            <a:tailEnd type="none" w="sm" len="sm"/>
          </a:ln>
        </p:spPr>
        <p:txBody>
          <a:bodyPr spcFirstLastPara="1" wrap="square" lIns="91425" tIns="45700" rIns="91425" bIns="45700" anchor="ctr" anchorCtr="0">
            <a:noAutofit/>
          </a:bodyPr>
          <a:lstStyle/>
          <a:p>
            <a:pPr lvl="0" algn="ctr">
              <a:buClr>
                <a:srgbClr val="000000"/>
              </a:buClr>
              <a:defRPr/>
            </a:pPr>
            <a:r>
              <a:rPr lang="en-US" sz="3600" b="1" kern="0" dirty="0">
                <a:solidFill>
                  <a:srgbClr val="000000"/>
                </a:solidFill>
                <a:latin typeface="UTM Avo" panose="02040603050506020204" pitchFamily="18" charset="0"/>
                <a:cs typeface="Calibri" panose="020F0502020204030204" pitchFamily="34" charset="0"/>
                <a:sym typeface="Arial"/>
              </a:rPr>
              <a:t>1. </a:t>
            </a:r>
            <a:r>
              <a:rPr lang="en-US" sz="3600" b="1" kern="0" dirty="0" err="1">
                <a:solidFill>
                  <a:srgbClr val="000000"/>
                </a:solidFill>
                <a:latin typeface="UTM Avo" panose="02040603050506020204" pitchFamily="18" charset="0"/>
                <a:cs typeface="Calibri" panose="020F0502020204030204" pitchFamily="34" charset="0"/>
                <a:sym typeface="Arial"/>
              </a:rPr>
              <a:t>Giới</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thiệu</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một</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số</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sản</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phẩm</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của</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hoạt</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động</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sản</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xuất</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thủ</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công</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hoặc</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công</a:t>
            </a:r>
            <a:r>
              <a:rPr lang="en-US" sz="3600" b="1" kern="0" dirty="0">
                <a:solidFill>
                  <a:srgbClr val="000000"/>
                </a:solidFill>
                <a:latin typeface="UTM Avo" panose="02040603050506020204" pitchFamily="18" charset="0"/>
                <a:cs typeface="Calibri" panose="020F0502020204030204" pitchFamily="34" charset="0"/>
                <a:sym typeface="Arial"/>
              </a:rPr>
              <a:t> </a:t>
            </a:r>
            <a:r>
              <a:rPr lang="en-US" sz="3600" b="1" kern="0" dirty="0" err="1">
                <a:solidFill>
                  <a:srgbClr val="000000"/>
                </a:solidFill>
                <a:latin typeface="UTM Avo" panose="02040603050506020204" pitchFamily="18" charset="0"/>
                <a:cs typeface="Calibri" panose="020F0502020204030204" pitchFamily="34" charset="0"/>
                <a:sym typeface="Arial"/>
              </a:rPr>
              <a:t>nghiệp</a:t>
            </a:r>
            <a:r>
              <a:rPr lang="en-US" sz="3600" b="1" kern="0" dirty="0">
                <a:solidFill>
                  <a:srgbClr val="000000"/>
                </a:solidFill>
                <a:latin typeface="UTM Avo" panose="02040603050506020204" pitchFamily="18" charset="0"/>
                <a:cs typeface="Calibri" panose="020F0502020204030204" pitchFamily="34" charset="0"/>
                <a:sym typeface="Arial"/>
              </a:rPr>
              <a:t> </a:t>
            </a:r>
            <a:endParaRPr kumimoji="0" sz="3600" b="1" i="0" u="none" strike="noStrike" kern="0" cap="none" spc="0" normalizeH="0" baseline="0" noProof="0" dirty="0">
              <a:ln>
                <a:noFill/>
              </a:ln>
              <a:solidFill>
                <a:srgbClr val="000000"/>
              </a:solidFill>
              <a:effectLst/>
              <a:uLnTx/>
              <a:uFillTx/>
              <a:latin typeface="UTM Avo" panose="02040603050506020204" pitchFamily="18" charset="0"/>
              <a:cs typeface="Calibri" panose="020F0502020204030204" pitchFamily="34" charset="0"/>
              <a:sym typeface="Arial"/>
            </a:endParaRPr>
          </a:p>
        </p:txBody>
      </p:sp>
      <p:pic>
        <p:nvPicPr>
          <p:cNvPr id="12" name="Google Shape;1234;p27">
            <a:extLst>
              <a:ext uri="{FF2B5EF4-FFF2-40B4-BE49-F238E27FC236}">
                <a16:creationId xmlns:a16="http://schemas.microsoft.com/office/drawing/2014/main" id="{C79D258B-A156-4A56-8E31-298FF603BF7A}"/>
              </a:ext>
            </a:extLst>
          </p:cNvPr>
          <p:cNvPicPr preferRelativeResize="0"/>
          <p:nvPr/>
        </p:nvPicPr>
        <p:blipFill rotWithShape="1">
          <a:blip r:embed="rId3">
            <a:alphaModFix/>
          </a:blip>
          <a:srcRect/>
          <a:stretch/>
        </p:blipFill>
        <p:spPr>
          <a:xfrm>
            <a:off x="8800307" y="3287457"/>
            <a:ext cx="2613610" cy="3282462"/>
          </a:xfrm>
          <a:prstGeom prst="rect">
            <a:avLst/>
          </a:prstGeom>
          <a:noFill/>
          <a:ln>
            <a:noFill/>
          </a:ln>
        </p:spPr>
      </p:pic>
      <p:pic>
        <p:nvPicPr>
          <p:cNvPr id="5" name="Picture 4" descr="A picture containing toy, vector graphics&#10;&#10;Description automatically generated">
            <a:extLst>
              <a:ext uri="{FF2B5EF4-FFF2-40B4-BE49-F238E27FC236}">
                <a16:creationId xmlns:a16="http://schemas.microsoft.com/office/drawing/2014/main" id="{C4AD89A0-3531-439F-B886-38DEB8A87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62" y="1954956"/>
            <a:ext cx="5632450" cy="563245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4"/>
                                        </p:tgtEl>
                                        <p:attrNameLst>
                                          <p:attrName>style.visibility</p:attrName>
                                        </p:attrNameLst>
                                      </p:cBhvr>
                                      <p:to>
                                        <p:strVal val="visible"/>
                                      </p:to>
                                    </p:set>
                                    <p:animEffect transition="in" filter="fade">
                                      <p:cBhvr>
                                        <p:cTn id="7" dur="500"/>
                                        <p:tgtEl>
                                          <p:spTgt spid="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Google Shape;969;p10"/>
          <p:cNvPicPr preferRelativeResize="0"/>
          <p:nvPr/>
        </p:nvPicPr>
        <p:blipFill rotWithShape="1">
          <a:blip r:embed="rId3">
            <a:alphaModFix/>
          </a:blip>
          <a:srcRect l="2915" t="12037" r="70209" b="60370"/>
          <a:stretch/>
        </p:blipFill>
        <p:spPr>
          <a:xfrm>
            <a:off x="9224682" y="-659952"/>
            <a:ext cx="3276600" cy="1892300"/>
          </a:xfrm>
          <a:prstGeom prst="rect">
            <a:avLst/>
          </a:prstGeom>
          <a:noFill/>
          <a:ln>
            <a:noFill/>
          </a:ln>
        </p:spPr>
      </p:pic>
      <p:pic>
        <p:nvPicPr>
          <p:cNvPr id="970" name="Google Shape;970;p10"/>
          <p:cNvPicPr preferRelativeResize="0"/>
          <p:nvPr/>
        </p:nvPicPr>
        <p:blipFill rotWithShape="1">
          <a:blip r:embed="rId3">
            <a:alphaModFix/>
          </a:blip>
          <a:srcRect l="2915" t="12037" r="70209" b="60370"/>
          <a:stretch/>
        </p:blipFill>
        <p:spPr>
          <a:xfrm>
            <a:off x="-584200" y="-361159"/>
            <a:ext cx="3276600" cy="1892300"/>
          </a:xfrm>
          <a:prstGeom prst="rect">
            <a:avLst/>
          </a:prstGeom>
          <a:noFill/>
          <a:ln>
            <a:noFill/>
          </a:ln>
        </p:spPr>
      </p:pic>
      <p:pic>
        <p:nvPicPr>
          <p:cNvPr id="971" name="Google Shape;971;p10"/>
          <p:cNvPicPr preferRelativeResize="0"/>
          <p:nvPr/>
        </p:nvPicPr>
        <p:blipFill rotWithShape="1">
          <a:blip r:embed="rId4">
            <a:alphaModFix/>
          </a:blip>
          <a:srcRect t="80593"/>
          <a:stretch/>
        </p:blipFill>
        <p:spPr>
          <a:xfrm>
            <a:off x="0" y="5527040"/>
            <a:ext cx="12192000" cy="1330960"/>
          </a:xfrm>
          <a:prstGeom prst="rect">
            <a:avLst/>
          </a:prstGeom>
          <a:noFill/>
          <a:ln>
            <a:noFill/>
          </a:ln>
        </p:spPr>
      </p:pic>
      <p:sp>
        <p:nvSpPr>
          <p:cNvPr id="973" name="Google Shape;973;p10"/>
          <p:cNvSpPr/>
          <p:nvPr/>
        </p:nvSpPr>
        <p:spPr>
          <a:xfrm>
            <a:off x="1382228" y="305464"/>
            <a:ext cx="9851873"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defRPr/>
            </a:pPr>
            <a:r>
              <a:rPr lang="en-US" sz="3200" b="1" kern="0" dirty="0">
                <a:solidFill>
                  <a:srgbClr val="244061"/>
                </a:solidFill>
                <a:latin typeface="UTM Avo" panose="02040603050506020204" pitchFamily="18" charset="0"/>
                <a:ea typeface="Calibri"/>
                <a:cs typeface="Calibri" panose="020F0502020204030204" pitchFamily="34" charset="0"/>
                <a:sym typeface="Calibri"/>
              </a:rPr>
              <a:t>1. </a:t>
            </a:r>
            <a:r>
              <a:rPr lang="vi-VN" sz="3200" b="1" kern="0" dirty="0">
                <a:solidFill>
                  <a:srgbClr val="244061"/>
                </a:solidFill>
                <a:latin typeface="Calibri" panose="020F0502020204030204" pitchFamily="34" charset="0"/>
                <a:ea typeface="Calibri"/>
                <a:cs typeface="Calibri" panose="020F0502020204030204" pitchFamily="34" charset="0"/>
                <a:sym typeface="Calibri"/>
              </a:rPr>
              <a:t>Giới thiệu một số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UTM Avo" panose="02040603050506020204" pitchFamily="18" charset="0"/>
              <a:ea typeface="Calibri"/>
              <a:cs typeface="Calibri" panose="020F0502020204030204" pitchFamily="34" charset="0"/>
              <a:sym typeface="Calibri"/>
            </a:endParaRPr>
          </a:p>
        </p:txBody>
      </p:sp>
      <p:pic>
        <p:nvPicPr>
          <p:cNvPr id="4" name="Picture 3">
            <a:extLst>
              <a:ext uri="{FF2B5EF4-FFF2-40B4-BE49-F238E27FC236}">
                <a16:creationId xmlns:a16="http://schemas.microsoft.com/office/drawing/2014/main" id="{9A9DBDA2-83C1-40CE-85D6-81888C218322}"/>
              </a:ext>
            </a:extLst>
          </p:cNvPr>
          <p:cNvPicPr>
            <a:picLocks noChangeAspect="1"/>
          </p:cNvPicPr>
          <p:nvPr/>
        </p:nvPicPr>
        <p:blipFill>
          <a:blip r:embed="rId5"/>
          <a:stretch>
            <a:fillRect/>
          </a:stretch>
        </p:blipFill>
        <p:spPr>
          <a:xfrm>
            <a:off x="8995001" y="1902688"/>
            <a:ext cx="3196999" cy="3555960"/>
          </a:xfrm>
          <a:prstGeom prst="rect">
            <a:avLst/>
          </a:prstGeom>
        </p:spPr>
      </p:pic>
      <p:grpSp>
        <p:nvGrpSpPr>
          <p:cNvPr id="12" name="Group 11">
            <a:extLst>
              <a:ext uri="{FF2B5EF4-FFF2-40B4-BE49-F238E27FC236}">
                <a16:creationId xmlns:a16="http://schemas.microsoft.com/office/drawing/2014/main" id="{BAB90EA7-8778-4D06-B37B-35087D104CE8}"/>
              </a:ext>
            </a:extLst>
          </p:cNvPr>
          <p:cNvGrpSpPr/>
          <p:nvPr/>
        </p:nvGrpSpPr>
        <p:grpSpPr>
          <a:xfrm>
            <a:off x="76960" y="2953189"/>
            <a:ext cx="4320869" cy="2607757"/>
            <a:chOff x="465799" y="4003780"/>
            <a:chExt cx="4665577" cy="2668172"/>
          </a:xfrm>
        </p:grpSpPr>
        <p:pic>
          <p:nvPicPr>
            <p:cNvPr id="13" name="Picture 12">
              <a:extLst>
                <a:ext uri="{FF2B5EF4-FFF2-40B4-BE49-F238E27FC236}">
                  <a16:creationId xmlns:a16="http://schemas.microsoft.com/office/drawing/2014/main" id="{E2189C4B-7832-4670-8501-832BEEC36724}"/>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14" name="TextBox 13">
              <a:extLst>
                <a:ext uri="{FF2B5EF4-FFF2-40B4-BE49-F238E27FC236}">
                  <a16:creationId xmlns:a16="http://schemas.microsoft.com/office/drawing/2014/main" id="{7FBE7219-B4C8-403E-9085-7CECEB5D20D3}"/>
                </a:ext>
              </a:extLst>
            </p:cNvPr>
            <p:cNvSpPr txBox="1"/>
            <p:nvPr/>
          </p:nvSpPr>
          <p:spPr>
            <a:xfrm>
              <a:off x="465799" y="4003780"/>
              <a:ext cx="4500395" cy="661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1" i="0" u="none" strike="noStrike" kern="1200" normalizeH="0" baseline="0" noProof="0" dirty="0" err="1">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Thảo</a:t>
              </a:r>
              <a:r>
                <a:rPr kumimoji="0" lang="en-US" sz="36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 </a:t>
              </a:r>
              <a:r>
                <a:rPr kumimoji="0" lang="en-US" sz="3600" b="1" i="0" u="none" strike="noStrike" kern="1200" normalizeH="0" baseline="0" noProof="0" dirty="0" err="1">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luận</a:t>
              </a:r>
              <a:r>
                <a:rPr kumimoji="0" lang="en-US" sz="36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 </a:t>
              </a:r>
              <a:r>
                <a:rPr kumimoji="0" lang="en-US" sz="3600" b="1" i="0" u="none" strike="noStrike" kern="1200" normalizeH="0" baseline="0" noProof="0" dirty="0" err="1">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nhóm</a:t>
              </a:r>
              <a:r>
                <a:rPr kumimoji="0" lang="en-US" sz="36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 4</a:t>
              </a:r>
              <a:endParaRPr kumimoji="0" lang="en-US" sz="54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endParaRPr>
            </a:p>
          </p:txBody>
        </p:sp>
      </p:grpSp>
      <p:sp>
        <p:nvSpPr>
          <p:cNvPr id="5" name="Speech Bubble: Rectangle with Corners Rounded 4">
            <a:extLst>
              <a:ext uri="{FF2B5EF4-FFF2-40B4-BE49-F238E27FC236}">
                <a16:creationId xmlns:a16="http://schemas.microsoft.com/office/drawing/2014/main" id="{7ED11A40-A540-4FEB-B598-92E78FAFFE2F}"/>
              </a:ext>
            </a:extLst>
          </p:cNvPr>
          <p:cNvSpPr/>
          <p:nvPr/>
        </p:nvSpPr>
        <p:spPr>
          <a:xfrm>
            <a:off x="4132541" y="1656135"/>
            <a:ext cx="5127749" cy="1710969"/>
          </a:xfrm>
          <a:prstGeom prst="wedgeRoundRectCallout">
            <a:avLst>
              <a:gd name="adj1" fmla="val -51780"/>
              <a:gd name="adj2" fmla="val 79817"/>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Trưng bày tranh ảnh hoặc vật thật về các sản phẩm thủ công hoặc công nghiệp ở địa phương mà em sưu tầm được</a:t>
            </a:r>
            <a:endParaRPr lang="en-US" sz="2800" b="1" dirty="0">
              <a:latin typeface="UTM Avo" panose="02040603050506020204" pitchFamily="18" charset="0"/>
              <a:cs typeface="Calibri" panose="020F0502020204030204" pitchFamily="34" charset="0"/>
            </a:endParaRPr>
          </a:p>
        </p:txBody>
      </p:sp>
      <p:sp>
        <p:nvSpPr>
          <p:cNvPr id="16" name="Speech Bubble: Rectangle with Corners Rounded 15">
            <a:extLst>
              <a:ext uri="{FF2B5EF4-FFF2-40B4-BE49-F238E27FC236}">
                <a16:creationId xmlns:a16="http://schemas.microsoft.com/office/drawing/2014/main" id="{9407A811-5FDB-4B2E-8F14-4D51EF3E0580}"/>
              </a:ext>
            </a:extLst>
          </p:cNvPr>
          <p:cNvSpPr/>
          <p:nvPr/>
        </p:nvSpPr>
        <p:spPr>
          <a:xfrm>
            <a:off x="4721523" y="4071086"/>
            <a:ext cx="4538766" cy="1231172"/>
          </a:xfrm>
          <a:prstGeom prst="wedgeRoundRectCallout">
            <a:avLst>
              <a:gd name="adj1" fmla="val -62631"/>
              <a:gd name="adj2" fmla="val -16287"/>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Chọn và giới thiệu một sản phẩm ở địa phương em</a:t>
            </a:r>
            <a:endParaRPr lang="en-US" sz="28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fade">
                                      <p:cBhvr>
                                        <p:cTn id="7" dur="500"/>
                                        <p:tgtEl>
                                          <p:spTgt spid="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2096433"/>
            <a:ext cx="5578475" cy="750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74" name="Google Shape;1174;p24"/>
          <p:cNvSpPr/>
          <p:nvPr/>
        </p:nvSpPr>
        <p:spPr>
          <a:xfrm>
            <a:off x="3962400" y="370114"/>
            <a:ext cx="5856514" cy="1099457"/>
          </a:xfrm>
          <a:prstGeom prst="flowChartAlternateProcess">
            <a:avLst/>
          </a:prstGeom>
          <a:solidFill>
            <a:schemeClr val="lt1"/>
          </a:solidFill>
          <a:ln w="38100" cap="flat" cmpd="sng">
            <a:solidFill>
              <a:srgbClr val="FF0000"/>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0000"/>
                </a:solidFill>
                <a:effectLst/>
                <a:uLnTx/>
                <a:uFillTx/>
                <a:latin typeface="UTM Avo" panose="02040603050506020204" pitchFamily="18" charset="0"/>
                <a:cs typeface="Calibri" panose="020F0502020204030204" pitchFamily="34" charset="0"/>
                <a:sym typeface="Arial"/>
              </a:rPr>
              <a:t>Ví</a:t>
            </a:r>
            <a:r>
              <a:rPr kumimoji="0" lang="en-US" sz="3600" b="1" i="0" u="none" strike="noStrike" kern="0" cap="none" spc="0" normalizeH="0" noProof="0" dirty="0">
                <a:ln>
                  <a:noFill/>
                </a:ln>
                <a:solidFill>
                  <a:srgbClr val="000000"/>
                </a:solidFill>
                <a:effectLst/>
                <a:uLnTx/>
                <a:uFillTx/>
                <a:latin typeface="UTM Avo" panose="02040603050506020204" pitchFamily="18" charset="0"/>
                <a:cs typeface="Calibri" panose="020F0502020204030204" pitchFamily="34" charset="0"/>
                <a:sym typeface="Arial"/>
              </a:rPr>
              <a:t> </a:t>
            </a:r>
            <a:r>
              <a:rPr kumimoji="0" lang="en-US" sz="3600" b="1" i="0" u="none" strike="noStrike" kern="0" cap="none" spc="0" normalizeH="0" noProof="0" dirty="0" err="1">
                <a:ln>
                  <a:noFill/>
                </a:ln>
                <a:solidFill>
                  <a:srgbClr val="000000"/>
                </a:solidFill>
                <a:effectLst/>
                <a:uLnTx/>
                <a:uFillTx/>
                <a:latin typeface="UTM Avo" panose="02040603050506020204" pitchFamily="18" charset="0"/>
                <a:cs typeface="Calibri" panose="020F0502020204030204" pitchFamily="34" charset="0"/>
                <a:sym typeface="Arial"/>
              </a:rPr>
              <a:t>dụ</a:t>
            </a:r>
            <a:r>
              <a:rPr kumimoji="0" lang="en-US" sz="3600" b="1" i="0" u="none" strike="noStrike" kern="0" cap="none" spc="0" normalizeH="0" noProof="0" dirty="0">
                <a:ln>
                  <a:noFill/>
                </a:ln>
                <a:solidFill>
                  <a:srgbClr val="000000"/>
                </a:solidFill>
                <a:effectLst/>
                <a:uLnTx/>
                <a:uFillTx/>
                <a:latin typeface="UTM Avo" panose="02040603050506020204" pitchFamily="18" charset="0"/>
                <a:cs typeface="Calibri" panose="020F0502020204030204" pitchFamily="34" charset="0"/>
                <a:sym typeface="Arial"/>
              </a:rPr>
              <a:t>: </a:t>
            </a:r>
            <a:r>
              <a:rPr kumimoji="0" lang="en-US" sz="3600" b="1" i="0" u="none" strike="noStrike" kern="0" cap="none" spc="0" normalizeH="0" noProof="0" dirty="0" err="1">
                <a:ln>
                  <a:noFill/>
                </a:ln>
                <a:solidFill>
                  <a:srgbClr val="000000"/>
                </a:solidFill>
                <a:effectLst/>
                <a:uLnTx/>
                <a:uFillTx/>
                <a:latin typeface="UTM Avo" panose="02040603050506020204" pitchFamily="18" charset="0"/>
                <a:cs typeface="Calibri" panose="020F0502020204030204" pitchFamily="34" charset="0"/>
                <a:sym typeface="Arial"/>
              </a:rPr>
              <a:t>Chè</a:t>
            </a:r>
            <a:r>
              <a:rPr kumimoji="0" lang="en-US" sz="3600" b="1" i="0" u="none" strike="noStrike" kern="0" cap="none" spc="0" normalizeH="0" noProof="0" dirty="0">
                <a:ln>
                  <a:noFill/>
                </a:ln>
                <a:solidFill>
                  <a:srgbClr val="000000"/>
                </a:solidFill>
                <a:effectLst/>
                <a:uLnTx/>
                <a:uFillTx/>
                <a:latin typeface="UTM Avo" panose="02040603050506020204" pitchFamily="18" charset="0"/>
                <a:cs typeface="Calibri" panose="020F0502020204030204" pitchFamily="34" charset="0"/>
                <a:sym typeface="Arial"/>
              </a:rPr>
              <a:t> </a:t>
            </a:r>
            <a:r>
              <a:rPr kumimoji="0" lang="en-US" sz="3600" b="1" i="0" u="none" strike="noStrike" kern="0" cap="none" spc="0" normalizeH="0" noProof="0" dirty="0" err="1">
                <a:ln>
                  <a:noFill/>
                </a:ln>
                <a:solidFill>
                  <a:srgbClr val="000000"/>
                </a:solidFill>
                <a:effectLst/>
                <a:uLnTx/>
                <a:uFillTx/>
                <a:latin typeface="UTM Avo" panose="02040603050506020204" pitchFamily="18" charset="0"/>
                <a:cs typeface="Calibri" panose="020F0502020204030204" pitchFamily="34" charset="0"/>
                <a:sym typeface="Arial"/>
              </a:rPr>
              <a:t>Thái</a:t>
            </a:r>
            <a:r>
              <a:rPr kumimoji="0" lang="en-US" sz="3600" b="1" i="0" u="none" strike="noStrike" kern="0" cap="none" spc="0" normalizeH="0" noProof="0" dirty="0">
                <a:ln>
                  <a:noFill/>
                </a:ln>
                <a:solidFill>
                  <a:srgbClr val="000000"/>
                </a:solidFill>
                <a:effectLst/>
                <a:uLnTx/>
                <a:uFillTx/>
                <a:latin typeface="UTM Avo" panose="02040603050506020204" pitchFamily="18" charset="0"/>
                <a:cs typeface="Calibri" panose="020F0502020204030204" pitchFamily="34" charset="0"/>
                <a:sym typeface="Arial"/>
              </a:rPr>
              <a:t> </a:t>
            </a:r>
            <a:r>
              <a:rPr kumimoji="0" lang="en-US" sz="3600" b="1" i="0" u="none" strike="noStrike" kern="0" cap="none" spc="0" normalizeH="0" noProof="0" dirty="0" err="1">
                <a:ln>
                  <a:noFill/>
                </a:ln>
                <a:solidFill>
                  <a:srgbClr val="000000"/>
                </a:solidFill>
                <a:effectLst/>
                <a:uLnTx/>
                <a:uFillTx/>
                <a:latin typeface="UTM Avo" panose="02040603050506020204" pitchFamily="18" charset="0"/>
                <a:cs typeface="Calibri" panose="020F0502020204030204" pitchFamily="34" charset="0"/>
                <a:sym typeface="Arial"/>
              </a:rPr>
              <a:t>Nguyên</a:t>
            </a:r>
            <a:endParaRPr kumimoji="0" sz="3600" b="1" i="0" u="none" strike="noStrike" kern="0" cap="none" spc="0" normalizeH="0" baseline="0" noProof="0" dirty="0">
              <a:ln>
                <a:noFill/>
              </a:ln>
              <a:solidFill>
                <a:srgbClr val="000000"/>
              </a:solidFill>
              <a:effectLst/>
              <a:uLnTx/>
              <a:uFillTx/>
              <a:latin typeface="UTM Avo" panose="02040603050506020204" pitchFamily="18" charset="0"/>
              <a:cs typeface="Calibri" panose="020F0502020204030204" pitchFamily="34" charset="0"/>
              <a:sym typeface="Arial"/>
            </a:endParaRPr>
          </a:p>
        </p:txBody>
      </p:sp>
      <p:pic>
        <p:nvPicPr>
          <p:cNvPr id="1026" name="Picture 2" descr="Chè Thái Nguyên Cô Cúc Cao Cấp Chất Lượng số 1 Việt Nam">
            <a:extLst>
              <a:ext uri="{FF2B5EF4-FFF2-40B4-BE49-F238E27FC236}">
                <a16:creationId xmlns:a16="http://schemas.microsoft.com/office/drawing/2014/main" id="{1393FD0A-DE90-44AC-88A1-26CFB95FD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31073"/>
            <a:ext cx="6444343" cy="37649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4AD276A-4979-4942-9538-9EF0FD51A2A5}"/>
              </a:ext>
            </a:extLst>
          </p:cNvPr>
          <p:cNvSpPr/>
          <p:nvPr/>
        </p:nvSpPr>
        <p:spPr>
          <a:xfrm>
            <a:off x="6520543" y="1695450"/>
            <a:ext cx="5497864" cy="470535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vi-VN" sz="2400" dirty="0">
                <a:latin typeface="Calibri" panose="020F0502020204030204" pitchFamily="34" charset="0"/>
                <a:cs typeface="Calibri" panose="020F0502020204030204" pitchFamily="34" charset="0"/>
              </a:rPr>
              <a:t>Khi nói đến Thái Nguyên, nơi được người ta mệnh danh “Thái Nguyên đệ nhất danh trà”. Đó chính là đặc sản chè Thái Nguyên. Chè Thái Nguyên được trồng ở khắp nơi trong tỉnh. Nhưng nổi tiếng thơm ngon nhất phải kể đến vùng Tân Cương. </a:t>
            </a:r>
            <a:endParaRPr lang="en-US" sz="2400" dirty="0">
              <a:latin typeface="UTM Avo" panose="02040603050506020204" pitchFamily="18" charset="0"/>
              <a:cs typeface="Calibri" panose="020F0502020204030204" pitchFamily="34" charset="0"/>
            </a:endParaRPr>
          </a:p>
          <a:p>
            <a:r>
              <a:rPr lang="vi-VN" sz="2400" dirty="0">
                <a:latin typeface="Calibri" panose="020F0502020204030204" pitchFamily="34" charset="0"/>
                <a:cs typeface="Calibri" panose="020F0502020204030204" pitchFamily="34" charset="0"/>
              </a:rPr>
              <a:t>Chè có rất nhiều giá trị và giá trị kinh tế. Với thói quen dùng chè và việc các quán đồ uống xuất hiện ngày càng nhiều, cây chè ngày càng có giá trị và được chú trọng phát triển.</a:t>
            </a:r>
            <a:endParaRPr lang="en-US" sz="2400" dirty="0">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33645570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4"/>
                                        </p:tgtEl>
                                        <p:attrNameLst>
                                          <p:attrName>style.visibility</p:attrName>
                                        </p:attrNameLst>
                                      </p:cBhvr>
                                      <p:to>
                                        <p:strVal val="visible"/>
                                      </p:to>
                                    </p:set>
                                    <p:animEffect transition="in" filter="fade">
                                      <p:cBhvr>
                                        <p:cTn id="7" dur="500"/>
                                        <p:tgtEl>
                                          <p:spTgt spid="1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74" name="Google Shape;1174;p24"/>
          <p:cNvSpPr/>
          <p:nvPr/>
        </p:nvSpPr>
        <p:spPr>
          <a:xfrm>
            <a:off x="1208314" y="1665514"/>
            <a:ext cx="9797143" cy="1502228"/>
          </a:xfrm>
          <a:prstGeom prst="flowChartAlternateProcess">
            <a:avLst/>
          </a:prstGeom>
          <a:solidFill>
            <a:schemeClr val="lt1"/>
          </a:solidFill>
          <a:ln w="38100" cap="flat" cmpd="sng">
            <a:solidFill>
              <a:srgbClr val="FF0000"/>
            </a:solidFill>
            <a:prstDash val="lgDash"/>
            <a:miter lim="800000"/>
            <a:headEnd type="none" w="sm" len="sm"/>
            <a:tailEnd type="none" w="sm" len="sm"/>
          </a:ln>
        </p:spPr>
        <p:txBody>
          <a:bodyPr spcFirstLastPara="1" wrap="square" lIns="91425" tIns="45700" rIns="91425" bIns="45700" anchor="ctr" anchorCtr="0">
            <a:noAutofit/>
          </a:bodyPr>
          <a:lstStyle/>
          <a:p>
            <a:pPr lvl="0" algn="ctr">
              <a:buClr>
                <a:srgbClr val="000000"/>
              </a:buClr>
              <a:defRPr/>
            </a:pPr>
            <a:r>
              <a:rPr lang="vi-VN" sz="3600" b="1" kern="0" dirty="0">
                <a:solidFill>
                  <a:srgbClr val="000000"/>
                </a:solidFill>
                <a:latin typeface="Calibri" panose="020F0502020204030204" pitchFamily="34" charset="0"/>
                <a:cs typeface="Calibri" panose="020F0502020204030204" pitchFamily="34" charset="0"/>
                <a:sym typeface="Arial"/>
              </a:rPr>
              <a:t>2</a:t>
            </a:r>
            <a:r>
              <a:rPr lang="en-US" sz="3600" b="1" kern="0" dirty="0">
                <a:solidFill>
                  <a:srgbClr val="000000"/>
                </a:solidFill>
                <a:latin typeface="UTM Avo" panose="02040603050506020204" pitchFamily="18" charset="0"/>
                <a:cs typeface="Calibri" panose="020F0502020204030204" pitchFamily="34" charset="0"/>
                <a:sym typeface="Arial"/>
              </a:rPr>
              <a:t>.</a:t>
            </a:r>
            <a:r>
              <a:rPr lang="vi-VN" sz="3600" b="1" kern="0" dirty="0">
                <a:solidFill>
                  <a:srgbClr val="000000"/>
                </a:solidFill>
                <a:latin typeface="Calibri" panose="020F0502020204030204" pitchFamily="34" charset="0"/>
                <a:cs typeface="Calibri" panose="020F0502020204030204" pitchFamily="34" charset="0"/>
                <a:sym typeface="Arial"/>
              </a:rPr>
              <a:t> Tuyên truyền sự cần thiết phải tiêu dùng tiết kiệm, bảo vệ môi trường </a:t>
            </a:r>
            <a:endParaRPr kumimoji="0" sz="3600" b="1" i="0" u="none" strike="noStrike" kern="0" cap="none" spc="0" normalizeH="0" baseline="0" noProof="0" dirty="0">
              <a:ln>
                <a:noFill/>
              </a:ln>
              <a:solidFill>
                <a:srgbClr val="000000"/>
              </a:solidFill>
              <a:effectLst/>
              <a:uLnTx/>
              <a:uFillTx/>
              <a:latin typeface="UTM Avo" panose="02040603050506020204" pitchFamily="18" charset="0"/>
              <a:cs typeface="Calibri" panose="020F0502020204030204" pitchFamily="34" charset="0"/>
              <a:sym typeface="Arial"/>
            </a:endParaRPr>
          </a:p>
        </p:txBody>
      </p:sp>
      <p:pic>
        <p:nvPicPr>
          <p:cNvPr id="12" name="Google Shape;1234;p27">
            <a:extLst>
              <a:ext uri="{FF2B5EF4-FFF2-40B4-BE49-F238E27FC236}">
                <a16:creationId xmlns:a16="http://schemas.microsoft.com/office/drawing/2014/main" id="{C79D258B-A156-4A56-8E31-298FF603BF7A}"/>
              </a:ext>
            </a:extLst>
          </p:cNvPr>
          <p:cNvPicPr preferRelativeResize="0"/>
          <p:nvPr/>
        </p:nvPicPr>
        <p:blipFill rotWithShape="1">
          <a:blip r:embed="rId3">
            <a:alphaModFix/>
          </a:blip>
          <a:srcRect/>
          <a:stretch/>
        </p:blipFill>
        <p:spPr>
          <a:xfrm>
            <a:off x="8800307" y="3287457"/>
            <a:ext cx="2613610" cy="3282462"/>
          </a:xfrm>
          <a:prstGeom prst="rect">
            <a:avLst/>
          </a:prstGeom>
          <a:noFill/>
          <a:ln>
            <a:noFill/>
          </a:ln>
        </p:spPr>
      </p:pic>
      <p:pic>
        <p:nvPicPr>
          <p:cNvPr id="5" name="Picture 4" descr="A picture containing toy, vector graphics&#10;&#10;Description automatically generated">
            <a:extLst>
              <a:ext uri="{FF2B5EF4-FFF2-40B4-BE49-F238E27FC236}">
                <a16:creationId xmlns:a16="http://schemas.microsoft.com/office/drawing/2014/main" id="{C4AD89A0-3531-439F-B886-38DEB8A87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62" y="1954956"/>
            <a:ext cx="5632450" cy="5632450"/>
          </a:xfrm>
          <a:prstGeom prst="rect">
            <a:avLst/>
          </a:prstGeom>
        </p:spPr>
      </p:pic>
    </p:spTree>
    <p:extLst>
      <p:ext uri="{BB962C8B-B14F-4D97-AF65-F5344CB8AC3E}">
        <p14:creationId xmlns:p14="http://schemas.microsoft.com/office/powerpoint/2010/main" val="4053943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4"/>
                                        </p:tgtEl>
                                        <p:attrNameLst>
                                          <p:attrName>style.visibility</p:attrName>
                                        </p:attrNameLst>
                                      </p:cBhvr>
                                      <p:to>
                                        <p:strVal val="visible"/>
                                      </p:to>
                                    </p:set>
                                    <p:animEffect transition="in" filter="fade">
                                      <p:cBhvr>
                                        <p:cTn id="7" dur="500"/>
                                        <p:tgtEl>
                                          <p:spTgt spid="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Google Shape;969;p10"/>
          <p:cNvPicPr preferRelativeResize="0"/>
          <p:nvPr/>
        </p:nvPicPr>
        <p:blipFill rotWithShape="1">
          <a:blip r:embed="rId3">
            <a:alphaModFix/>
          </a:blip>
          <a:srcRect l="2915" t="12037" r="70209" b="60370"/>
          <a:stretch/>
        </p:blipFill>
        <p:spPr>
          <a:xfrm>
            <a:off x="9224682" y="-659952"/>
            <a:ext cx="3276600" cy="1892300"/>
          </a:xfrm>
          <a:prstGeom prst="rect">
            <a:avLst/>
          </a:prstGeom>
          <a:noFill/>
          <a:ln>
            <a:noFill/>
          </a:ln>
        </p:spPr>
      </p:pic>
      <p:pic>
        <p:nvPicPr>
          <p:cNvPr id="970" name="Google Shape;970;p10"/>
          <p:cNvPicPr preferRelativeResize="0"/>
          <p:nvPr/>
        </p:nvPicPr>
        <p:blipFill rotWithShape="1">
          <a:blip r:embed="rId3">
            <a:alphaModFix/>
          </a:blip>
          <a:srcRect l="2915" t="12037" r="70209" b="60370"/>
          <a:stretch/>
        </p:blipFill>
        <p:spPr>
          <a:xfrm>
            <a:off x="-584200" y="-361159"/>
            <a:ext cx="3276600" cy="1892300"/>
          </a:xfrm>
          <a:prstGeom prst="rect">
            <a:avLst/>
          </a:prstGeom>
          <a:noFill/>
          <a:ln>
            <a:noFill/>
          </a:ln>
        </p:spPr>
      </p:pic>
      <p:pic>
        <p:nvPicPr>
          <p:cNvPr id="971" name="Google Shape;971;p10"/>
          <p:cNvPicPr preferRelativeResize="0"/>
          <p:nvPr/>
        </p:nvPicPr>
        <p:blipFill rotWithShape="1">
          <a:blip r:embed="rId4">
            <a:alphaModFix/>
          </a:blip>
          <a:srcRect t="80593"/>
          <a:stretch/>
        </p:blipFill>
        <p:spPr>
          <a:xfrm>
            <a:off x="0" y="5527040"/>
            <a:ext cx="12192000" cy="1330960"/>
          </a:xfrm>
          <a:prstGeom prst="rect">
            <a:avLst/>
          </a:prstGeom>
          <a:noFill/>
          <a:ln>
            <a:noFill/>
          </a:ln>
        </p:spPr>
      </p:pic>
      <p:sp>
        <p:nvSpPr>
          <p:cNvPr id="973" name="Google Shape;973;p10"/>
          <p:cNvSpPr/>
          <p:nvPr/>
        </p:nvSpPr>
        <p:spPr>
          <a:xfrm>
            <a:off x="348343" y="305464"/>
            <a:ext cx="11560627"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defRPr/>
            </a:pPr>
            <a:r>
              <a:rPr lang="vi-VN" sz="3200" b="1" kern="0" dirty="0">
                <a:solidFill>
                  <a:srgbClr val="244061"/>
                </a:solidFill>
                <a:latin typeface="Calibri"/>
                <a:ea typeface="Calibri"/>
                <a:cs typeface="Calibri"/>
                <a:sym typeface="Calibri"/>
              </a:rPr>
              <a:t>Vẽ tranh hoặc viết thông điệp về sự cần thiết phải tiêu dùng tiết kiệm, bảo vệ môi trường và chia sẻ với những người xung quanh.</a:t>
            </a:r>
            <a:endParaRPr kumimoji="0" sz="3200" b="1" i="0" u="none" strike="noStrike" kern="0" cap="none" spc="0" normalizeH="0" baseline="0" noProof="0" dirty="0">
              <a:ln>
                <a:noFill/>
              </a:ln>
              <a:solidFill>
                <a:srgbClr val="244061"/>
              </a:solidFill>
              <a:effectLst/>
              <a:uLnTx/>
              <a:uFillTx/>
              <a:latin typeface="UTM Avo" panose="02040603050506020204" pitchFamily="18" charset="0"/>
              <a:ea typeface="Calibri"/>
              <a:cs typeface="Calibri"/>
              <a:sym typeface="Calibri"/>
            </a:endParaRPr>
          </a:p>
        </p:txBody>
      </p:sp>
      <p:pic>
        <p:nvPicPr>
          <p:cNvPr id="3" name="Picture 2">
            <a:extLst>
              <a:ext uri="{FF2B5EF4-FFF2-40B4-BE49-F238E27FC236}">
                <a16:creationId xmlns:a16="http://schemas.microsoft.com/office/drawing/2014/main" id="{E7AAB348-5208-4CCA-AE9C-8D2CB0FB2504}"/>
              </a:ext>
            </a:extLst>
          </p:cNvPr>
          <p:cNvPicPr>
            <a:picLocks noChangeAspect="1"/>
          </p:cNvPicPr>
          <p:nvPr/>
        </p:nvPicPr>
        <p:blipFill>
          <a:blip r:embed="rId5"/>
          <a:stretch>
            <a:fillRect/>
          </a:stretch>
        </p:blipFill>
        <p:spPr>
          <a:xfrm>
            <a:off x="1460046" y="1851420"/>
            <a:ext cx="9643383" cy="3689642"/>
          </a:xfrm>
          <a:prstGeom prst="rect">
            <a:avLst/>
          </a:prstGeom>
        </p:spPr>
      </p:pic>
    </p:spTree>
    <p:extLst>
      <p:ext uri="{BB962C8B-B14F-4D97-AF65-F5344CB8AC3E}">
        <p14:creationId xmlns:p14="http://schemas.microsoft.com/office/powerpoint/2010/main" val="3242866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fade">
                                      <p:cBhvr>
                                        <p:cTn id="7" dur="500"/>
                                        <p:tgtEl>
                                          <p:spTgt spid="9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C639B97-1443-48F9-B4C7-CAFC20A70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730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F609E06-D683-4CD8-8F77-C6CCC2FC9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5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kcrjo3s">
      <a:majorFont>
        <a:latin typeface="字魂36号-正文宋楷" panose="020F0302020204030204"/>
        <a:ea typeface="字魂36号-正文宋楷"/>
        <a:cs typeface=""/>
      </a:majorFont>
      <a:minorFont>
        <a:latin typeface="字魂36号-正文宋楷" panose="020F0502020204030204"/>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239</Words>
  <Application>Microsoft Office PowerPoint</Application>
  <PresentationFormat>Widescreen</PresentationFormat>
  <Paragraphs>19</Paragraphs>
  <Slides>12</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宋体</vt:lpstr>
      <vt:lpstr>Arial</vt:lpstr>
      <vt:lpstr>Calibri</vt:lpstr>
      <vt:lpstr>Calibri Light</vt:lpstr>
      <vt:lpstr>Coiny</vt:lpstr>
      <vt:lpstr>等线</vt:lpstr>
      <vt:lpstr>Georgia</vt:lpstr>
      <vt:lpstr>UTM Avo</vt:lpstr>
      <vt:lpstr>字魂36号-正文宋楷</vt:lpstr>
      <vt:lpstr>1_Office 主题</vt:lpstr>
      <vt:lpstr>3_Office 主题​​</vt:lpstr>
      <vt:lpstr>2_Office 主题​​</vt:lpstr>
      <vt:lpstr>1_Simple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XINH</cp:lastModifiedBy>
  <cp:revision>20</cp:revision>
  <dcterms:created xsi:type="dcterms:W3CDTF">2022-08-23T06:34:05Z</dcterms:created>
  <dcterms:modified xsi:type="dcterms:W3CDTF">2022-11-12T13:54:36Z</dcterms:modified>
</cp:coreProperties>
</file>