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82" r:id="rId3"/>
    <p:sldId id="283" r:id="rId4"/>
    <p:sldId id="285" r:id="rId5"/>
    <p:sldId id="258" r:id="rId6"/>
    <p:sldId id="264" r:id="rId7"/>
    <p:sldId id="256" r:id="rId8"/>
    <p:sldId id="286" r:id="rId9"/>
    <p:sldId id="265" r:id="rId10"/>
    <p:sldId id="266" r:id="rId11"/>
    <p:sldId id="287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2102-28F4-4809-A517-1F0948A334C8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BB21-0903-4FD0-9D63-EA6AC147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784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134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51946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341793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三、教师礼赞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1775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四、尊师重教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4232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1470-AF70-4302-A1CB-2B6E382A5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54B44-98D0-4DC3-AD98-8CD6E5D5E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DF2CA-A89F-43F2-B332-27D49A4D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F69-4C0A-4A3C-BB4D-8CBEF4C3D79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524C-E076-4379-BD32-6301C914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3480-D89A-425B-B36B-4AB32941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1EA-A244-4ACA-9BD3-249EEE88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1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55EA9D-B225-4EEF-ACFD-040DAB392C46}"/>
              </a:ext>
            </a:extLst>
          </p:cNvPr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068910" y="700405"/>
            <a:ext cx="4245610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圆角矩形 1">
            <a:extLst>
              <a:ext uri="{FF2B5EF4-FFF2-40B4-BE49-F238E27FC236}">
                <a16:creationId xmlns:a16="http://schemas.microsoft.com/office/drawing/2014/main" id="{7AD7AC80-407A-4298-842C-98E123F81B3B}"/>
              </a:ext>
            </a:extLst>
          </p:cNvPr>
          <p:cNvSpPr/>
          <p:nvPr/>
        </p:nvSpPr>
        <p:spPr>
          <a:xfrm>
            <a:off x="3052814" y="0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C1F728-6B05-4517-9259-FE9C9852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15" y="898069"/>
            <a:ext cx="370668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FC40D1-9428-46A5-822E-4AE6B219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150" y="1757680"/>
            <a:ext cx="8358340" cy="1956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3FC4B-F912-4F62-A031-C83E0C831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862" y="3604929"/>
            <a:ext cx="2060627" cy="9693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ự nhiên xã hội lớp 3 Bài 8 trang 34 Thực hành - Kết nối tri thức">
            <a:extLst>
              <a:ext uri="{FF2B5EF4-FFF2-40B4-BE49-F238E27FC236}">
                <a16:creationId xmlns:a16="http://schemas.microsoft.com/office/drawing/2014/main" id="{0748819B-F20E-47FB-84D2-0A36167D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8" y="1586215"/>
            <a:ext cx="6566853" cy="46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5B5995-47CC-4C78-A055-F74D52D2E0C3}"/>
              </a:ext>
            </a:extLst>
          </p:cNvPr>
          <p:cNvSpPr txBox="1"/>
          <p:nvPr/>
        </p:nvSpPr>
        <p:spPr>
          <a:xfrm>
            <a:off x="934720" y="508997"/>
            <a:ext cx="6695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77C7A1-35E7-4CDE-BA23-B632523FD6E3}"/>
              </a:ext>
            </a:extLst>
          </p:cNvPr>
          <p:cNvGrpSpPr/>
          <p:nvPr/>
        </p:nvGrpSpPr>
        <p:grpSpPr>
          <a:xfrm rot="20863988">
            <a:off x="6987910" y="2280369"/>
            <a:ext cx="5089736" cy="3350516"/>
            <a:chOff x="283029" y="1746956"/>
            <a:chExt cx="4656642" cy="15270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AE986A-D948-432B-822D-09FAEFDA6DD2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BC451795-EE16-49D6-B153-0F9324C75154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55FCF208-10F4-44AC-ACAE-CA010637B741}"/>
                  </a:ext>
                </a:extLst>
              </p:cNvPr>
              <p:cNvSpPr/>
              <p:nvPr/>
            </p:nvSpPr>
            <p:spPr>
              <a:xfrm>
                <a:off x="1745995" y="4347010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文本框 18">
              <a:extLst>
                <a:ext uri="{FF2B5EF4-FFF2-40B4-BE49-F238E27FC236}">
                  <a16:creationId xmlns:a16="http://schemas.microsoft.com/office/drawing/2014/main" id="{C972AF8A-B7CB-48F4-A8F4-7C4E1730E36C}"/>
                </a:ext>
              </a:extLst>
            </p:cNvPr>
            <p:cNvSpPr txBox="1"/>
            <p:nvPr/>
          </p:nvSpPr>
          <p:spPr>
            <a:xfrm>
              <a:off x="497176" y="2007292"/>
              <a:ext cx="4220653" cy="10239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altLang="zh-CN" sz="2800" b="1" u="sng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Ý nghĩa: </a:t>
              </a:r>
              <a:r>
                <a:rPr lang="vi-VN" altLang="zh-CN" sz="28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Giúp đỡ đồng bào vượt qua khó khăn; thể hiện tinh thần đoàn kết, yêu thương, đùm bọc lẫn nhau của con người Việt Nam.</a:t>
              </a:r>
              <a:endParaRPr lang="zh-CN" altLang="en-US" sz="28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A4188-8FF1-4F89-9656-15A61C0DC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330" y="573119"/>
            <a:ext cx="677934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12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3EFB4F-F02A-4FC4-9A80-1996BDF2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6" y="657186"/>
            <a:ext cx="9998307" cy="381642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17BFB7-59B6-4932-892A-ADAFB4BA8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340" y="913497"/>
            <a:ext cx="7821846" cy="24142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~1/AppData/Local/Temp/picturecompress_20210629082829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90" y="824865"/>
            <a:ext cx="10058400" cy="50279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127F5AB-4945-47DA-B3E5-637C3A98DE68}"/>
              </a:ext>
            </a:extLst>
          </p:cNvPr>
          <p:cNvGrpSpPr/>
          <p:nvPr/>
        </p:nvGrpSpPr>
        <p:grpSpPr>
          <a:xfrm>
            <a:off x="454111" y="1005204"/>
            <a:ext cx="8293649" cy="1842864"/>
            <a:chOff x="5300431" y="1251591"/>
            <a:chExt cx="5997489" cy="14735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D3D0BC-73DB-40FD-9D5B-4B3E0EC1DAB5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9D39F976-15BA-4122-ACE8-27F523E8A7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154B6F34-7F29-4D68-86F5-4C6043C00986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540434-2A62-48FA-B25F-9F1836D8BF1A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108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 lại và những nội dung đã học trong chủ đề Trường học?</a:t>
              </a:r>
              <a:endPara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F0EEC-2429-47D4-9801-FABC093D6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795" y="573119"/>
            <a:ext cx="75170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23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3">
            <a:extLst>
              <a:ext uri="{FF2B5EF4-FFF2-40B4-BE49-F238E27FC236}">
                <a16:creationId xmlns:a16="http://schemas.microsoft.com/office/drawing/2014/main" id="{3FB799A8-BEC2-4125-B5A6-67AA8BF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B275E-96C2-4FEA-86B3-B233CDFF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15" y="1378639"/>
            <a:ext cx="7852329" cy="16826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03C555-4F5F-4AB9-B45D-0928F49A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" y="487679"/>
            <a:ext cx="11271568" cy="573595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BC46D9C2-0BF3-4468-BD54-F831FF64E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019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9" name="Picture 8" descr="A picture containing person, outdoor, group, crowd&#10;&#10;Description automatically generated">
            <a:extLst>
              <a:ext uri="{FF2B5EF4-FFF2-40B4-BE49-F238E27FC236}">
                <a16:creationId xmlns:a16="http://schemas.microsoft.com/office/drawing/2014/main" id="{514C8817-163B-4896-B334-52DF99212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-1" b="-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Picture 4" descr="A group of kids playing with brooms&#10;&#10;Description automatically generated with low confidence">
            <a:extLst>
              <a:ext uri="{FF2B5EF4-FFF2-40B4-BE49-F238E27FC236}">
                <a16:creationId xmlns:a16="http://schemas.microsoft.com/office/drawing/2014/main" id="{AC41A62E-25DB-46C8-B270-1F4CC47DD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3410" b="2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Picture 10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976C6793-AD59-47AA-B609-CAD8E8D9D6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 b="16775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3">
            <a:extLst>
              <a:ext uri="{FF2B5EF4-FFF2-40B4-BE49-F238E27FC236}">
                <a16:creationId xmlns:a16="http://schemas.microsoft.com/office/drawing/2014/main" id="{3FB799A8-BEC2-4125-B5A6-67AA8BF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CCB5B-DA96-4267-8130-535D7AC7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52" y="1697670"/>
            <a:ext cx="857781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9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12A1E0-0B15-4775-ABA5-0D321018E19C}"/>
              </a:ext>
            </a:extLst>
          </p:cNvPr>
          <p:cNvSpPr txBox="1"/>
          <p:nvPr/>
        </p:nvSpPr>
        <p:spPr>
          <a:xfrm>
            <a:off x="2411606" y="968720"/>
            <a:ext cx="7982074" cy="1446550"/>
          </a:xfrm>
          <a:custGeom>
            <a:avLst/>
            <a:gdLst>
              <a:gd name="connsiteX0" fmla="*/ 0 w 7982074"/>
              <a:gd name="connsiteY0" fmla="*/ 0 h 1446550"/>
              <a:gd name="connsiteX1" fmla="*/ 7982074 w 7982074"/>
              <a:gd name="connsiteY1" fmla="*/ 0 h 1446550"/>
              <a:gd name="connsiteX2" fmla="*/ 7982074 w 7982074"/>
              <a:gd name="connsiteY2" fmla="*/ 1446550 h 1446550"/>
              <a:gd name="connsiteX3" fmla="*/ 0 w 7982074"/>
              <a:gd name="connsiteY3" fmla="*/ 1446550 h 1446550"/>
              <a:gd name="connsiteX4" fmla="*/ 0 w 7982074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2074" h="1446550" fill="none" extrusionOk="0">
                <a:moveTo>
                  <a:pt x="0" y="0"/>
                </a:moveTo>
                <a:cubicBezTo>
                  <a:pt x="3780967" y="5222"/>
                  <a:pt x="5239822" y="24918"/>
                  <a:pt x="7982074" y="0"/>
                </a:cubicBezTo>
                <a:cubicBezTo>
                  <a:pt x="7892816" y="169848"/>
                  <a:pt x="8017861" y="914679"/>
                  <a:pt x="7982074" y="1446550"/>
                </a:cubicBezTo>
                <a:cubicBezTo>
                  <a:pt x="7039213" y="1281789"/>
                  <a:pt x="2802477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982074" h="1446550" stroke="0" extrusionOk="0">
                <a:moveTo>
                  <a:pt x="0" y="0"/>
                </a:moveTo>
                <a:cubicBezTo>
                  <a:pt x="1126322" y="11849"/>
                  <a:pt x="7122666" y="-161459"/>
                  <a:pt x="7982074" y="0"/>
                </a:cubicBezTo>
                <a:cubicBezTo>
                  <a:pt x="7978797" y="353962"/>
                  <a:pt x="8057735" y="871797"/>
                  <a:pt x="7982074" y="1446550"/>
                </a:cubicBezTo>
                <a:cubicBezTo>
                  <a:pt x="5741473" y="1300690"/>
                  <a:pt x="2993557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4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iới thiệu sản phẩm của nhóm mình trước lớp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 descr="https://i.pinimg.com/564x/3b/10/37/3b1037fde6f90055ff49d688133d9c45.jpg">
            <a:extLst>
              <a:ext uri="{FF2B5EF4-FFF2-40B4-BE49-F238E27FC236}">
                <a16:creationId xmlns:a16="http://schemas.microsoft.com/office/drawing/2014/main" id="{A5B10F6F-E1B5-4B15-AAE6-A71ED1724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12844" y="2199728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D05A6A-3642-45DE-BA06-084003DFA064}"/>
              </a:ext>
            </a:extLst>
          </p:cNvPr>
          <p:cNvSpPr txBox="1"/>
          <p:nvPr/>
        </p:nvSpPr>
        <p:spPr>
          <a:xfrm>
            <a:off x="4249256" y="3445738"/>
            <a:ext cx="7209549" cy="1446550"/>
          </a:xfrm>
          <a:custGeom>
            <a:avLst/>
            <a:gdLst>
              <a:gd name="connsiteX0" fmla="*/ 0 w 7209549"/>
              <a:gd name="connsiteY0" fmla="*/ 0 h 1446550"/>
              <a:gd name="connsiteX1" fmla="*/ 7209549 w 7209549"/>
              <a:gd name="connsiteY1" fmla="*/ 0 h 1446550"/>
              <a:gd name="connsiteX2" fmla="*/ 7209549 w 7209549"/>
              <a:gd name="connsiteY2" fmla="*/ 1446550 h 1446550"/>
              <a:gd name="connsiteX3" fmla="*/ 0 w 7209549"/>
              <a:gd name="connsiteY3" fmla="*/ 1446550 h 1446550"/>
              <a:gd name="connsiteX4" fmla="*/ 0 w 7209549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549" h="1446550" fill="none" extrusionOk="0">
                <a:moveTo>
                  <a:pt x="0" y="0"/>
                </a:moveTo>
                <a:cubicBezTo>
                  <a:pt x="2483220" y="5222"/>
                  <a:pt x="5294755" y="24918"/>
                  <a:pt x="7209549" y="0"/>
                </a:cubicBezTo>
                <a:cubicBezTo>
                  <a:pt x="7120291" y="169848"/>
                  <a:pt x="7245336" y="914679"/>
                  <a:pt x="7209549" y="1446550"/>
                </a:cubicBezTo>
                <a:cubicBezTo>
                  <a:pt x="6317758" y="1281789"/>
                  <a:pt x="3529888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209549" h="1446550" stroke="0" extrusionOk="0">
                <a:moveTo>
                  <a:pt x="0" y="0"/>
                </a:moveTo>
                <a:cubicBezTo>
                  <a:pt x="742514" y="11849"/>
                  <a:pt x="4809068" y="-161459"/>
                  <a:pt x="7209549" y="0"/>
                </a:cubicBezTo>
                <a:cubicBezTo>
                  <a:pt x="7206272" y="353962"/>
                  <a:pt x="7285210" y="871797"/>
                  <a:pt x="7209549" y="1446550"/>
                </a:cubicBezTo>
                <a:cubicBezTo>
                  <a:pt x="4931197" y="1300690"/>
                  <a:pt x="1968001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: Shape 34">
            <a:extLst>
              <a:ext uri="{FF2B5EF4-FFF2-40B4-BE49-F238E27FC236}">
                <a16:creationId xmlns:a16="http://schemas.microsoft.com/office/drawing/2014/main" id="{0062A4A1-AD82-4234-8E06-9B93E8436B3E}"/>
              </a:ext>
            </a:extLst>
          </p:cNvPr>
          <p:cNvSpPr/>
          <p:nvPr/>
        </p:nvSpPr>
        <p:spPr>
          <a:xfrm>
            <a:off x="2969322" y="2561541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94</Words>
  <Application>Microsoft Office PowerPoint</Application>
  <PresentationFormat>Widescreen</PresentationFormat>
  <Paragraphs>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FZHei-B01S</vt:lpstr>
      <vt:lpstr>Times New Roman</vt:lpstr>
      <vt:lpstr>仓耳今楷05-6763 W05</vt:lpstr>
      <vt:lpstr>字魂105号-简雅黑</vt:lpstr>
      <vt:lpstr>字魂58号-创中黑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kythuat.icscomputer@gmail.com</cp:lastModifiedBy>
  <cp:revision>24</cp:revision>
  <dcterms:created xsi:type="dcterms:W3CDTF">2022-07-18T23:35:33Z</dcterms:created>
  <dcterms:modified xsi:type="dcterms:W3CDTF">2022-10-29T03:24:17Z</dcterms:modified>
</cp:coreProperties>
</file>