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0" r:id="rId3"/>
    <p:sldMasterId id="2147483714" r:id="rId4"/>
    <p:sldMasterId id="2147483728" r:id="rId5"/>
  </p:sldMasterIdLst>
  <p:notesMasterIdLst>
    <p:notesMasterId r:id="rId29"/>
  </p:notesMasterIdLst>
  <p:sldIdLst>
    <p:sldId id="377" r:id="rId6"/>
    <p:sldId id="2007577111" r:id="rId7"/>
    <p:sldId id="270" r:id="rId8"/>
    <p:sldId id="271" r:id="rId9"/>
    <p:sldId id="272" r:id="rId10"/>
    <p:sldId id="257" r:id="rId11"/>
    <p:sldId id="258" r:id="rId12"/>
    <p:sldId id="259" r:id="rId13"/>
    <p:sldId id="260" r:id="rId14"/>
    <p:sldId id="261" r:id="rId15"/>
    <p:sldId id="262" r:id="rId16"/>
    <p:sldId id="2007577122" r:id="rId17"/>
    <p:sldId id="264" r:id="rId18"/>
    <p:sldId id="265" r:id="rId19"/>
    <p:sldId id="266" r:id="rId20"/>
    <p:sldId id="391" r:id="rId21"/>
    <p:sldId id="263" r:id="rId22"/>
    <p:sldId id="2007577097" r:id="rId23"/>
    <p:sldId id="2007577106" r:id="rId24"/>
    <p:sldId id="2007577107" r:id="rId25"/>
    <p:sldId id="2007577103" r:id="rId26"/>
    <p:sldId id="2007577112" r:id="rId27"/>
    <p:sldId id="200757711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CAF2A-EE6B-4213-BB32-6C91B8B99CA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04530-4C24-453B-851E-7435B24B1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5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94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8488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30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86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75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CF8D8-471C-46A5-9A58-AD138F5C4710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F4DDE-D5B3-4DA2-9E56-265B9A0D4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46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5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56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10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2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82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4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65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47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0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05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34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57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966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9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7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316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74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940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03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59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64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255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8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59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7881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498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15220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83509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1280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76410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2596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4226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156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B7340-4102-4ECD-AFE1-4CFC8348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8186E-91EF-4DB0-A02F-61718B33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7E9E7-A4D5-4582-90FB-D379EB81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607D6-B8D0-4F00-8675-8F6CFEA3AA69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A6D1C-1747-4D63-8C98-E077A285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DA32A-B500-4BBC-B823-8CE329A8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CFDE5-7840-4342-965F-5C26EA7F6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43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7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8"/>
          <p:cNvGrpSpPr/>
          <p:nvPr/>
        </p:nvGrpSpPr>
        <p:grpSpPr>
          <a:xfrm>
            <a:off x="-584199" y="-1382400"/>
            <a:ext cx="13004973" cy="9447064"/>
            <a:chOff x="-438149" y="-1036800"/>
            <a:chExt cx="9753730" cy="7085298"/>
          </a:xfrm>
        </p:grpSpPr>
        <p:sp>
          <p:nvSpPr>
            <p:cNvPr id="653" name="Google Shape;653;p8"/>
            <p:cNvSpPr/>
            <p:nvPr/>
          </p:nvSpPr>
          <p:spPr>
            <a:xfrm>
              <a:off x="-18385" y="-760747"/>
              <a:ext cx="9292411" cy="6624860"/>
            </a:xfrm>
            <a:custGeom>
              <a:avLst/>
              <a:gdLst/>
              <a:ahLst/>
              <a:cxnLst/>
              <a:rect l="l" t="t" r="r" b="b"/>
              <a:pathLst>
                <a:path w="253320" h="180600" extrusionOk="0">
                  <a:moveTo>
                    <a:pt x="1" y="1"/>
                  </a:moveTo>
                  <a:lnTo>
                    <a:pt x="1" y="180599"/>
                  </a:lnTo>
                  <a:lnTo>
                    <a:pt x="253319" y="180599"/>
                  </a:lnTo>
                  <a:lnTo>
                    <a:pt x="253319" y="1"/>
                  </a:ln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8" name="Google Shape;678;p8"/>
          <p:cNvSpPr/>
          <p:nvPr/>
        </p:nvSpPr>
        <p:spPr>
          <a:xfrm>
            <a:off x="923378" y="377934"/>
            <a:ext cx="10345244" cy="5959300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8"/>
          <p:cNvSpPr txBox="1">
            <a:spLocks noGrp="1"/>
          </p:cNvSpPr>
          <p:nvPr>
            <p:ph type="title"/>
          </p:nvPr>
        </p:nvSpPr>
        <p:spPr>
          <a:xfrm>
            <a:off x="1850800" y="1866900"/>
            <a:ext cx="84904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680" name="Google Shape;680;p8"/>
          <p:cNvGrpSpPr/>
          <p:nvPr/>
        </p:nvGrpSpPr>
        <p:grpSpPr>
          <a:xfrm>
            <a:off x="680707" y="5935757"/>
            <a:ext cx="1110536" cy="1183027"/>
            <a:chOff x="2293493" y="3811393"/>
            <a:chExt cx="832902" cy="887270"/>
          </a:xfrm>
        </p:grpSpPr>
        <p:sp>
          <p:nvSpPr>
            <p:cNvPr id="681" name="Google Shape;681;p8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" name="Google Shape;688;p8"/>
          <p:cNvGrpSpPr/>
          <p:nvPr/>
        </p:nvGrpSpPr>
        <p:grpSpPr>
          <a:xfrm rot="5083635">
            <a:off x="1255630" y="6062262"/>
            <a:ext cx="1106405" cy="1286335"/>
            <a:chOff x="3391288" y="4486192"/>
            <a:chExt cx="829778" cy="964720"/>
          </a:xfrm>
        </p:grpSpPr>
        <p:sp>
          <p:nvSpPr>
            <p:cNvPr id="689" name="Google Shape;689;p8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" name="Google Shape;706;p8"/>
          <p:cNvGrpSpPr/>
          <p:nvPr/>
        </p:nvGrpSpPr>
        <p:grpSpPr>
          <a:xfrm>
            <a:off x="41465" y="5211569"/>
            <a:ext cx="981420" cy="1768659"/>
            <a:chOff x="1672423" y="3253452"/>
            <a:chExt cx="736065" cy="1326494"/>
          </a:xfrm>
        </p:grpSpPr>
        <p:sp>
          <p:nvSpPr>
            <p:cNvPr id="707" name="Google Shape;707;p8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8"/>
          <p:cNvGrpSpPr/>
          <p:nvPr/>
        </p:nvGrpSpPr>
        <p:grpSpPr>
          <a:xfrm>
            <a:off x="10410982" y="2469721"/>
            <a:ext cx="1093028" cy="1154179"/>
            <a:chOff x="7088286" y="1674216"/>
            <a:chExt cx="819771" cy="865634"/>
          </a:xfrm>
        </p:grpSpPr>
        <p:grpSp>
          <p:nvGrpSpPr>
            <p:cNvPr id="717" name="Google Shape;717;p8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718" name="Google Shape;718;p8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7" name="Google Shape;727;p8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8"/>
          <p:cNvGrpSpPr/>
          <p:nvPr/>
        </p:nvGrpSpPr>
        <p:grpSpPr>
          <a:xfrm>
            <a:off x="10600955" y="4991223"/>
            <a:ext cx="1117603" cy="1989019"/>
            <a:chOff x="6731516" y="350092"/>
            <a:chExt cx="838202" cy="1491764"/>
          </a:xfrm>
        </p:grpSpPr>
        <p:sp>
          <p:nvSpPr>
            <p:cNvPr id="729" name="Google Shape;729;p8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7092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86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4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0845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209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94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60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54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6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9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26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3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8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0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23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8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849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5B565-2225-4841-A709-2D6000FF0358}" type="datetimeFigureOut">
              <a:rPr lang="en-US" smtClean="0"/>
              <a:t>24/10/2021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F099A-C5A2-4868-83DF-E59066CB8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8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slide" Target="slide8.xml"/><Relationship Id="rId25" Type="http://schemas.openxmlformats.org/officeDocument/2006/relationships/image" Target="../media/image44.png"/><Relationship Id="rId2" Type="http://schemas.openxmlformats.org/officeDocument/2006/relationships/image" Target="../media/image45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24" Type="http://schemas.openxmlformats.org/officeDocument/2006/relationships/slide" Target="slide15.xml"/><Relationship Id="rId5" Type="http://schemas.openxmlformats.org/officeDocument/2006/relationships/image" Target="../media/image47.png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51.png"/><Relationship Id="rId19" Type="http://schemas.openxmlformats.org/officeDocument/2006/relationships/slide" Target="slide10.xml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02" y="116892"/>
            <a:ext cx="9803219" cy="4696229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671" y="-48837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1889526" y="1641672"/>
            <a:ext cx="816571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con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Toán</a:t>
            </a:r>
            <a:endParaRPr kumimoji="0" lang="en-US" altLang="zh-CN" sz="6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7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5973" y="1186846"/>
            <a:ext cx="4346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+ 7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3103" y="4650166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9021" y="1186846"/>
            <a:ext cx="4346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+ 8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7935" y="4650166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91" y="3943351"/>
            <a:ext cx="826521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41944" y="843288"/>
            <a:ext cx="73609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6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noProof="0" dirty="0">
                <a:solidFill>
                  <a:srgbClr val="0000FF"/>
                </a:solidFill>
                <a:latin typeface="Calibri"/>
              </a:rPr>
              <a:t>7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hai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57223" y="4837652"/>
            <a:ext cx="6155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9022" y="1186846"/>
            <a:ext cx="4346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+ 9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4775" y="4650166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7238" y="1186846"/>
            <a:ext cx="4969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2827" y="4579711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8473" y="559000"/>
            <a:ext cx="716657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7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5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bông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Calibri"/>
              </a:rPr>
              <a:t>hoa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tất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lang="en-US" sz="4800" noProof="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noProof="0" dirty="0" err="1">
                <a:solidFill>
                  <a:srgbClr val="0000FF"/>
                </a:solidFill>
                <a:latin typeface="Calibri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4555" y="4922878"/>
            <a:ext cx="45159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68255"/>
            <a:ext cx="1005367" cy="87677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A9009-06DD-F44B-89AC-0EDDF45B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73" y="857250"/>
            <a:ext cx="924140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97049-EF09-1949-81F4-CA494A45070D}"/>
              </a:ext>
            </a:extLst>
          </p:cNvPr>
          <p:cNvSpPr txBox="1"/>
          <p:nvPr/>
        </p:nvSpPr>
        <p:spPr>
          <a:xfrm>
            <a:off x="2181481" y="1572653"/>
            <a:ext cx="6829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VN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VN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24 </a:t>
            </a:r>
            <a:r>
              <a:rPr lang="en-VN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 </a:t>
            </a:r>
            <a:r>
              <a:rPr lang="en-US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10</a:t>
            </a:r>
            <a:r>
              <a:rPr lang="en-VN" sz="2700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năm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0A2E1-93D1-4D4F-A40D-1EED5FB601D8}"/>
              </a:ext>
            </a:extLst>
          </p:cNvPr>
          <p:cNvSpPr txBox="1"/>
          <p:nvPr/>
        </p:nvSpPr>
        <p:spPr>
          <a:xfrm>
            <a:off x="3225094" y="2611493"/>
            <a:ext cx="83439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chung</a:t>
            </a:r>
            <a:endParaRPr lang="en-VN" sz="27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A2C4D2A-38B4-6F4D-B26F-00ECFE32DB2D}"/>
              </a:ext>
            </a:extLst>
          </p:cNvPr>
          <p:cNvSpPr txBox="1"/>
          <p:nvPr/>
        </p:nvSpPr>
        <p:spPr>
          <a:xfrm>
            <a:off x="3777456" y="2087157"/>
            <a:ext cx="68291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2700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VN" sz="2700" b="1" dirty="0">
              <a:solidFill>
                <a:prstClr val="white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38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9"/>
          <p:cNvGrpSpPr/>
          <p:nvPr/>
        </p:nvGrpSpPr>
        <p:grpSpPr>
          <a:xfrm flipH="1">
            <a:off x="3020644" y="1818698"/>
            <a:ext cx="1143153" cy="1083692"/>
            <a:chOff x="4644008" y="3137107"/>
            <a:chExt cx="966398" cy="97376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9" name="圆角矩形 1"/>
            <p:cNvSpPr/>
            <p:nvPr/>
          </p:nvSpPr>
          <p:spPr>
            <a:xfrm flipH="1" flipV="1">
              <a:off x="4746310" y="3244184"/>
              <a:ext cx="864096" cy="866686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0" name="矩形 6"/>
            <p:cNvSpPr/>
            <p:nvPr/>
          </p:nvSpPr>
          <p:spPr>
            <a:xfrm flipH="1" flipV="1">
              <a:off x="4644008" y="3137107"/>
              <a:ext cx="561142" cy="555307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grpSp>
        <p:nvGrpSpPr>
          <p:cNvPr id="17" name="组合 54"/>
          <p:cNvGrpSpPr/>
          <p:nvPr/>
        </p:nvGrpSpPr>
        <p:grpSpPr>
          <a:xfrm rot="16962929" flipV="1">
            <a:off x="7522348" y="1683183"/>
            <a:ext cx="1122755" cy="1209509"/>
            <a:chOff x="4823407" y="3433269"/>
            <a:chExt cx="1018493" cy="1026254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9" name="圆角矩形 1"/>
            <p:cNvSpPr/>
            <p:nvPr/>
          </p:nvSpPr>
          <p:spPr>
            <a:xfrm>
              <a:off x="4823407" y="3433269"/>
              <a:ext cx="910676" cy="913405"/>
            </a:xfrm>
            <a:custGeom>
              <a:avLst/>
              <a:gdLst/>
              <a:ahLst/>
              <a:cxnLst/>
              <a:rect l="l" t="t" r="r" b="b"/>
              <a:pathLst>
                <a:path w="864096" h="866686">
                  <a:moveTo>
                    <a:pt x="180020" y="0"/>
                  </a:moveTo>
                  <a:lnTo>
                    <a:pt x="684076" y="0"/>
                  </a:lnTo>
                  <a:cubicBezTo>
                    <a:pt x="783498" y="0"/>
                    <a:pt x="864096" y="80598"/>
                    <a:pt x="864096" y="180020"/>
                  </a:cubicBezTo>
                  <a:cubicBezTo>
                    <a:pt x="864096" y="279442"/>
                    <a:pt x="783498" y="360040"/>
                    <a:pt x="684076" y="360040"/>
                  </a:cubicBezTo>
                  <a:lnTo>
                    <a:pt x="360040" y="360040"/>
                  </a:lnTo>
                  <a:lnTo>
                    <a:pt x="360040" y="686666"/>
                  </a:lnTo>
                  <a:cubicBezTo>
                    <a:pt x="360040" y="786088"/>
                    <a:pt x="279442" y="866686"/>
                    <a:pt x="180020" y="866686"/>
                  </a:cubicBezTo>
                  <a:cubicBezTo>
                    <a:pt x="80598" y="866686"/>
                    <a:pt x="0" y="786088"/>
                    <a:pt x="0" y="686666"/>
                  </a:cubicBezTo>
                  <a:lnTo>
                    <a:pt x="0" y="182610"/>
                  </a:lnTo>
                  <a:lnTo>
                    <a:pt x="131" y="181315"/>
                  </a:lnTo>
                  <a:cubicBezTo>
                    <a:pt x="2" y="180884"/>
                    <a:pt x="0" y="180452"/>
                    <a:pt x="0" y="180020"/>
                  </a:cubicBezTo>
                  <a:cubicBezTo>
                    <a:pt x="0" y="80598"/>
                    <a:pt x="80598" y="0"/>
                    <a:pt x="18002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0" name="矩形 6"/>
            <p:cNvSpPr/>
            <p:nvPr/>
          </p:nvSpPr>
          <p:spPr>
            <a:xfrm>
              <a:off x="5250509" y="3874282"/>
              <a:ext cx="591391" cy="585241"/>
            </a:xfrm>
            <a:custGeom>
              <a:avLst/>
              <a:gdLst/>
              <a:ahLst/>
              <a:cxnLst/>
              <a:rect l="l" t="t" r="r" b="b"/>
              <a:pathLst>
                <a:path w="561142" h="555307">
                  <a:moveTo>
                    <a:pt x="0" y="0"/>
                  </a:moveTo>
                  <a:lnTo>
                    <a:pt x="260421" y="0"/>
                  </a:lnTo>
                  <a:lnTo>
                    <a:pt x="561142" y="300720"/>
                  </a:lnTo>
                  <a:cubicBezTo>
                    <a:pt x="631443" y="371022"/>
                    <a:pt x="631443" y="485005"/>
                    <a:pt x="561142" y="555307"/>
                  </a:cubicBezTo>
                  <a:cubicBezTo>
                    <a:pt x="490840" y="625609"/>
                    <a:pt x="376857" y="625609"/>
                    <a:pt x="306555" y="555307"/>
                  </a:cubicBezTo>
                  <a:lnTo>
                    <a:pt x="0" y="248753"/>
                  </a:lnTo>
                  <a:close/>
                </a:path>
              </a:pathLst>
            </a:custGeom>
            <a:grpFill/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21" name="文本框 22">
            <a:extLst>
              <a:ext uri="{FF2B5EF4-FFF2-40B4-BE49-F238E27FC236}">
                <a16:creationId xmlns:a16="http://schemas.microsoft.com/office/drawing/2014/main" id="{AB5745BD-0E13-4A2C-B56B-81F76B9E9B79}"/>
              </a:ext>
            </a:extLst>
          </p:cNvPr>
          <p:cNvSpPr txBox="1"/>
          <p:nvPr/>
        </p:nvSpPr>
        <p:spPr>
          <a:xfrm>
            <a:off x="2593040" y="224193"/>
            <a:ext cx="78728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8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8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8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8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110336" y="3229857"/>
            <a:ext cx="4563145" cy="2153494"/>
          </a:xfrm>
          <a:prstGeom prst="roundRect">
            <a:avLst/>
          </a:prstGeom>
          <a:noFill/>
          <a:ln w="47625">
            <a:solidFill>
              <a:srgbClr val="28A3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Thực hiện đ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ược</a:t>
            </a:r>
            <a:r>
              <a: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việc tính trong trường hợp có hai dấu phép tính cộng, trừ.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08438" y="3198014"/>
            <a:ext cx="4853814" cy="2218812"/>
          </a:xfrm>
          <a:prstGeom prst="roundRect">
            <a:avLst/>
          </a:prstGeom>
          <a:noFill/>
          <a:ln w="4762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được bài toán có lời văn liên quan đến phép trừ (qua 10) trong phạm vi 20.</a:t>
            </a:r>
          </a:p>
        </p:txBody>
      </p:sp>
    </p:spTree>
    <p:extLst>
      <p:ext uri="{BB962C8B-B14F-4D97-AF65-F5344CB8AC3E}">
        <p14:creationId xmlns:p14="http://schemas.microsoft.com/office/powerpoint/2010/main" val="9003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41BC314-5820-4EFB-A18C-80F7CFFAC239}"/>
              </a:ext>
            </a:extLst>
          </p:cNvPr>
          <p:cNvSpPr/>
          <p:nvPr/>
        </p:nvSpPr>
        <p:spPr>
          <a:xfrm>
            <a:off x="3740729" y="7739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10B6C6-7F61-4230-ADD5-E8B1CA41B3C8}"/>
              </a:ext>
            </a:extLst>
          </p:cNvPr>
          <p:cNvSpPr txBox="1"/>
          <p:nvPr/>
        </p:nvSpPr>
        <p:spPr>
          <a:xfrm>
            <a:off x="4263949" y="661336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0F73C5-04B1-4FE5-A749-16A6E238221D}"/>
              </a:ext>
            </a:extLst>
          </p:cNvPr>
          <p:cNvGrpSpPr/>
          <p:nvPr/>
        </p:nvGrpSpPr>
        <p:grpSpPr>
          <a:xfrm>
            <a:off x="1148586" y="1697340"/>
            <a:ext cx="2105891" cy="685800"/>
            <a:chOff x="1508520" y="4738254"/>
            <a:chExt cx="2105891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5E62F22-47C6-4074-8CFB-E0D1D873D70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06ADBF-2ECD-41C2-B9BD-EC29B33CB22B}"/>
                </a:ext>
              </a:extLst>
            </p:cNvPr>
            <p:cNvSpPr txBox="1"/>
            <p:nvPr/>
          </p:nvSpPr>
          <p:spPr>
            <a:xfrm>
              <a:off x="1659615" y="4819544"/>
              <a:ext cx="9941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+ 6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1456A6-6724-47C6-B954-FDA8C08B9F00}"/>
              </a:ext>
            </a:extLst>
          </p:cNvPr>
          <p:cNvGrpSpPr/>
          <p:nvPr/>
        </p:nvGrpSpPr>
        <p:grpSpPr>
          <a:xfrm>
            <a:off x="3861502" y="1686914"/>
            <a:ext cx="210589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00C2DE3-F3EC-42B1-9441-BD6A83D6954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2C2B1F-D091-4EA7-AC2D-28042979257A}"/>
                </a:ext>
              </a:extLst>
            </p:cNvPr>
            <p:cNvSpPr txBox="1"/>
            <p:nvPr/>
          </p:nvSpPr>
          <p:spPr>
            <a:xfrm>
              <a:off x="1659615" y="4819544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+ 4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F293507-E677-4A1B-8109-634CCB2BAEDD}"/>
              </a:ext>
            </a:extLst>
          </p:cNvPr>
          <p:cNvGrpSpPr/>
          <p:nvPr/>
        </p:nvGrpSpPr>
        <p:grpSpPr>
          <a:xfrm>
            <a:off x="6670007" y="1675586"/>
            <a:ext cx="2105891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9A2881CE-BED9-411D-9A93-8923931BE5E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AA3D54B-581A-42DD-A02A-E027278E667E}"/>
                </a:ext>
              </a:extLst>
            </p:cNvPr>
            <p:cNvSpPr txBox="1"/>
            <p:nvPr/>
          </p:nvSpPr>
          <p:spPr>
            <a:xfrm>
              <a:off x="1659615" y="4819544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 + 8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430C62A-07E4-4663-8B54-15FC19477D2F}"/>
              </a:ext>
            </a:extLst>
          </p:cNvPr>
          <p:cNvGrpSpPr/>
          <p:nvPr/>
        </p:nvGrpSpPr>
        <p:grpSpPr>
          <a:xfrm>
            <a:off x="9290597" y="1718370"/>
            <a:ext cx="2105891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BCD9B25-D41C-4346-81D2-90C462481DBC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5DB150-597E-4E8D-9D0D-5F6B741B1E66}"/>
                </a:ext>
              </a:extLst>
            </p:cNvPr>
            <p:cNvSpPr txBox="1"/>
            <p:nvPr/>
          </p:nvSpPr>
          <p:spPr>
            <a:xfrm>
              <a:off x="1659615" y="4819544"/>
              <a:ext cx="99418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 + 7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1A2119-429C-4B6C-B33D-9AA59FA43B08}"/>
              </a:ext>
            </a:extLst>
          </p:cNvPr>
          <p:cNvGrpSpPr/>
          <p:nvPr/>
        </p:nvGrpSpPr>
        <p:grpSpPr>
          <a:xfrm>
            <a:off x="1148584" y="2631586"/>
            <a:ext cx="2105891" cy="685800"/>
            <a:chOff x="1508520" y="4738254"/>
            <a:chExt cx="2105891" cy="68580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A3A8B31-34CC-4327-B63B-1203DC658C36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A86F2F8-B965-416C-B15C-5A8093A3B780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94973EC-ABCD-4B46-B3BE-5729C45874BA}"/>
              </a:ext>
            </a:extLst>
          </p:cNvPr>
          <p:cNvGrpSpPr/>
          <p:nvPr/>
        </p:nvGrpSpPr>
        <p:grpSpPr>
          <a:xfrm>
            <a:off x="3861500" y="2692730"/>
            <a:ext cx="2105891" cy="685800"/>
            <a:chOff x="1508520" y="4738254"/>
            <a:chExt cx="2105891" cy="68580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8D68E789-12D4-4F2F-A3BE-C1CBD43D4EB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F170CDF-860B-43AB-9343-E9658CCC07D6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17BF09-878B-46EB-B088-64DDEE3A4490}"/>
              </a:ext>
            </a:extLst>
          </p:cNvPr>
          <p:cNvGrpSpPr/>
          <p:nvPr/>
        </p:nvGrpSpPr>
        <p:grpSpPr>
          <a:xfrm>
            <a:off x="6670006" y="2646271"/>
            <a:ext cx="2105891" cy="685800"/>
            <a:chOff x="1508520" y="4738254"/>
            <a:chExt cx="2105891" cy="685800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EC29D5A-8750-45F3-A17B-88A515AE352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A9F1A43-A221-44D2-91E9-999F76C80F0A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90256C5-4A0B-424D-820E-44FBFE2586F5}"/>
              </a:ext>
            </a:extLst>
          </p:cNvPr>
          <p:cNvGrpSpPr/>
          <p:nvPr/>
        </p:nvGrpSpPr>
        <p:grpSpPr>
          <a:xfrm>
            <a:off x="9285787" y="2669906"/>
            <a:ext cx="2105891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A73C49F-3E2D-4E83-AADE-ABE5EC48BC23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07744CA-E500-44F3-8B68-8DBBF5655E4A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9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8FBD9FA-CB58-4DAD-A41A-F7289328A45F}"/>
              </a:ext>
            </a:extLst>
          </p:cNvPr>
          <p:cNvGrpSpPr/>
          <p:nvPr/>
        </p:nvGrpSpPr>
        <p:grpSpPr>
          <a:xfrm>
            <a:off x="1148584" y="3716779"/>
            <a:ext cx="2105891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E02111E-1640-4C50-9AE5-46D2A09ACC8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D603C71-5819-4818-9294-6A4FDE2F7BC3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4B9D018-0485-48CE-8D80-30DAE00C227A}"/>
              </a:ext>
            </a:extLst>
          </p:cNvPr>
          <p:cNvGrpSpPr/>
          <p:nvPr/>
        </p:nvGrpSpPr>
        <p:grpSpPr>
          <a:xfrm>
            <a:off x="3856689" y="3768242"/>
            <a:ext cx="210589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4004730C-09AD-42B6-B98A-D79AA253E34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D4C5794-5008-4C80-8576-97E7C16E68D9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4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F3A2143-BD47-454D-AF52-9C0410EA7F09}"/>
              </a:ext>
            </a:extLst>
          </p:cNvPr>
          <p:cNvGrpSpPr/>
          <p:nvPr/>
        </p:nvGrpSpPr>
        <p:grpSpPr>
          <a:xfrm>
            <a:off x="6618296" y="3852814"/>
            <a:ext cx="2105891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F524C7F8-1D5B-4C13-A69F-994413C4A598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7CAD2C-11C9-441F-968D-4785DD915087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1F7DC37-B80D-45EC-A2EB-80D6366339F8}"/>
              </a:ext>
            </a:extLst>
          </p:cNvPr>
          <p:cNvGrpSpPr/>
          <p:nvPr/>
        </p:nvGrpSpPr>
        <p:grpSpPr>
          <a:xfrm>
            <a:off x="9290595" y="3978389"/>
            <a:ext cx="2105891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8B4DE2A7-F5C5-4113-B15A-E7E5976627BA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8E6523A-E110-4C7C-A000-3C9923366073}"/>
                </a:ext>
              </a:extLst>
            </p:cNvPr>
            <p:cNvSpPr txBox="1"/>
            <p:nvPr/>
          </p:nvSpPr>
          <p:spPr>
            <a:xfrm>
              <a:off x="1659615" y="4819544"/>
              <a:ext cx="118494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7</a:t>
              </a:r>
            </a:p>
          </p:txBody>
        </p:sp>
      </p:grpSp>
      <p:pic>
        <p:nvPicPr>
          <p:cNvPr id="78" name="Picture 77" descr="C:\Users\TUAN\Downloads\Luyện tập 1.png">
            <a:extLst>
              <a:ext uri="{FF2B5EF4-FFF2-40B4-BE49-F238E27FC236}">
                <a16:creationId xmlns:a16="http://schemas.microsoft.com/office/drawing/2014/main" id="{1D9C84CD-F011-45F5-8066-A228EDBC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766" y="557302"/>
            <a:ext cx="2237784" cy="863493"/>
          </a:xfrm>
          <a:prstGeom prst="rect">
            <a:avLst/>
          </a:prstGeom>
          <a:noFill/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57221F2-0F1F-49F1-8E48-1A420E4322A3}"/>
              </a:ext>
            </a:extLst>
          </p:cNvPr>
          <p:cNvGrpSpPr/>
          <p:nvPr/>
        </p:nvGrpSpPr>
        <p:grpSpPr>
          <a:xfrm>
            <a:off x="1148584" y="1687561"/>
            <a:ext cx="2105891" cy="716609"/>
            <a:chOff x="1508520" y="4738254"/>
            <a:chExt cx="2105891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B3A89AF6-EBCE-4539-BAC1-6362AA107F5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F283D51-C256-4D1E-AA3D-238F11ED3276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+ 6 = 13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22BE02F-C5B2-4992-ACB7-358DEDEE01ED}"/>
              </a:ext>
            </a:extLst>
          </p:cNvPr>
          <p:cNvGrpSpPr/>
          <p:nvPr/>
        </p:nvGrpSpPr>
        <p:grpSpPr>
          <a:xfrm>
            <a:off x="1136848" y="2624910"/>
            <a:ext cx="2151345" cy="753620"/>
            <a:chOff x="1508520" y="4738254"/>
            <a:chExt cx="2105891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185CDFE-280F-4F1D-8E26-652328285F0B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8C84DC2-069C-466B-A16A-7665623D6B50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7 = 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4EF0322-661D-4B25-84A4-63DEFD608D87}"/>
              </a:ext>
            </a:extLst>
          </p:cNvPr>
          <p:cNvGrpSpPr/>
          <p:nvPr/>
        </p:nvGrpSpPr>
        <p:grpSpPr>
          <a:xfrm>
            <a:off x="1095082" y="3716779"/>
            <a:ext cx="2180852" cy="685800"/>
            <a:chOff x="1508520" y="4738254"/>
            <a:chExt cx="2105891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AD479F1A-2DEA-4E85-A161-832B926D599D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8C7625B-54E7-40C1-B5F0-F33867DFC520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6 = 7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19D6032-DA0D-4A7A-8D75-0D5D5AA5B90C}"/>
              </a:ext>
            </a:extLst>
          </p:cNvPr>
          <p:cNvGrpSpPr/>
          <p:nvPr/>
        </p:nvGrpSpPr>
        <p:grpSpPr>
          <a:xfrm>
            <a:off x="3853588" y="1697340"/>
            <a:ext cx="2105891" cy="685800"/>
            <a:chOff x="1508520" y="4738254"/>
            <a:chExt cx="2105891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62AC2E08-FB93-42FC-AF5C-D18662C5122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CEE616B9-4B58-40F2-8404-C23F9CF6F791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+ 4 = 12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4043DE8-3CAD-49B9-826C-1C738F1967AD}"/>
              </a:ext>
            </a:extLst>
          </p:cNvPr>
          <p:cNvGrpSpPr/>
          <p:nvPr/>
        </p:nvGrpSpPr>
        <p:grpSpPr>
          <a:xfrm>
            <a:off x="3840344" y="2681136"/>
            <a:ext cx="2151346" cy="697394"/>
            <a:chOff x="1508520" y="4738254"/>
            <a:chExt cx="2105891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70716916-B8B1-4AC0-981F-2242FDB8AE7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7D7C79D-AB55-465E-B5BF-BDC864D55921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8 = 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811325D-A38B-49A1-ABFD-5B15CC5F6BA7}"/>
              </a:ext>
            </a:extLst>
          </p:cNvPr>
          <p:cNvGrpSpPr/>
          <p:nvPr/>
        </p:nvGrpSpPr>
        <p:grpSpPr>
          <a:xfrm>
            <a:off x="3840344" y="3770123"/>
            <a:ext cx="2151346" cy="685800"/>
            <a:chOff x="1508520" y="4738254"/>
            <a:chExt cx="2105891" cy="6858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141411B0-3C14-4A96-A0B3-B425C85348E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410BC7D-B34A-410E-8E39-7EF544FFFD32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4 = 8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010BE1E-547C-46F0-854A-C95861070C43}"/>
              </a:ext>
            </a:extLst>
          </p:cNvPr>
          <p:cNvGrpSpPr/>
          <p:nvPr/>
        </p:nvGrpSpPr>
        <p:grpSpPr>
          <a:xfrm>
            <a:off x="6662093" y="1669737"/>
            <a:ext cx="2113804" cy="720386"/>
            <a:chOff x="1508520" y="4738254"/>
            <a:chExt cx="2105891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A6252ED9-DE4C-4FBD-BE3B-8A03E2FC200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3D73FF8-C19C-4F85-B5E7-70E08CC2447B}"/>
                </a:ext>
              </a:extLst>
            </p:cNvPr>
            <p:cNvSpPr txBox="1"/>
            <p:nvPr/>
          </p:nvSpPr>
          <p:spPr>
            <a:xfrm>
              <a:off x="1659615" y="4819544"/>
              <a:ext cx="190308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 + 8 = 14 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5304305-0F55-4D42-830E-6D5FEB5EB884}"/>
              </a:ext>
            </a:extLst>
          </p:cNvPr>
          <p:cNvGrpSpPr/>
          <p:nvPr/>
        </p:nvGrpSpPr>
        <p:grpSpPr>
          <a:xfrm>
            <a:off x="6670006" y="2652120"/>
            <a:ext cx="2105891" cy="685800"/>
            <a:chOff x="1508520" y="4738254"/>
            <a:chExt cx="2105891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A4924D3F-E7DC-4A5C-90DF-178B7F3770D2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BA78881-DE82-47E5-97B5-581EEC7D13E9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6 = 8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AACE97B-3202-44E6-B98A-9FE56E54D519}"/>
              </a:ext>
            </a:extLst>
          </p:cNvPr>
          <p:cNvGrpSpPr/>
          <p:nvPr/>
        </p:nvGrpSpPr>
        <p:grpSpPr>
          <a:xfrm>
            <a:off x="6618295" y="3858663"/>
            <a:ext cx="2105891" cy="685800"/>
            <a:chOff x="1508520" y="4738254"/>
            <a:chExt cx="2105891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8786558E-A45B-4E89-A7F7-11F80EF53806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F00C5B8-94B1-4187-8112-27B4E4653D2F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8 = 6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6E2FC2E-FC9C-4E9A-AA93-96AFB9A3E744}"/>
              </a:ext>
            </a:extLst>
          </p:cNvPr>
          <p:cNvGrpSpPr/>
          <p:nvPr/>
        </p:nvGrpSpPr>
        <p:grpSpPr>
          <a:xfrm>
            <a:off x="9294762" y="1704323"/>
            <a:ext cx="2105891" cy="716608"/>
            <a:chOff x="1508520" y="4738254"/>
            <a:chExt cx="2105891" cy="6858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D774B6EA-E062-4C24-BDC5-DEF22A1678B4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4DB7CEC-99DF-4AE1-B86B-F1C02E9848C7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 + 7 = 16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C4FF38-BDC4-47B4-B613-127419328E82}"/>
              </a:ext>
            </a:extLst>
          </p:cNvPr>
          <p:cNvGrpSpPr/>
          <p:nvPr/>
        </p:nvGrpSpPr>
        <p:grpSpPr>
          <a:xfrm>
            <a:off x="9249953" y="2672652"/>
            <a:ext cx="2150700" cy="685800"/>
            <a:chOff x="1508520" y="4738254"/>
            <a:chExt cx="2105891" cy="6858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A3A2B06C-4072-4F49-A4A5-983B11590B6B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88B8625-EF90-45BA-96D7-D8C696DC3419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9 = 7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A1CB4D-D5F6-4898-A848-78B6F22B9D2D}"/>
              </a:ext>
            </a:extLst>
          </p:cNvPr>
          <p:cNvGrpSpPr/>
          <p:nvPr/>
        </p:nvGrpSpPr>
        <p:grpSpPr>
          <a:xfrm>
            <a:off x="9294762" y="3982270"/>
            <a:ext cx="2105891" cy="685800"/>
            <a:chOff x="1508520" y="4738254"/>
            <a:chExt cx="2105891" cy="6858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A4011B03-657C-4A07-A049-0A1A3718BCD6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D7E47F8-DD41-4B5B-ABDF-2F12E804BE40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7 = 9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5A219408-2729-490D-9734-E728932B0AA2}"/>
              </a:ext>
            </a:extLst>
          </p:cNvPr>
          <p:cNvSpPr txBox="1"/>
          <p:nvPr/>
        </p:nvSpPr>
        <p:spPr>
          <a:xfrm>
            <a:off x="2121970" y="5117492"/>
            <a:ext cx="9197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A1D6A5C-958A-4DA1-878C-6DEECF5C11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529" y1="20000" x2="62118" y2="28941"/>
                        <a14:foregroundMark x1="62588" y1="34118" x2="48941" y2="52000"/>
                        <a14:foregroundMark x1="50353" y1="18824" x2="63529" y2="24706"/>
                        <a14:foregroundMark x1="67059" y1="29882" x2="56000" y2="44235"/>
                        <a14:foregroundMark x1="49647" y1="64706" x2="54588" y2="56706"/>
                        <a14:foregroundMark x1="64000" y1="43765" x2="71529" y2="33412"/>
                        <a14:foregroundMark x1="69647" y1="26353" x2="44235" y2="12235"/>
                        <a14:foregroundMark x1="34118" y1="13647" x2="41412" y2="33412"/>
                        <a14:foregroundMark x1="26353" y1="30824" x2="48471" y2="21176"/>
                        <a14:foregroundMark x1="27059" y1="23765" x2="37412" y2="36235"/>
                        <a14:foregroundMark x1="40235" y1="32235" x2="51765" y2="23294"/>
                        <a14:foregroundMark x1="49882" y1="13412" x2="62588" y2="14118"/>
                        <a14:foregroundMark x1="64706" y1="15529" x2="72235" y2="26588"/>
                        <a14:foregroundMark x1="56471" y1="30118" x2="45176" y2="45647"/>
                        <a14:foregroundMark x1="49882" y1="40471" x2="45882" y2="60706"/>
                        <a14:foregroundMark x1="44235" y1="49176" x2="44471" y2="60235"/>
                        <a14:foregroundMark x1="55294" y1="54588" x2="62824" y2="43059"/>
                        <a14:foregroundMark x1="48235" y1="69882" x2="54588" y2="69882"/>
                        <a14:foregroundMark x1="55294" y1="70353" x2="58824" y2="76000"/>
                        <a14:foregroundMark x1="58824" y1="77176" x2="56706" y2="83529"/>
                        <a14:foregroundMark x1="56706" y1="83529" x2="43529" y2="82824"/>
                        <a14:foregroundMark x1="42118" y1="82118" x2="41647" y2="73647"/>
                        <a14:foregroundMark x1="44235" y1="72941" x2="52000" y2="78118"/>
                        <a14:foregroundMark x1="6824" y1="30118" x2="21882" y2="10824"/>
                        <a14:foregroundMark x1="25176" y1="8706" x2="57412" y2="2588"/>
                        <a14:foregroundMark x1="62824" y1="4471" x2="88706" y2="21176"/>
                        <a14:foregroundMark x1="90824" y1="23765" x2="97176" y2="38353"/>
                        <a14:foregroundMark x1="84235" y1="16941" x2="67529" y2="4471"/>
                        <a14:foregroundMark x1="32000" y1="4471" x2="51294" y2="1882"/>
                        <a14:foregroundMark x1="5412" y1="29412" x2="1412" y2="51059"/>
                        <a14:foregroundMark x1="1412" y1="51059" x2="8706" y2="75294"/>
                        <a14:foregroundMark x1="9882" y1="76471" x2="25882" y2="91059"/>
                        <a14:foregroundMark x1="28706" y1="93176" x2="43765" y2="97882"/>
                        <a14:foregroundMark x1="44941" y1="97882" x2="62588" y2="96941"/>
                        <a14:foregroundMark x1="63529" y1="96235" x2="81882" y2="87529"/>
                        <a14:foregroundMark x1="82588" y1="86118" x2="94353" y2="68941"/>
                        <a14:foregroundMark x1="94824" y1="67765" x2="98353" y2="48000"/>
                        <a14:foregroundMark x1="98353" y1="48000" x2="97647" y2="39059"/>
                        <a14:foregroundMark x1="47765" y1="80706" x2="54118" y2="73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24" y="4904394"/>
            <a:ext cx="964385" cy="964385"/>
          </a:xfrm>
          <a:prstGeom prst="rect">
            <a:avLst/>
          </a:prstGeom>
        </p:spPr>
      </p:pic>
      <p:sp>
        <p:nvSpPr>
          <p:cNvPr id="119" name="Cloud 118">
            <a:extLst>
              <a:ext uri="{FF2B5EF4-FFF2-40B4-BE49-F238E27FC236}">
                <a16:creationId xmlns:a16="http://schemas.microsoft.com/office/drawing/2014/main" id="{1FFE70C1-EB5D-4388-A1A0-01DE5BE4F8BA}"/>
              </a:ext>
            </a:extLst>
          </p:cNvPr>
          <p:cNvSpPr/>
          <p:nvPr/>
        </p:nvSpPr>
        <p:spPr>
          <a:xfrm>
            <a:off x="8255638" y="533746"/>
            <a:ext cx="3063644" cy="845258"/>
          </a:xfrm>
          <a:prstGeom prst="cloud">
            <a:avLst/>
          </a:prstGeom>
          <a:solidFill>
            <a:srgbClr val="FCC4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Thảo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luận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nhóm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3196538" y="2230092"/>
            <a:ext cx="6472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15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DD7E4A7-3C4C-40DE-9C60-D934130337E6}"/>
              </a:ext>
            </a:extLst>
          </p:cNvPr>
          <p:cNvSpPr/>
          <p:nvPr/>
        </p:nvSpPr>
        <p:spPr>
          <a:xfrm>
            <a:off x="4340252" y="7517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E4C2B-541C-47EA-BA51-8C5F99DBDBD5}"/>
              </a:ext>
            </a:extLst>
          </p:cNvPr>
          <p:cNvSpPr txBox="1"/>
          <p:nvPr/>
        </p:nvSpPr>
        <p:spPr>
          <a:xfrm>
            <a:off x="4832699" y="704131"/>
            <a:ext cx="97306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CEC30C-4C5B-4150-B025-F6594F01967C}"/>
              </a:ext>
            </a:extLst>
          </p:cNvPr>
          <p:cNvGrpSpPr/>
          <p:nvPr/>
        </p:nvGrpSpPr>
        <p:grpSpPr>
          <a:xfrm>
            <a:off x="1320521" y="1300176"/>
            <a:ext cx="4172661" cy="1633523"/>
            <a:chOff x="1054383" y="1482436"/>
            <a:chExt cx="4447669" cy="3295319"/>
          </a:xfrm>
        </p:grpSpPr>
        <p:pic>
          <p:nvPicPr>
            <p:cNvPr id="5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6BDA2908-9E0C-4D13-AFA7-8F7BE54760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82436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C80FB6-A9C2-409B-B51D-A9A1B29AF3C3}"/>
                </a:ext>
              </a:extLst>
            </p:cNvPr>
            <p:cNvSpPr txBox="1"/>
            <p:nvPr/>
          </p:nvSpPr>
          <p:spPr>
            <a:xfrm>
              <a:off x="2119767" y="2701148"/>
              <a:ext cx="2113079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9 + 7 – 8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536A80-D2D7-4F23-95A3-686106547563}"/>
              </a:ext>
            </a:extLst>
          </p:cNvPr>
          <p:cNvGrpSpPr/>
          <p:nvPr/>
        </p:nvGrpSpPr>
        <p:grpSpPr>
          <a:xfrm>
            <a:off x="6386235" y="1225185"/>
            <a:ext cx="4397852" cy="1708515"/>
            <a:chOff x="1054383" y="1482436"/>
            <a:chExt cx="4447669" cy="3295319"/>
          </a:xfrm>
        </p:grpSpPr>
        <p:pic>
          <p:nvPicPr>
            <p:cNvPr id="8" name="Picture 2" descr="手繪 卡通 太空飛行器 星星裝飾邊框, 藍色邊框, 裝飾性邊框, 復工通知函卡通邊框素材，PSD格式圖案和PNG圖片免費下載 | Clip art  borders, Scrapbook background, Text balloon">
              <a:extLst>
                <a:ext uri="{FF2B5EF4-FFF2-40B4-BE49-F238E27FC236}">
                  <a16:creationId xmlns:a16="http://schemas.microsoft.com/office/drawing/2014/main" id="{D50F9C81-DC2C-4BFF-A6EA-C59EE9424A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59" b="13750"/>
            <a:stretch/>
          </p:blipFill>
          <p:spPr bwMode="auto">
            <a:xfrm>
              <a:off x="1054383" y="1482436"/>
              <a:ext cx="4447669" cy="329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11AC79-8888-460F-A8D4-8C758792F0B1}"/>
                </a:ext>
              </a:extLst>
            </p:cNvPr>
            <p:cNvSpPr txBox="1"/>
            <p:nvPr/>
          </p:nvSpPr>
          <p:spPr>
            <a:xfrm>
              <a:off x="2266561" y="2606875"/>
              <a:ext cx="2023312" cy="52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6 + 5 + 4</a:t>
              </a:r>
            </a:p>
          </p:txBody>
        </p:sp>
      </p:grpSp>
      <p:pic>
        <p:nvPicPr>
          <p:cNvPr id="12" name="Picture 11" descr="C:\Users\TUAN\Downloads\Luyện tập 1.png">
            <a:extLst>
              <a:ext uri="{FF2B5EF4-FFF2-40B4-BE49-F238E27FC236}">
                <a16:creationId xmlns:a16="http://schemas.microsoft.com/office/drawing/2014/main" id="{4AC58A40-789F-4BE5-A30F-91ADE4DE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66" y="557302"/>
            <a:ext cx="2237784" cy="86349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87F6B-C75E-4D30-A74E-92912B3C1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13" y="3172592"/>
            <a:ext cx="8039100" cy="29337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116CB4-0342-4CED-AB48-8CDE9AD043B4}"/>
              </a:ext>
            </a:extLst>
          </p:cNvPr>
          <p:cNvCxnSpPr/>
          <p:nvPr/>
        </p:nvCxnSpPr>
        <p:spPr>
          <a:xfrm>
            <a:off x="1887013" y="3172592"/>
            <a:ext cx="0" cy="2933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0F1DBC-E91A-40A2-A601-4C804EF3F5B1}"/>
              </a:ext>
            </a:extLst>
          </p:cNvPr>
          <p:cNvSpPr txBox="1"/>
          <p:nvPr/>
        </p:nvSpPr>
        <p:spPr>
          <a:xfrm>
            <a:off x="2375976" y="3459539"/>
            <a:ext cx="167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Bài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0DF02-B107-494A-A3FB-87B26A453744}"/>
              </a:ext>
            </a:extLst>
          </p:cNvPr>
          <p:cNvSpPr txBox="1"/>
          <p:nvPr/>
        </p:nvSpPr>
        <p:spPr>
          <a:xfrm>
            <a:off x="2365696" y="4025458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a) 9 + 7 - 8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9245E-3ECE-4469-A9AD-E31A48E37104}"/>
              </a:ext>
            </a:extLst>
          </p:cNvPr>
          <p:cNvSpPr txBox="1"/>
          <p:nvPr/>
        </p:nvSpPr>
        <p:spPr>
          <a:xfrm>
            <a:off x="5805768" y="4025458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b) 6 + 5 + 4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F40C47-F00D-4384-9EE4-EE2F68AFC71B}"/>
              </a:ext>
            </a:extLst>
          </p:cNvPr>
          <p:cNvSpPr txBox="1"/>
          <p:nvPr/>
        </p:nvSpPr>
        <p:spPr>
          <a:xfrm>
            <a:off x="2329583" y="4681936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16 - 8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2B95F0-D894-490B-977C-54CE6BCE2AD3}"/>
              </a:ext>
            </a:extLst>
          </p:cNvPr>
          <p:cNvSpPr txBox="1"/>
          <p:nvPr/>
        </p:nvSpPr>
        <p:spPr>
          <a:xfrm>
            <a:off x="2363014" y="5205156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3E8E49-4B9E-4A68-B606-60A74314EAA7}"/>
              </a:ext>
            </a:extLst>
          </p:cNvPr>
          <p:cNvSpPr txBox="1"/>
          <p:nvPr/>
        </p:nvSpPr>
        <p:spPr>
          <a:xfrm>
            <a:off x="5804252" y="4633732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11 + 4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C7D957-A969-4517-8960-7CFDB5D0BF1E}"/>
              </a:ext>
            </a:extLst>
          </p:cNvPr>
          <p:cNvSpPr txBox="1"/>
          <p:nvPr/>
        </p:nvSpPr>
        <p:spPr>
          <a:xfrm>
            <a:off x="5801571" y="5205156"/>
            <a:ext cx="2533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= 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05038E1-0543-45EB-9F33-22DBBC316819}"/>
              </a:ext>
            </a:extLst>
          </p:cNvPr>
          <p:cNvSpPr txBox="1"/>
          <p:nvPr/>
        </p:nvSpPr>
        <p:spPr>
          <a:xfrm>
            <a:off x="1379871" y="309519"/>
            <a:ext cx="9835817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đợt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hè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802C554-4D35-42B7-834B-0AA8C75DF86C}"/>
              </a:ext>
            </a:extLst>
          </p:cNvPr>
          <p:cNvCxnSpPr>
            <a:cxnSpLocks/>
          </p:cNvCxnSpPr>
          <p:nvPr/>
        </p:nvCxnSpPr>
        <p:spPr>
          <a:xfrm>
            <a:off x="4511454" y="857926"/>
            <a:ext cx="42182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D6D1439-3FFD-4D56-9083-745F2E1373E2}"/>
              </a:ext>
            </a:extLst>
          </p:cNvPr>
          <p:cNvCxnSpPr>
            <a:cxnSpLocks/>
          </p:cNvCxnSpPr>
          <p:nvPr/>
        </p:nvCxnSpPr>
        <p:spPr>
          <a:xfrm>
            <a:off x="4821636" y="1429439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3B89DA6-A690-43E9-8828-D61EC76408F7}"/>
              </a:ext>
            </a:extLst>
          </p:cNvPr>
          <p:cNvCxnSpPr>
            <a:cxnSpLocks/>
          </p:cNvCxnSpPr>
          <p:nvPr/>
        </p:nvCxnSpPr>
        <p:spPr>
          <a:xfrm flipV="1">
            <a:off x="8939502" y="857926"/>
            <a:ext cx="214548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FBEA8C6D-F4FD-4809-8371-2119F36019B1}"/>
              </a:ext>
            </a:extLst>
          </p:cNvPr>
          <p:cNvSpPr txBox="1"/>
          <p:nvPr/>
        </p:nvSpPr>
        <p:spPr>
          <a:xfrm>
            <a:off x="6096000" y="1593466"/>
            <a:ext cx="4375735" cy="2329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5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 : 11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Nam: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Mai: …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C08E0E1-CA11-4037-AC8A-CE17506AD465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9AF9731-BF88-4B81-871A-413E2898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87" y="1660109"/>
            <a:ext cx="3915508" cy="2564008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5DA69AD-C6F0-469D-915E-2E34BF76FD64}"/>
              </a:ext>
            </a:extLst>
          </p:cNvPr>
          <p:cNvCxnSpPr>
            <a:cxnSpLocks/>
          </p:cNvCxnSpPr>
          <p:nvPr/>
        </p:nvCxnSpPr>
        <p:spPr>
          <a:xfrm flipV="1">
            <a:off x="1379871" y="1429439"/>
            <a:ext cx="333500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A9D356F-708B-48F6-88A6-18F26E1E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96" y="3924300"/>
            <a:ext cx="8039100" cy="29337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C0E4A3-175A-4EF4-A5A4-8691916B7794}"/>
              </a:ext>
            </a:extLst>
          </p:cNvPr>
          <p:cNvCxnSpPr/>
          <p:nvPr/>
        </p:nvCxnSpPr>
        <p:spPr>
          <a:xfrm>
            <a:off x="4104696" y="3924300"/>
            <a:ext cx="0" cy="2933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12C83A8-8753-49EC-BA27-7FE33181B699}"/>
              </a:ext>
            </a:extLst>
          </p:cNvPr>
          <p:cNvSpPr txBox="1"/>
          <p:nvPr/>
        </p:nvSpPr>
        <p:spPr>
          <a:xfrm>
            <a:off x="6297779" y="4220824"/>
            <a:ext cx="167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90C5A-EFAA-447B-8060-31A76F2D01A6}"/>
              </a:ext>
            </a:extLst>
          </p:cNvPr>
          <p:cNvSpPr txBox="1"/>
          <p:nvPr/>
        </p:nvSpPr>
        <p:spPr>
          <a:xfrm>
            <a:off x="4527856" y="4778958"/>
            <a:ext cx="7690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vẽ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lang="en-US" sz="2800" b="1" noProof="0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noProof="0" dirty="0" err="1">
                <a:solidFill>
                  <a:srgbClr val="660066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noProof="0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noProof="0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489239-C1B3-43FF-9807-73DC75FDA030}"/>
              </a:ext>
            </a:extLst>
          </p:cNvPr>
          <p:cNvSpPr txBox="1"/>
          <p:nvPr/>
        </p:nvSpPr>
        <p:spPr>
          <a:xfrm>
            <a:off x="5159298" y="5351968"/>
            <a:ext cx="438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11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noProof="0" dirty="0">
                <a:solidFill>
                  <a:srgbClr val="660066"/>
                </a:solidFill>
                <a:latin typeface="HP001 4 hàng" panose="020B06030503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= 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</a:t>
            </a:r>
            <a:r>
              <a:rPr lang="en-US" sz="2800" b="1" noProof="0" dirty="0" err="1">
                <a:solidFill>
                  <a:srgbClr val="660066"/>
                </a:solidFill>
                <a:latin typeface="HP001 4 hàng" panose="020B0603050302020204" pitchFamily="34" charset="0"/>
              </a:rPr>
              <a:t>bức</a:t>
            </a:r>
            <a:r>
              <a:rPr lang="en-US" sz="2800" b="1" noProof="0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noProof="0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C1A6F-743E-4520-9ADD-C003D2BA933A}"/>
              </a:ext>
            </a:extLst>
          </p:cNvPr>
          <p:cNvSpPr txBox="1"/>
          <p:nvPr/>
        </p:nvSpPr>
        <p:spPr>
          <a:xfrm>
            <a:off x="5667727" y="5950444"/>
            <a:ext cx="541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Đáp</a:t>
            </a:r>
            <a:r>
              <a:rPr lang="en-US" sz="2800" b="1" kern="1200" dirty="0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lang="en-US" sz="2800" b="1" kern="1200" dirty="0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: 8 </a:t>
            </a:r>
            <a:r>
              <a:rPr lang="en-US" sz="2800" b="1" kern="1200" dirty="0" err="1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bức</a:t>
            </a:r>
            <a:r>
              <a:rPr lang="en-US" sz="2800" b="1" kern="1200" dirty="0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kern="1200" dirty="0" err="1">
                <a:solidFill>
                  <a:srgbClr val="660066"/>
                </a:solidFill>
                <a:latin typeface="HP001 4 hàng" panose="020B0603050302020204" pitchFamily="34" charset="0"/>
                <a:ea typeface="+mn-ea"/>
                <a:cs typeface="+mn-cs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C9A7FB2-F23A-47FA-933C-508A7A5610D1}"/>
              </a:ext>
            </a:extLst>
          </p:cNvPr>
          <p:cNvSpPr/>
          <p:nvPr/>
        </p:nvSpPr>
        <p:spPr>
          <a:xfrm>
            <a:off x="1718668" y="1412249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D63B0-FFA7-4F2D-A21F-FFF7374A1444}"/>
              </a:ext>
            </a:extLst>
          </p:cNvPr>
          <p:cNvSpPr txBox="1"/>
          <p:nvPr/>
        </p:nvSpPr>
        <p:spPr>
          <a:xfrm>
            <a:off x="2241889" y="1316122"/>
            <a:ext cx="1309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Đ, S 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3E828F-E5B1-40FE-9098-9049CB41C09B}"/>
              </a:ext>
            </a:extLst>
          </p:cNvPr>
          <p:cNvGrpSpPr/>
          <p:nvPr/>
        </p:nvGrpSpPr>
        <p:grpSpPr>
          <a:xfrm>
            <a:off x="2492234" y="2252811"/>
            <a:ext cx="2483215" cy="685800"/>
            <a:chOff x="1508520" y="4738254"/>
            <a:chExt cx="2483215" cy="6858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44ADC6C-3B8A-4B2E-B48C-30C4AE6B086D}"/>
                </a:ext>
              </a:extLst>
            </p:cNvPr>
            <p:cNvSpPr/>
            <p:nvPr/>
          </p:nvSpPr>
          <p:spPr>
            <a:xfrm>
              <a:off x="1508520" y="4738254"/>
              <a:ext cx="2483215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EFCBC3-5584-48B6-A4C5-E77EB2B302B1}"/>
                </a:ext>
              </a:extLst>
            </p:cNvPr>
            <p:cNvSpPr txBox="1"/>
            <p:nvPr/>
          </p:nvSpPr>
          <p:spPr>
            <a:xfrm>
              <a:off x="1659615" y="4819544"/>
              <a:ext cx="222368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a) 9 + 6 = 14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404FE3-E79D-461A-957A-80CE6684E8C2}"/>
              </a:ext>
            </a:extLst>
          </p:cNvPr>
          <p:cNvGrpSpPr/>
          <p:nvPr/>
        </p:nvGrpSpPr>
        <p:grpSpPr>
          <a:xfrm>
            <a:off x="7207850" y="2252811"/>
            <a:ext cx="3051250" cy="685800"/>
            <a:chOff x="1508520" y="4738254"/>
            <a:chExt cx="3051250" cy="685800"/>
          </a:xfrm>
          <a:solidFill>
            <a:srgbClr val="B9CDE5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C580E4-BC4D-42B7-9D71-E6D152101736}"/>
                </a:ext>
              </a:extLst>
            </p:cNvPr>
            <p:cNvSpPr/>
            <p:nvPr/>
          </p:nvSpPr>
          <p:spPr>
            <a:xfrm>
              <a:off x="1508520" y="4738254"/>
              <a:ext cx="305125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5123CC-381B-4375-B01A-EDC79DD014C5}"/>
                </a:ext>
              </a:extLst>
            </p:cNvPr>
            <p:cNvSpPr txBox="1"/>
            <p:nvPr/>
          </p:nvSpPr>
          <p:spPr>
            <a:xfrm>
              <a:off x="1659615" y="4819544"/>
              <a:ext cx="273183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b) 8 + 4 = 4 + 8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04D8C-4E5D-4755-9302-919F0ED9414E}"/>
              </a:ext>
            </a:extLst>
          </p:cNvPr>
          <p:cNvGrpSpPr/>
          <p:nvPr/>
        </p:nvGrpSpPr>
        <p:grpSpPr>
          <a:xfrm>
            <a:off x="2471752" y="4147811"/>
            <a:ext cx="2524177" cy="68580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3F22B5B-D9A9-44C2-8971-A36261DB660E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D36F92-9A4A-4721-B1D2-220B2C3A6E5F}"/>
                </a:ext>
              </a:extLst>
            </p:cNvPr>
            <p:cNvSpPr txBox="1"/>
            <p:nvPr/>
          </p:nvSpPr>
          <p:spPr>
            <a:xfrm>
              <a:off x="1659615" y="4819544"/>
              <a:ext cx="219322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c) 15 – 8 &gt; 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EBFBF4-6DED-425F-B552-22056CC257FE}"/>
              </a:ext>
            </a:extLst>
          </p:cNvPr>
          <p:cNvGrpSpPr/>
          <p:nvPr/>
        </p:nvGrpSpPr>
        <p:grpSpPr>
          <a:xfrm>
            <a:off x="7207850" y="4147811"/>
            <a:ext cx="3264448" cy="685800"/>
            <a:chOff x="1508520" y="4738254"/>
            <a:chExt cx="3264448" cy="685800"/>
          </a:xfrm>
          <a:solidFill>
            <a:srgbClr val="FFFF99"/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5A0880B-3D9C-4B51-AD90-57108CCB5322}"/>
                </a:ext>
              </a:extLst>
            </p:cNvPr>
            <p:cNvSpPr/>
            <p:nvPr/>
          </p:nvSpPr>
          <p:spPr>
            <a:xfrm>
              <a:off x="1508520" y="4738254"/>
              <a:ext cx="326444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E95C1-25AE-4C3C-8D86-60C50116720D}"/>
                </a:ext>
              </a:extLst>
            </p:cNvPr>
            <p:cNvSpPr txBox="1"/>
            <p:nvPr/>
          </p:nvSpPr>
          <p:spPr>
            <a:xfrm>
              <a:off x="1659615" y="4819544"/>
              <a:ext cx="3113353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d) 13 – 4 &lt; 17 – 9 </a:t>
              </a:r>
            </a:p>
          </p:txBody>
        </p:sp>
      </p:grpSp>
      <p:pic>
        <p:nvPicPr>
          <p:cNvPr id="16" name="Picture 2" descr="Happy Cute Kid Girl Waiter Write Order | Cute kids, Artsy background, Cute  art">
            <a:extLst>
              <a:ext uri="{FF2B5EF4-FFF2-40B4-BE49-F238E27FC236}">
                <a16:creationId xmlns:a16="http://schemas.microsoft.com/office/drawing/2014/main" id="{4BBF7CFC-1B1E-430A-8EC6-191ED816F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643244" y="1679667"/>
            <a:ext cx="1598645" cy="371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C0DC04C-A0EB-465F-AF18-A6A93620B428}"/>
              </a:ext>
            </a:extLst>
          </p:cNvPr>
          <p:cNvSpPr/>
          <p:nvPr/>
        </p:nvSpPr>
        <p:spPr>
          <a:xfrm>
            <a:off x="5281863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F03A7C-4892-400B-A732-1D47711FC187}"/>
              </a:ext>
            </a:extLst>
          </p:cNvPr>
          <p:cNvSpPr/>
          <p:nvPr/>
        </p:nvSpPr>
        <p:spPr>
          <a:xfrm>
            <a:off x="10608016" y="2284007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EE0FAD8-501F-4825-9F37-E97944192D98}"/>
              </a:ext>
            </a:extLst>
          </p:cNvPr>
          <p:cNvSpPr/>
          <p:nvPr/>
        </p:nvSpPr>
        <p:spPr>
          <a:xfrm>
            <a:off x="5281863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225E53-1135-4A71-B429-3BF88F7B521E}"/>
              </a:ext>
            </a:extLst>
          </p:cNvPr>
          <p:cNvSpPr/>
          <p:nvPr/>
        </p:nvSpPr>
        <p:spPr>
          <a:xfrm>
            <a:off x="10608016" y="4178618"/>
            <a:ext cx="623407" cy="6234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E50F306-4F12-4E8E-A0EC-089D8A2F2E5E}"/>
              </a:ext>
            </a:extLst>
          </p:cNvPr>
          <p:cNvSpPr/>
          <p:nvPr/>
        </p:nvSpPr>
        <p:spPr>
          <a:xfrm>
            <a:off x="5349765" y="2334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A867BC-4561-404B-8BF9-1B9308B3B8A3}"/>
              </a:ext>
            </a:extLst>
          </p:cNvPr>
          <p:cNvSpPr/>
          <p:nvPr/>
        </p:nvSpPr>
        <p:spPr>
          <a:xfrm>
            <a:off x="10672198" y="2334100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2A8FD3-D2B1-49E5-BFAC-AE75E89D3291}"/>
              </a:ext>
            </a:extLst>
          </p:cNvPr>
          <p:cNvSpPr/>
          <p:nvPr/>
        </p:nvSpPr>
        <p:spPr>
          <a:xfrm>
            <a:off x="5346045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2392B0E-685F-46FD-856E-780A8475BC6C}"/>
              </a:ext>
            </a:extLst>
          </p:cNvPr>
          <p:cNvSpPr/>
          <p:nvPr/>
        </p:nvSpPr>
        <p:spPr>
          <a:xfrm>
            <a:off x="10672197" y="422910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FC3E3AB-A477-4ED2-9131-3F2ABA46665D}"/>
              </a:ext>
            </a:extLst>
          </p:cNvPr>
          <p:cNvSpPr/>
          <p:nvPr/>
        </p:nvSpPr>
        <p:spPr>
          <a:xfrm>
            <a:off x="2421742" y="3146059"/>
            <a:ext cx="2595437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+ 6 = 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65BBBF-A494-4643-A178-CEA54F551D35}"/>
              </a:ext>
            </a:extLst>
          </p:cNvPr>
          <p:cNvSpPr/>
          <p:nvPr/>
        </p:nvSpPr>
        <p:spPr>
          <a:xfrm>
            <a:off x="7283739" y="5002029"/>
            <a:ext cx="3112670" cy="4460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 – 4 &gt; 17 – 9 </a:t>
            </a: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9915AF82-5131-4B5F-BF77-186A2867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14" y="441228"/>
            <a:ext cx="2383548" cy="91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2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BF0B18-DF39-4A81-8BF5-70A121886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167" y1="27667" x2="27167" y2="27667"/>
                        <a14:foregroundMark x1="49833" y1="20500" x2="49833" y2="20500"/>
                        <a14:foregroundMark x1="69500" y1="21333" x2="69500" y2="21333"/>
                        <a14:foregroundMark x1="79500" y1="37667" x2="79500" y2="37667"/>
                        <a14:foregroundMark x1="81500" y1="48333" x2="81500" y2="48333"/>
                        <a14:foregroundMark x1="79667" y1="71000" x2="79167" y2="71000"/>
                        <a14:foregroundMark x1="63333" y1="77667" x2="63333" y2="77667"/>
                        <a14:foregroundMark x1="48167" y1="80333" x2="46333" y2="80333"/>
                        <a14:foregroundMark x1="33000" y1="72667" x2="33000" y2="72667"/>
                        <a14:foregroundMark x1="23167" y1="61667" x2="22833" y2="61000"/>
                        <a14:foregroundMark x1="18500" y1="45000" x2="18500" y2="45000"/>
                        <a14:foregroundMark x1="67500" y1="54167" x2="67500" y2="54167"/>
                        <a14:foregroundMark x1="56500" y1="66667" x2="46833" y2="66167"/>
                        <a14:foregroundMark x1="67333" y1="47833" x2="63833" y2="59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2720" y="-727301"/>
            <a:ext cx="3480440" cy="34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1" y="3902882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69" y="3617444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950" y="4875163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26" y="4695409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6309223" y="388111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7316820" y="403199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8111222" y="445561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8773713" y="3411505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04193 0.09583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13828 0.05023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20065 -0.0132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27018 0.12037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23342" y="1186846"/>
            <a:ext cx="4346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+ 9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4963" y="4681640"/>
            <a:ext cx="14318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7238" y="1186846"/>
            <a:ext cx="4969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–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1610" y="4635256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7238" y="1070670"/>
            <a:ext cx="4969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7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6278" y="4732112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Calibri"/>
              </a:rPr>
              <a:t>8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63417" y="1333502"/>
            <a:ext cx="4969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–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5999" y="4692046"/>
            <a:ext cx="8082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520</Words>
  <Application>Microsoft Office PowerPoint</Application>
  <PresentationFormat>Widescreen</PresentationFormat>
  <Paragraphs>123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Arial</vt:lpstr>
      <vt:lpstr>Arial-Rounded</vt:lpstr>
      <vt:lpstr>Calibri</vt:lpstr>
      <vt:lpstr>Calibri Light</vt:lpstr>
      <vt:lpstr>HP001 4 hàng</vt:lpstr>
      <vt:lpstr>iCiel Cadena</vt:lpstr>
      <vt:lpstr>Kalam</vt:lpstr>
      <vt:lpstr>Montserrat</vt:lpstr>
      <vt:lpstr>Montserrat Medium</vt:lpstr>
      <vt:lpstr>Times New Roman</vt:lpstr>
      <vt:lpstr>UTM Avo</vt:lpstr>
      <vt:lpstr>1_Office Theme</vt:lpstr>
      <vt:lpstr>2_Office Theme</vt:lpstr>
      <vt:lpstr>5_Office Theme</vt:lpstr>
      <vt:lpstr>Doodle Sketchbook by Slidesgo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13</cp:revision>
  <dcterms:created xsi:type="dcterms:W3CDTF">2021-08-07T04:09:35Z</dcterms:created>
  <dcterms:modified xsi:type="dcterms:W3CDTF">2021-10-24T01:05:09Z</dcterms:modified>
</cp:coreProperties>
</file>