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2652" r:id="rId15"/>
    <p:sldId id="302" r:id="rId16"/>
    <p:sldId id="2633" r:id="rId17"/>
    <p:sldId id="26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2822704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8657" y="5959891"/>
            <a:ext cx="5545259" cy="701979"/>
            <a:chOff x="4607068" y="4942370"/>
            <a:chExt cx="9808188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7068" y="5022095"/>
              <a:ext cx="98081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</Words>
  <Application>Microsoft Office PowerPoint</Application>
  <PresentationFormat>Widescreen</PresentationFormat>
  <Paragraphs>91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28</cp:revision>
  <dcterms:created xsi:type="dcterms:W3CDTF">2022-05-21T08:09:00Z</dcterms:created>
  <dcterms:modified xsi:type="dcterms:W3CDTF">2022-11-13T14:23:27Z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