
<file path=[Content_Types].xml><?xml version="1.0" encoding="utf-8"?>
<Types xmlns="http://schemas.openxmlformats.org/package/2006/content-types">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17"/>
  </p:notesMasterIdLst>
  <p:sldIdLst>
    <p:sldId id="343" r:id="rId2"/>
    <p:sldId id="260" r:id="rId3"/>
    <p:sldId id="329" r:id="rId4"/>
    <p:sldId id="258" r:id="rId5"/>
    <p:sldId id="332" r:id="rId6"/>
    <p:sldId id="364" r:id="rId7"/>
    <p:sldId id="328" r:id="rId8"/>
    <p:sldId id="347" r:id="rId9"/>
    <p:sldId id="335" r:id="rId10"/>
    <p:sldId id="337" r:id="rId11"/>
    <p:sldId id="336" r:id="rId12"/>
    <p:sldId id="340" r:id="rId13"/>
    <p:sldId id="341" r:id="rId14"/>
    <p:sldId id="348" r:id="rId15"/>
    <p:sldId id="342" r:id="rId16"/>
  </p:sldIdLst>
  <p:sldSz cx="12192000" cy="6858000"/>
  <p:notesSz cx="6858000" cy="9144000"/>
  <p:embeddedFontLst>
    <p:embeddedFont>
      <p:font typeface="Arial-Rounded" panose="020B0500000000000000" charset="0"/>
      <p:regular r:id="rId18"/>
    </p:embeddedFont>
    <p:embeddedFont>
      <p:font typeface="Calibri" panose="020F0502020204030204" pitchFamily="34" charset="0"/>
      <p:regular r:id="rId19"/>
      <p:bold r:id="rId20"/>
      <p:italic r:id="rId21"/>
      <p:boldItalic r:id="rId22"/>
    </p:embeddedFont>
    <p:embeddedFont>
      <p:font typeface="Coiny" panose="020B0604020202020204" charset="0"/>
      <p:regular r:id="rId23"/>
    </p:embeddedFont>
    <p:embeddedFont>
      <p:font typeface="Patrick Hand" panose="00000500000000000000" pitchFamily="2" charset="0"/>
      <p:regular r:id="rId24"/>
    </p:embeddedFont>
    <p:embeddedFont>
      <p:font typeface="Pattaya" panose="020B0604020202020204" charset="-34"/>
      <p:regular r:id="rId25"/>
    </p:embeddedFont>
    <p:embeddedFont>
      <p:font typeface="SVN-Sign Painter House Script" panose="02000006070000020004" charset="0"/>
      <p:regular r:id="rId2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1" d="100"/>
          <a:sy n="81" d="100"/>
        </p:scale>
        <p:origin x="336"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1.fntdata"/><Relationship Id="rId26" Type="http://schemas.openxmlformats.org/officeDocument/2006/relationships/font" Target="fonts/font9.fntdata"/><Relationship Id="rId3" Type="http://schemas.openxmlformats.org/officeDocument/2006/relationships/slide" Target="slides/slide2.xml"/><Relationship Id="rId21" Type="http://schemas.openxmlformats.org/officeDocument/2006/relationships/font" Target="fonts/font4.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5" Type="http://schemas.openxmlformats.org/officeDocument/2006/relationships/font" Target="fonts/font8.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3.fntdata"/><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7.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6.fntdata"/><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font" Target="fonts/font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5.fntdata"/><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0576419-AA6D-4997-96D0-5FFFD728DF9A}" type="datetimeFigureOut">
              <a:rPr lang="en-US" smtClean="0"/>
              <a:t>11/13/2022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57FEC27-B267-4407-9A90-71EF4F859C8C}"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2022/11/13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2022/11/13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2022/11/13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
        <p:nvSpPr>
          <p:cNvPr id="4" name="矩形 3"/>
          <p:cNvSpPr/>
          <p:nvPr userDrawn="1"/>
        </p:nvSpPr>
        <p:spPr>
          <a:xfrm>
            <a:off x="0" y="6121400"/>
            <a:ext cx="12192000" cy="749300"/>
          </a:xfrm>
          <a:prstGeom prst="rect">
            <a:avLst/>
          </a:prstGeom>
          <a:solidFill>
            <a:srgbClr val="8363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圆角 2"/>
          <p:cNvSpPr/>
          <p:nvPr userDrawn="1"/>
        </p:nvSpPr>
        <p:spPr>
          <a:xfrm>
            <a:off x="895350" y="489218"/>
            <a:ext cx="10172700" cy="5384800"/>
          </a:xfrm>
          <a:prstGeom prst="roundRect">
            <a:avLst>
              <a:gd name="adj" fmla="val 6347"/>
            </a:avLst>
          </a:prstGeom>
          <a:solidFill>
            <a:srgbClr val="156C80"/>
          </a:solidFill>
          <a:ln w="152400">
            <a:solidFill>
              <a:srgbClr val="D49955"/>
            </a:solidFill>
          </a:ln>
          <a:effectLst>
            <a:outerShdw blurRad="50800" dist="139700" dir="2700000" algn="tl"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4"/>
          <p:cNvPicPr>
            <a:picLocks noChangeAspect="1"/>
          </p:cNvPicPr>
          <p:nvPr userDrawn="1"/>
        </p:nvPicPr>
        <p:blipFill rotWithShape="1">
          <a:blip r:embed="rId2">
            <a:extLst>
              <a:ext uri="{28A0092B-C50C-407E-A947-70E740481C1C}">
                <a14:useLocalDpi xmlns:a14="http://schemas.microsoft.com/office/drawing/2010/main" val="0"/>
              </a:ext>
            </a:extLst>
          </a:blip>
          <a:srcRect l="14350" t="34783" r="63486" b="31300"/>
          <a:stretch>
            <a:fillRect/>
          </a:stretch>
        </p:blipFill>
        <p:spPr>
          <a:xfrm>
            <a:off x="0" y="0"/>
            <a:ext cx="1574351" cy="3429000"/>
          </a:xfrm>
          <a:prstGeom prst="rect">
            <a:avLst/>
          </a:prstGeom>
        </p:spPr>
      </p:pic>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54363" t="25371" r="7374" b="38201"/>
          <a:stretch>
            <a:fillRect/>
          </a:stretch>
        </p:blipFill>
        <p:spPr>
          <a:xfrm>
            <a:off x="8221366" y="-1565460"/>
            <a:ext cx="4975819" cy="7106557"/>
          </a:xfrm>
          <a:prstGeom prst="rect">
            <a:avLst/>
          </a:prstGeom>
        </p:spPr>
      </p:pic>
      <p:pic>
        <p:nvPicPr>
          <p:cNvPr id="7" name="图片 6"/>
          <p:cNvPicPr>
            <a:picLocks noChangeAspect="1"/>
          </p:cNvPicPr>
          <p:nvPr userDrawn="1"/>
        </p:nvPicPr>
        <p:blipFill rotWithShape="1">
          <a:blip r:embed="rId3" cstate="print">
            <a:extLst>
              <a:ext uri="{28A0092B-C50C-407E-A947-70E740481C1C}">
                <a14:useLocalDpi xmlns:a14="http://schemas.microsoft.com/office/drawing/2010/main" val="0"/>
              </a:ext>
            </a:extLst>
          </a:blip>
          <a:srcRect l="4164" t="78330" r="74723" b="6671"/>
          <a:stretch>
            <a:fillRect/>
          </a:stretch>
        </p:blipFill>
        <p:spPr>
          <a:xfrm>
            <a:off x="10378114" y="5292724"/>
            <a:ext cx="1243859" cy="1325692"/>
          </a:xfrm>
          <a:prstGeom prst="rect">
            <a:avLst/>
          </a:prstGeom>
        </p:spPr>
      </p:pic>
      <p:pic>
        <p:nvPicPr>
          <p:cNvPr id="8" name="图片 7"/>
          <p:cNvPicPr>
            <a:picLocks noChangeAspect="1"/>
          </p:cNvPicPr>
          <p:nvPr userDrawn="1"/>
        </p:nvPicPr>
        <p:blipFill rotWithShape="1">
          <a:blip r:embed="rId4" cstate="print">
            <a:extLst>
              <a:ext uri="{28A0092B-C50C-407E-A947-70E740481C1C}">
                <a14:useLocalDpi xmlns:a14="http://schemas.microsoft.com/office/drawing/2010/main" val="0"/>
              </a:ext>
            </a:extLst>
          </a:blip>
          <a:srcRect l="9441" t="93144" r="57777" b="1486"/>
          <a:stretch>
            <a:fillRect/>
          </a:stretch>
        </p:blipFill>
        <p:spPr>
          <a:xfrm>
            <a:off x="10378114" y="6489700"/>
            <a:ext cx="1498600" cy="3683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2022/11/13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2022/11/13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2022/11/13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2022/11/13</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2022/11/13</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2022/11/13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2022/11/13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2022/11/13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2022/11/13</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GIF"/><Relationship Id="rId3" Type="http://schemas.openxmlformats.org/officeDocument/2006/relationships/image" Target="../media/image4.jpeg"/><Relationship Id="rId7"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audio" Target="../media/audio2.wav"/><Relationship Id="rId1" Type="http://schemas.openxmlformats.org/officeDocument/2006/relationships/slideLayout" Target="../slideLayouts/slideLayout7.xml"/><Relationship Id="rId5" Type="http://schemas.openxmlformats.org/officeDocument/2006/relationships/image" Target="../media/image27.png"/><Relationship Id="rId4" Type="http://schemas.openxmlformats.org/officeDocument/2006/relationships/image" Target="../media/image4.jpeg"/></Relationships>
</file>

<file path=ppt/slides/_rels/slide11.xml.rels><?xml version="1.0" encoding="UTF-8" standalone="yes"?>
<Relationships xmlns="http://schemas.openxmlformats.org/package/2006/relationships"><Relationship Id="rId8" Type="http://schemas.microsoft.com/office/2007/relationships/hdphoto" Target="../media/hdphoto4.wdp"/><Relationship Id="rId13" Type="http://schemas.openxmlformats.org/officeDocument/2006/relationships/image" Target="../media/image23.png"/><Relationship Id="rId3" Type="http://schemas.openxmlformats.org/officeDocument/2006/relationships/image" Target="../media/image4.jpeg"/><Relationship Id="rId7" Type="http://schemas.openxmlformats.org/officeDocument/2006/relationships/image" Target="../media/image17.png"/><Relationship Id="rId12" Type="http://schemas.openxmlformats.org/officeDocument/2006/relationships/image" Target="../media/image21.png"/><Relationship Id="rId2" Type="http://schemas.openxmlformats.org/officeDocument/2006/relationships/audio" Target="../media/audio1.wav"/><Relationship Id="rId1" Type="http://schemas.openxmlformats.org/officeDocument/2006/relationships/slideLayout" Target="../slideLayouts/slideLayout7.xml"/><Relationship Id="rId6" Type="http://schemas.microsoft.com/office/2007/relationships/hdphoto" Target="../media/hdphoto3.wdp"/><Relationship Id="rId11" Type="http://schemas.microsoft.com/office/2007/relationships/hdphoto" Target="../media/hdphoto5.wdp"/><Relationship Id="rId5" Type="http://schemas.openxmlformats.org/officeDocument/2006/relationships/image" Target="../media/image16.png"/><Relationship Id="rId15" Type="http://schemas.openxmlformats.org/officeDocument/2006/relationships/audio" Target="../media/audio1.wav"/><Relationship Id="rId10" Type="http://schemas.openxmlformats.org/officeDocument/2006/relationships/image" Target="../media/image19.png"/><Relationship Id="rId4" Type="http://schemas.openxmlformats.org/officeDocument/2006/relationships/image" Target="../media/image10.png"/><Relationship Id="rId9" Type="http://schemas.openxmlformats.org/officeDocument/2006/relationships/image" Target="../media/image18.GIF"/><Relationship Id="rId14" Type="http://schemas.openxmlformats.org/officeDocument/2006/relationships/image" Target="../media/image24.png"/></Relationships>
</file>

<file path=ppt/slides/_rels/slide12.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audio" Target="../media/audio1.wav"/><Relationship Id="rId3" Type="http://schemas.openxmlformats.org/officeDocument/2006/relationships/audio" Target="../media/audio1.wav"/><Relationship Id="rId7" Type="http://schemas.openxmlformats.org/officeDocument/2006/relationships/image" Target="../media/image28.png"/><Relationship Id="rId12" Type="http://schemas.openxmlformats.org/officeDocument/2006/relationships/audio" Target="../media/audio3.wav"/><Relationship Id="rId2" Type="http://schemas.openxmlformats.org/officeDocument/2006/relationships/audio" Target="../media/audio3.wav"/><Relationship Id="rId1" Type="http://schemas.openxmlformats.org/officeDocument/2006/relationships/slideLayout" Target="../slideLayouts/slideLayout7.xml"/><Relationship Id="rId6" Type="http://schemas.openxmlformats.org/officeDocument/2006/relationships/image" Target="../media/image14.png"/><Relationship Id="rId11" Type="http://schemas.openxmlformats.org/officeDocument/2006/relationships/image" Target="../media/image32.GIF"/><Relationship Id="rId5" Type="http://schemas.openxmlformats.org/officeDocument/2006/relationships/image" Target="../media/image10.png"/><Relationship Id="rId10" Type="http://schemas.openxmlformats.org/officeDocument/2006/relationships/image" Target="../media/image31.png"/><Relationship Id="rId4" Type="http://schemas.openxmlformats.org/officeDocument/2006/relationships/image" Target="../media/image4.jpeg"/><Relationship Id="rId9" Type="http://schemas.openxmlformats.org/officeDocument/2006/relationships/image" Target="../media/image30.png"/></Relationships>
</file>

<file path=ppt/slides/_rels/slide13.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audio" Target="../media/audio3.wav"/><Relationship Id="rId2" Type="http://schemas.openxmlformats.org/officeDocument/2006/relationships/audio" Target="../media/audio3.wav"/><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14.png"/><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jpeg"/><Relationship Id="rId7" Type="http://schemas.openxmlformats.org/officeDocument/2006/relationships/image" Target="../media/image12.png"/><Relationship Id="rId2" Type="http://schemas.openxmlformats.org/officeDocument/2006/relationships/audio" Target="../media/audio1.wav"/><Relationship Id="rId1" Type="http://schemas.openxmlformats.org/officeDocument/2006/relationships/slideLayout" Target="../slideLayouts/slideLayout2.xml"/><Relationship Id="rId6" Type="http://schemas.microsoft.com/office/2007/relationships/hdphoto" Target="../media/hdphoto1.wdp"/><Relationship Id="rId11" Type="http://schemas.openxmlformats.org/officeDocument/2006/relationships/audio" Target="../media/audio1.wav"/><Relationship Id="rId5" Type="http://schemas.openxmlformats.org/officeDocument/2006/relationships/image" Target="../media/image11.png"/><Relationship Id="rId10" Type="http://schemas.openxmlformats.org/officeDocument/2006/relationships/image" Target="../media/image34.png"/><Relationship Id="rId4" Type="http://schemas.openxmlformats.org/officeDocument/2006/relationships/image" Target="../media/image10.png"/><Relationship Id="rId9" Type="http://schemas.openxmlformats.org/officeDocument/2006/relationships/image" Target="../media/image13.png"/></Relationships>
</file>

<file path=ppt/slides/_rels/slide15.xml.rels><?xml version="1.0" encoding="UTF-8" standalone="yes"?>
<Relationships xmlns="http://schemas.openxmlformats.org/package/2006/relationships"><Relationship Id="rId8" Type="http://schemas.openxmlformats.org/officeDocument/2006/relationships/image" Target="../media/image9.GIF"/><Relationship Id="rId3" Type="http://schemas.openxmlformats.org/officeDocument/2006/relationships/image" Target="../media/image4.jpeg"/><Relationship Id="rId7"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jpeg"/><Relationship Id="rId7" Type="http://schemas.openxmlformats.org/officeDocument/2006/relationships/image" Target="../media/image12.png"/><Relationship Id="rId2" Type="http://schemas.openxmlformats.org/officeDocument/2006/relationships/audio" Target="../media/audio1.wav"/><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11.png"/><Relationship Id="rId10" Type="http://schemas.openxmlformats.org/officeDocument/2006/relationships/audio" Target="../media/audio1.wav"/><Relationship Id="rId4" Type="http://schemas.openxmlformats.org/officeDocument/2006/relationships/image" Target="../media/image10.png"/><Relationship Id="rId9" Type="http://schemas.openxmlformats.org/officeDocument/2006/relationships/image" Target="../media/image13.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jpeg"/><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8" Type="http://schemas.microsoft.com/office/2007/relationships/hdphoto" Target="../media/hdphoto4.wdp"/><Relationship Id="rId13" Type="http://schemas.openxmlformats.org/officeDocument/2006/relationships/image" Target="../media/image20.GIF"/><Relationship Id="rId3" Type="http://schemas.openxmlformats.org/officeDocument/2006/relationships/image" Target="../media/image4.jpeg"/><Relationship Id="rId7" Type="http://schemas.openxmlformats.org/officeDocument/2006/relationships/image" Target="../media/image17.png"/><Relationship Id="rId12" Type="http://schemas.microsoft.com/office/2007/relationships/hdphoto" Target="../media/hdphoto5.wdp"/><Relationship Id="rId2" Type="http://schemas.openxmlformats.org/officeDocument/2006/relationships/audio" Target="../media/audio1.wav"/><Relationship Id="rId16" Type="http://schemas.openxmlformats.org/officeDocument/2006/relationships/audio" Target="../media/audio1.wav"/><Relationship Id="rId1" Type="http://schemas.openxmlformats.org/officeDocument/2006/relationships/slideLayout" Target="../slideLayouts/slideLayout7.xml"/><Relationship Id="rId6" Type="http://schemas.microsoft.com/office/2007/relationships/hdphoto" Target="../media/hdphoto3.wdp"/><Relationship Id="rId11" Type="http://schemas.openxmlformats.org/officeDocument/2006/relationships/image" Target="../media/image19.png"/><Relationship Id="rId5" Type="http://schemas.openxmlformats.org/officeDocument/2006/relationships/image" Target="../media/image16.png"/><Relationship Id="rId15" Type="http://schemas.openxmlformats.org/officeDocument/2006/relationships/image" Target="../media/image22.png"/><Relationship Id="rId10" Type="http://schemas.openxmlformats.org/officeDocument/2006/relationships/image" Target="../media/image18.GIF"/><Relationship Id="rId4" Type="http://schemas.openxmlformats.org/officeDocument/2006/relationships/image" Target="../media/image10.png"/><Relationship Id="rId9" Type="http://schemas.openxmlformats.org/officeDocument/2006/relationships/image" Target="../media/image9.GIF"/><Relationship Id="rId14" Type="http://schemas.openxmlformats.org/officeDocument/2006/relationships/image" Target="../media/image21.png"/></Relationships>
</file>

<file path=ppt/slides/_rels/slide5.xml.rels><?xml version="1.0" encoding="UTF-8" standalone="yes"?>
<Relationships xmlns="http://schemas.openxmlformats.org/package/2006/relationships"><Relationship Id="rId8" Type="http://schemas.microsoft.com/office/2007/relationships/hdphoto" Target="../media/hdphoto4.wdp"/><Relationship Id="rId13" Type="http://schemas.openxmlformats.org/officeDocument/2006/relationships/image" Target="../media/image23.png"/><Relationship Id="rId3" Type="http://schemas.openxmlformats.org/officeDocument/2006/relationships/image" Target="../media/image4.jpeg"/><Relationship Id="rId7" Type="http://schemas.openxmlformats.org/officeDocument/2006/relationships/image" Target="../media/image17.png"/><Relationship Id="rId12" Type="http://schemas.openxmlformats.org/officeDocument/2006/relationships/image" Target="../media/image21.png"/><Relationship Id="rId2" Type="http://schemas.openxmlformats.org/officeDocument/2006/relationships/audio" Target="../media/audio1.wav"/><Relationship Id="rId1" Type="http://schemas.openxmlformats.org/officeDocument/2006/relationships/slideLayout" Target="../slideLayouts/slideLayout7.xml"/><Relationship Id="rId6" Type="http://schemas.microsoft.com/office/2007/relationships/hdphoto" Target="../media/hdphoto3.wdp"/><Relationship Id="rId11" Type="http://schemas.microsoft.com/office/2007/relationships/hdphoto" Target="../media/hdphoto5.wdp"/><Relationship Id="rId5" Type="http://schemas.openxmlformats.org/officeDocument/2006/relationships/image" Target="../media/image16.png"/><Relationship Id="rId15" Type="http://schemas.openxmlformats.org/officeDocument/2006/relationships/audio" Target="../media/audio1.wav"/><Relationship Id="rId10" Type="http://schemas.openxmlformats.org/officeDocument/2006/relationships/image" Target="../media/image19.png"/><Relationship Id="rId4" Type="http://schemas.openxmlformats.org/officeDocument/2006/relationships/image" Target="../media/image10.png"/><Relationship Id="rId9" Type="http://schemas.openxmlformats.org/officeDocument/2006/relationships/image" Target="../media/image18.GIF"/><Relationship Id="rId14" Type="http://schemas.openxmlformats.org/officeDocument/2006/relationships/image" Target="../media/image24.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jpeg"/><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jpeg"/><Relationship Id="rId7" Type="http://schemas.openxmlformats.org/officeDocument/2006/relationships/image" Target="../media/image12.png"/><Relationship Id="rId2" Type="http://schemas.openxmlformats.org/officeDocument/2006/relationships/audio" Target="../media/audio1.wav"/><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11.png"/><Relationship Id="rId10" Type="http://schemas.openxmlformats.org/officeDocument/2006/relationships/audio" Target="../media/audio1.wav"/><Relationship Id="rId4" Type="http://schemas.openxmlformats.org/officeDocument/2006/relationships/image" Target="../media/image10.png"/><Relationship Id="rId9"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5.GIF"/><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4.jpeg"/><Relationship Id="rId7" Type="http://schemas.openxmlformats.org/officeDocument/2006/relationships/image" Target="../media/image19.png"/><Relationship Id="rId12"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18.GIF"/><Relationship Id="rId11" Type="http://schemas.openxmlformats.org/officeDocument/2006/relationships/image" Target="../media/image25.GIF"/><Relationship Id="rId5" Type="http://schemas.openxmlformats.org/officeDocument/2006/relationships/image" Target="../media/image9.GIF"/><Relationship Id="rId10" Type="http://schemas.openxmlformats.org/officeDocument/2006/relationships/image" Target="../media/image21.png"/><Relationship Id="rId4" Type="http://schemas.openxmlformats.org/officeDocument/2006/relationships/image" Target="../media/image10.png"/><Relationship Id="rId9" Type="http://schemas.openxmlformats.org/officeDocument/2006/relationships/image" Target="../media/image20.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610654865b9c2"/>
          <p:cNvPicPr>
            <a:picLocks noChangeAspect="1"/>
          </p:cNvPicPr>
          <p:nvPr/>
        </p:nvPicPr>
        <p:blipFill>
          <a:blip r:embed="rId3"/>
          <a:stretch>
            <a:fillRect/>
          </a:stretch>
        </p:blipFill>
        <p:spPr>
          <a:xfrm>
            <a:off x="182" y="0"/>
            <a:ext cx="12192635" cy="6858000"/>
          </a:xfrm>
          <a:prstGeom prst="rect">
            <a:avLst/>
          </a:prstGeom>
        </p:spPr>
      </p:pic>
      <p:grpSp>
        <p:nvGrpSpPr>
          <p:cNvPr id="32" name="组合 31"/>
          <p:cNvGrpSpPr/>
          <p:nvPr/>
        </p:nvGrpSpPr>
        <p:grpSpPr>
          <a:xfrm>
            <a:off x="1828800" y="650895"/>
            <a:ext cx="9261229" cy="4862829"/>
            <a:chOff x="1227083" y="675833"/>
            <a:chExt cx="10162697" cy="5898322"/>
          </a:xfrm>
          <a:effectLst>
            <a:outerShdw blurRad="50800" dist="38100" dir="16200000" rotWithShape="0">
              <a:prstClr val="black">
                <a:alpha val="40000"/>
              </a:prstClr>
            </a:outerShdw>
          </a:effectLst>
        </p:grpSpPr>
        <p:sp>
          <p:nvSpPr>
            <p:cNvPr id="34" name="矩形 33"/>
            <p:cNvSpPr/>
            <p:nvPr/>
          </p:nvSpPr>
          <p:spPr>
            <a:xfrm rot="344791">
              <a:off x="1331381" y="828233"/>
              <a:ext cx="10058399" cy="5745922"/>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Microsoft YaHei" panose="020B0503020204020204" pitchFamily="34" charset="-122"/>
                <a:cs typeface="+mn-cs"/>
              </a:endParaRPr>
            </a:p>
          </p:txBody>
        </p:sp>
        <p:sp>
          <p:nvSpPr>
            <p:cNvPr id="31" name="矩形 30"/>
            <p:cNvSpPr/>
            <p:nvPr/>
          </p:nvSpPr>
          <p:spPr>
            <a:xfrm>
              <a:off x="1227083" y="675833"/>
              <a:ext cx="10058399" cy="5745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Microsoft YaHei" panose="020B0503020204020204" pitchFamily="34" charset="-122"/>
                <a:cs typeface="+mn-cs"/>
              </a:endParaRPr>
            </a:p>
          </p:txBody>
        </p:sp>
      </p:grpSp>
      <p:pic>
        <p:nvPicPr>
          <p:cNvPr id="6" name="图片 5" descr="610654865b9c2"/>
          <p:cNvPicPr>
            <a:picLocks noChangeAspect="1"/>
          </p:cNvPicPr>
          <p:nvPr/>
        </p:nvPicPr>
        <p:blipFill>
          <a:blip r:embed="rId4"/>
          <a:stretch>
            <a:fillRect/>
          </a:stretch>
        </p:blipFill>
        <p:spPr>
          <a:xfrm>
            <a:off x="-817" y="2362106"/>
            <a:ext cx="12192635" cy="4502150"/>
          </a:xfrm>
          <a:prstGeom prst="rect">
            <a:avLst/>
          </a:prstGeom>
          <a:effectLst>
            <a:outerShdw blurRad="63500" sx="102000" sy="102000" algn="ctr" rotWithShape="0">
              <a:prstClr val="black">
                <a:alpha val="40000"/>
              </a:prstClr>
            </a:outerShdw>
          </a:effectLst>
        </p:spPr>
      </p:pic>
      <p:pic>
        <p:nvPicPr>
          <p:cNvPr id="7" name="图片 6" descr="54ref"/>
          <p:cNvPicPr>
            <a:picLocks noChangeAspect="1"/>
          </p:cNvPicPr>
          <p:nvPr/>
        </p:nvPicPr>
        <p:blipFill>
          <a:blip r:embed="rId5"/>
          <a:stretch>
            <a:fillRect/>
          </a:stretch>
        </p:blipFill>
        <p:spPr>
          <a:xfrm>
            <a:off x="9425123" y="4132560"/>
            <a:ext cx="2766695" cy="2074545"/>
          </a:xfrm>
          <a:prstGeom prst="rect">
            <a:avLst/>
          </a:prstGeom>
          <a:effectLst>
            <a:outerShdw blurRad="63500" sx="102000" sy="102000" algn="ctr" rotWithShape="0">
              <a:prstClr val="black">
                <a:alpha val="40000"/>
              </a:prstClr>
            </a:outerShdw>
          </a:effectLst>
        </p:spPr>
      </p:pic>
      <p:pic>
        <p:nvPicPr>
          <p:cNvPr id="16" name="图片 1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603900" y="0"/>
            <a:ext cx="1588100" cy="1710690"/>
          </a:xfrm>
          <a:prstGeom prst="rect">
            <a:avLst/>
          </a:prstGeom>
          <a:effectLst>
            <a:outerShdw blurRad="63500" sx="102000" sy="102000" algn="ctr" rotWithShape="0">
              <a:prstClr val="black">
                <a:alpha val="40000"/>
              </a:prstClr>
            </a:outerShdw>
          </a:effectLst>
        </p:spPr>
      </p:pic>
      <p:pic>
        <p:nvPicPr>
          <p:cNvPr id="24" name="图片 2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486033" y="644639"/>
            <a:ext cx="1727420" cy="1097672"/>
          </a:xfrm>
          <a:prstGeom prst="rect">
            <a:avLst/>
          </a:prstGeom>
          <a:effectLst>
            <a:outerShdw blurRad="63500" sx="102000" sy="102000" algn="ctr" rotWithShape="0">
              <a:prstClr val="black">
                <a:alpha val="40000"/>
              </a:prstClr>
            </a:outerShdw>
          </a:effectLst>
        </p:spPr>
      </p:pic>
      <p:sp>
        <p:nvSpPr>
          <p:cNvPr id="25" name="TextBox 24"/>
          <p:cNvSpPr txBox="1"/>
          <p:nvPr/>
        </p:nvSpPr>
        <p:spPr>
          <a:xfrm>
            <a:off x="4510806" y="840258"/>
            <a:ext cx="4088631"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0" i="0" u="none" strike="noStrike" kern="1200" cap="none" spc="0" normalizeH="0" baseline="0" noProof="0" dirty="0" err="1">
                <a:ln>
                  <a:noFill/>
                </a:ln>
                <a:solidFill>
                  <a:srgbClr val="017A45"/>
                </a:solidFill>
                <a:effectLst/>
                <a:uLnTx/>
                <a:uFillTx/>
                <a:latin typeface="SVN-Sign Painter House Script" panose="02000006070000020004" pitchFamily="50" charset="0"/>
                <a:ea typeface="+mn-ea"/>
                <a:cs typeface="+mn-cs"/>
              </a:rPr>
              <a:t>Thứ</a:t>
            </a:r>
            <a:r>
              <a:rPr kumimoji="0" lang="en-US" sz="3600" b="0" i="0" u="none" strike="noStrike" kern="1200" cap="none" spc="0" normalizeH="0" baseline="0" noProof="0" dirty="0">
                <a:ln>
                  <a:noFill/>
                </a:ln>
                <a:solidFill>
                  <a:srgbClr val="017A45"/>
                </a:solidFill>
                <a:effectLst/>
                <a:uLnTx/>
                <a:uFillTx/>
                <a:latin typeface="SVN-Sign Painter House Script" panose="02000006070000020004" pitchFamily="50" charset="0"/>
                <a:ea typeface="+mn-ea"/>
                <a:cs typeface="+mn-cs"/>
              </a:rPr>
              <a:t>… </a:t>
            </a:r>
            <a:r>
              <a:rPr kumimoji="0" lang="en-US" sz="3600" b="0" i="0" u="none" strike="noStrike" kern="1200" cap="none" spc="0" normalizeH="0" baseline="0" noProof="0" dirty="0" err="1">
                <a:ln>
                  <a:noFill/>
                </a:ln>
                <a:solidFill>
                  <a:srgbClr val="017A45"/>
                </a:solidFill>
                <a:effectLst/>
                <a:uLnTx/>
                <a:uFillTx/>
                <a:latin typeface="SVN-Sign Painter House Script" panose="02000006070000020004" pitchFamily="50" charset="0"/>
                <a:ea typeface="+mn-ea"/>
                <a:cs typeface="+mn-cs"/>
              </a:rPr>
              <a:t>ngày</a:t>
            </a:r>
            <a:r>
              <a:rPr kumimoji="0" lang="en-US" sz="3600" b="0" i="0" u="none" strike="noStrike" kern="1200" cap="none" spc="0" normalizeH="0" baseline="0" noProof="0" dirty="0">
                <a:ln>
                  <a:noFill/>
                </a:ln>
                <a:solidFill>
                  <a:srgbClr val="017A45"/>
                </a:solidFill>
                <a:effectLst/>
                <a:uLnTx/>
                <a:uFillTx/>
                <a:latin typeface="SVN-Sign Painter House Script" panose="02000006070000020004" pitchFamily="50" charset="0"/>
                <a:ea typeface="+mn-ea"/>
                <a:cs typeface="+mn-cs"/>
              </a:rPr>
              <a:t>… </a:t>
            </a:r>
            <a:r>
              <a:rPr kumimoji="0" lang="en-US" sz="3600" b="0" i="0" u="none" strike="noStrike" kern="1200" cap="none" spc="0" normalizeH="0" baseline="0" noProof="0" dirty="0" err="1">
                <a:ln>
                  <a:noFill/>
                </a:ln>
                <a:solidFill>
                  <a:srgbClr val="017A45"/>
                </a:solidFill>
                <a:effectLst/>
                <a:uLnTx/>
                <a:uFillTx/>
                <a:latin typeface="SVN-Sign Painter House Script" panose="02000006070000020004" pitchFamily="50" charset="0"/>
                <a:ea typeface="+mn-ea"/>
                <a:cs typeface="+mn-cs"/>
              </a:rPr>
              <a:t>tháng</a:t>
            </a:r>
            <a:r>
              <a:rPr kumimoji="0" lang="en-US" sz="3600" b="0" i="0" u="none" strike="noStrike" kern="1200" cap="none" spc="0" normalizeH="0" baseline="0" noProof="0" dirty="0">
                <a:ln>
                  <a:noFill/>
                </a:ln>
                <a:solidFill>
                  <a:srgbClr val="017A45"/>
                </a:solidFill>
                <a:effectLst/>
                <a:uLnTx/>
                <a:uFillTx/>
                <a:latin typeface="SVN-Sign Painter House Script" panose="02000006070000020004" pitchFamily="50" charset="0"/>
                <a:ea typeface="+mn-ea"/>
                <a:cs typeface="+mn-cs"/>
              </a:rPr>
              <a:t>… </a:t>
            </a:r>
            <a:r>
              <a:rPr kumimoji="0" lang="en-US" sz="3600" b="0" i="0" u="none" strike="noStrike" kern="1200" cap="none" spc="0" normalizeH="0" baseline="0" noProof="0" dirty="0" err="1">
                <a:ln>
                  <a:noFill/>
                </a:ln>
                <a:solidFill>
                  <a:srgbClr val="017A45"/>
                </a:solidFill>
                <a:effectLst/>
                <a:uLnTx/>
                <a:uFillTx/>
                <a:latin typeface="SVN-Sign Painter House Script" panose="02000006070000020004" pitchFamily="50" charset="0"/>
                <a:ea typeface="+mn-ea"/>
                <a:cs typeface="+mn-cs"/>
              </a:rPr>
              <a:t>năm</a:t>
            </a:r>
            <a:r>
              <a:rPr kumimoji="0" lang="en-US" sz="3600" b="0" i="0" u="none" strike="noStrike" kern="1200" cap="none" spc="0" normalizeH="0" baseline="0" noProof="0" dirty="0">
                <a:ln>
                  <a:noFill/>
                </a:ln>
                <a:solidFill>
                  <a:srgbClr val="017A45"/>
                </a:solidFill>
                <a:effectLst/>
                <a:uLnTx/>
                <a:uFillTx/>
                <a:latin typeface="SVN-Sign Painter House Script" panose="02000006070000020004" pitchFamily="50" charset="0"/>
                <a:ea typeface="+mn-ea"/>
                <a:cs typeface="+mn-cs"/>
              </a:rPr>
              <a:t>…</a:t>
            </a:r>
          </a:p>
        </p:txBody>
      </p:sp>
      <p:sp>
        <p:nvSpPr>
          <p:cNvPr id="26" name="TextBox 25"/>
          <p:cNvSpPr txBox="1"/>
          <p:nvPr/>
        </p:nvSpPr>
        <p:spPr>
          <a:xfrm>
            <a:off x="4882233" y="1519334"/>
            <a:ext cx="3385876"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0" i="0" u="none" strike="noStrike" kern="1200" cap="none" spc="-150" normalizeH="0" baseline="0" noProof="0" dirty="0">
                <a:ln>
                  <a:noFill/>
                </a:ln>
                <a:solidFill>
                  <a:srgbClr val="FF2543"/>
                </a:solidFill>
                <a:effectLst/>
                <a:uLnTx/>
                <a:uFillTx/>
                <a:latin typeface="Coiny" panose="02000903060500060000" pitchFamily="2" charset="0"/>
                <a:ea typeface="LNTH-Kids  Chinese Font 1" panose="02010600030101010101" pitchFamily="2" charset="-128"/>
                <a:cs typeface="+mn-cs"/>
              </a:rPr>
              <a:t>TIẾNG VIỆT</a:t>
            </a:r>
          </a:p>
        </p:txBody>
      </p:sp>
      <p:sp>
        <p:nvSpPr>
          <p:cNvPr id="27" name="TextBox 26"/>
          <p:cNvSpPr txBox="1"/>
          <p:nvPr/>
        </p:nvSpPr>
        <p:spPr>
          <a:xfrm>
            <a:off x="4346958" y="2878636"/>
            <a:ext cx="4031406" cy="7067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0" i="0" u="none" strike="noStrike" kern="1200" cap="none" spc="0" normalizeH="0" baseline="0" noProof="0" dirty="0" err="1">
                <a:ln>
                  <a:noFill/>
                </a:ln>
                <a:solidFill>
                  <a:srgbClr val="096F7E"/>
                </a:solidFill>
                <a:effectLst/>
                <a:uLnTx/>
                <a:uFillTx/>
                <a:latin typeface="SVN-Sign Painter House Script" panose="02000006070000020004" pitchFamily="50" charset="0"/>
                <a:ea typeface="+mn-ea"/>
                <a:cs typeface="+mn-cs"/>
              </a:rPr>
              <a:t>Bài</a:t>
            </a:r>
            <a:r>
              <a:rPr kumimoji="0" lang="en-US" sz="4000" b="0" i="0" u="none" strike="noStrike" kern="1200" cap="none" spc="0" normalizeH="0" baseline="0" noProof="0" dirty="0">
                <a:ln>
                  <a:noFill/>
                </a:ln>
                <a:solidFill>
                  <a:srgbClr val="096F7E"/>
                </a:solidFill>
                <a:effectLst/>
                <a:uLnTx/>
                <a:uFillTx/>
                <a:latin typeface="SVN-Sign Painter House Script" panose="02000006070000020004" pitchFamily="50" charset="0"/>
                <a:ea typeface="+mn-ea"/>
                <a:cs typeface="+mn-cs"/>
              </a:rPr>
              <a:t> 20 – </a:t>
            </a:r>
            <a:r>
              <a:rPr kumimoji="0" lang="en-US" sz="4000" b="0" i="0" u="none" strike="noStrike" kern="1200" cap="none" spc="0" normalizeH="0" baseline="0" noProof="0" dirty="0" err="1">
                <a:ln>
                  <a:noFill/>
                </a:ln>
                <a:solidFill>
                  <a:srgbClr val="096F7E"/>
                </a:solidFill>
                <a:effectLst/>
                <a:uLnTx/>
                <a:uFillTx/>
                <a:latin typeface="SVN-Sign Painter House Script" panose="02000006070000020004" pitchFamily="50" charset="0"/>
                <a:ea typeface="+mn-ea"/>
                <a:cs typeface="+mn-cs"/>
              </a:rPr>
              <a:t>Tiết</a:t>
            </a:r>
            <a:r>
              <a:rPr kumimoji="0" lang="en-US" sz="4000" b="0" i="0" u="none" strike="noStrike" kern="1200" cap="none" spc="0" normalizeH="0" baseline="0" noProof="0" dirty="0">
                <a:ln>
                  <a:noFill/>
                </a:ln>
                <a:solidFill>
                  <a:srgbClr val="096F7E"/>
                </a:solidFill>
                <a:effectLst/>
                <a:uLnTx/>
                <a:uFillTx/>
                <a:latin typeface="SVN-Sign Painter House Script" panose="02000006070000020004" pitchFamily="50" charset="0"/>
                <a:ea typeface="+mn-ea"/>
                <a:cs typeface="+mn-cs"/>
              </a:rPr>
              <a:t> 4 </a:t>
            </a:r>
          </a:p>
        </p:txBody>
      </p:sp>
      <p:sp>
        <p:nvSpPr>
          <p:cNvPr id="28" name="TextBox 27"/>
          <p:cNvSpPr txBox="1"/>
          <p:nvPr/>
        </p:nvSpPr>
        <p:spPr>
          <a:xfrm>
            <a:off x="2323070" y="2215126"/>
            <a:ext cx="828083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1" i="0" u="none" strike="noStrike" kern="1200" cap="none" spc="0" normalizeH="0" baseline="0" noProof="0" dirty="0" err="1">
                <a:ln>
                  <a:noFill/>
                </a:ln>
                <a:solidFill>
                  <a:srgbClr val="F44B15"/>
                </a:solidFill>
                <a:effectLst/>
                <a:uLnTx/>
                <a:uFillTx/>
                <a:latin typeface="Patrick Hand" panose="00000500000000000000" pitchFamily="2" charset="0"/>
                <a:ea typeface="White Xmas PERSONAL USE" pitchFamily="50" charset="0"/>
                <a:cs typeface="Baloo" panose="03080902040302020200" pitchFamily="66" charset="0"/>
              </a:rPr>
              <a:t>Chủ</a:t>
            </a:r>
            <a:r>
              <a:rPr kumimoji="0" lang="en-US" sz="4000" b="1" i="0" u="none" strike="noStrike" kern="1200" cap="none" spc="0" normalizeH="0" baseline="0" noProof="0" dirty="0">
                <a:ln>
                  <a:noFill/>
                </a:ln>
                <a:solidFill>
                  <a:srgbClr val="F44B15"/>
                </a:solidFill>
                <a:effectLst/>
                <a:uLnTx/>
                <a:uFillTx/>
                <a:latin typeface="Patrick Hand" panose="00000500000000000000" pitchFamily="2" charset="0"/>
                <a:ea typeface="White Xmas PERSONAL USE" pitchFamily="50" charset="0"/>
                <a:cs typeface="Baloo" panose="03080902040302020200" pitchFamily="66" charset="0"/>
              </a:rPr>
              <a:t> </a:t>
            </a:r>
            <a:r>
              <a:rPr kumimoji="0" lang="en-US" sz="4000" b="1" i="0" u="none" strike="noStrike" kern="1200" cap="none" spc="0" normalizeH="0" baseline="0" noProof="0" dirty="0" err="1">
                <a:ln>
                  <a:noFill/>
                </a:ln>
                <a:solidFill>
                  <a:srgbClr val="F44B15"/>
                </a:solidFill>
                <a:effectLst/>
                <a:uLnTx/>
                <a:uFillTx/>
                <a:latin typeface="Patrick Hand" panose="00000500000000000000" pitchFamily="2" charset="0"/>
                <a:ea typeface="White Xmas PERSONAL USE" pitchFamily="50" charset="0"/>
                <a:cs typeface="Baloo" panose="03080902040302020200" pitchFamily="66" charset="0"/>
              </a:rPr>
              <a:t>điểm</a:t>
            </a:r>
            <a:r>
              <a:rPr kumimoji="0" lang="en-US" sz="4000" b="1" i="0" u="none" strike="noStrike" kern="1200" cap="none" spc="0" normalizeH="0" baseline="0" noProof="0" dirty="0">
                <a:ln>
                  <a:noFill/>
                </a:ln>
                <a:solidFill>
                  <a:srgbClr val="F44B15"/>
                </a:solidFill>
                <a:effectLst/>
                <a:uLnTx/>
                <a:uFillTx/>
                <a:latin typeface="Patrick Hand" panose="00000500000000000000" pitchFamily="2" charset="0"/>
                <a:ea typeface="White Xmas PERSONAL USE" pitchFamily="50" charset="0"/>
                <a:cs typeface="Baloo" panose="03080902040302020200" pitchFamily="66" charset="0"/>
              </a:rPr>
              <a:t>: </a:t>
            </a:r>
            <a:r>
              <a:rPr kumimoji="0" lang="en-US" sz="4000" b="1" i="0" u="none" strike="noStrike" kern="1200" cap="none" spc="0" normalizeH="0" baseline="0" noProof="0" dirty="0" err="1">
                <a:ln>
                  <a:noFill/>
                </a:ln>
                <a:solidFill>
                  <a:srgbClr val="F44B15"/>
                </a:solidFill>
                <a:effectLst/>
                <a:uLnTx/>
                <a:uFillTx/>
                <a:latin typeface="Patrick Hand" panose="00000500000000000000" pitchFamily="2" charset="0"/>
                <a:ea typeface="White Xmas PERSONAL USE" pitchFamily="50" charset="0"/>
                <a:cs typeface="Baloo" panose="03080902040302020200" pitchFamily="66" charset="0"/>
              </a:rPr>
              <a:t>Những</a:t>
            </a:r>
            <a:r>
              <a:rPr kumimoji="0" lang="en-US" sz="4000" b="1" i="0" u="none" strike="noStrike" kern="1200" cap="none" spc="0" normalizeH="0" baseline="0" noProof="0" dirty="0">
                <a:ln>
                  <a:noFill/>
                </a:ln>
                <a:solidFill>
                  <a:srgbClr val="F44B15"/>
                </a:solidFill>
                <a:effectLst/>
                <a:uLnTx/>
                <a:uFillTx/>
                <a:latin typeface="Patrick Hand" panose="00000500000000000000" pitchFamily="2" charset="0"/>
                <a:ea typeface="White Xmas PERSONAL USE" pitchFamily="50" charset="0"/>
                <a:cs typeface="Baloo" panose="03080902040302020200" pitchFamily="66" charset="0"/>
              </a:rPr>
              <a:t> </a:t>
            </a:r>
            <a:r>
              <a:rPr kumimoji="0" lang="en-US" sz="4000" b="1" i="0" u="none" strike="noStrike" kern="1200" cap="none" spc="0" normalizeH="0" baseline="0" noProof="0" dirty="0" err="1">
                <a:ln>
                  <a:noFill/>
                </a:ln>
                <a:solidFill>
                  <a:srgbClr val="F44B15"/>
                </a:solidFill>
                <a:effectLst/>
                <a:uLnTx/>
                <a:uFillTx/>
                <a:latin typeface="Patrick Hand" panose="00000500000000000000" pitchFamily="2" charset="0"/>
                <a:ea typeface="White Xmas PERSONAL USE" pitchFamily="50" charset="0"/>
                <a:cs typeface="Baloo" panose="03080902040302020200" pitchFamily="66" charset="0"/>
              </a:rPr>
              <a:t>trải</a:t>
            </a:r>
            <a:r>
              <a:rPr kumimoji="0" lang="en-US" sz="4000" b="1" i="0" u="none" strike="noStrike" kern="1200" cap="none" spc="0" normalizeH="0" baseline="0" noProof="0" dirty="0">
                <a:ln>
                  <a:noFill/>
                </a:ln>
                <a:solidFill>
                  <a:srgbClr val="F44B15"/>
                </a:solidFill>
                <a:effectLst/>
                <a:uLnTx/>
                <a:uFillTx/>
                <a:latin typeface="Patrick Hand" panose="00000500000000000000" pitchFamily="2" charset="0"/>
                <a:ea typeface="White Xmas PERSONAL USE" pitchFamily="50" charset="0"/>
                <a:cs typeface="Baloo" panose="03080902040302020200" pitchFamily="66" charset="0"/>
              </a:rPr>
              <a:t> </a:t>
            </a:r>
            <a:r>
              <a:rPr kumimoji="0" lang="en-US" sz="4000" b="1" i="0" u="none" strike="noStrike" kern="1200" cap="none" spc="0" normalizeH="0" baseline="0" noProof="0" dirty="0" err="1">
                <a:ln>
                  <a:noFill/>
                </a:ln>
                <a:solidFill>
                  <a:srgbClr val="F44B15"/>
                </a:solidFill>
                <a:effectLst/>
                <a:uLnTx/>
                <a:uFillTx/>
                <a:latin typeface="Patrick Hand" panose="00000500000000000000" pitchFamily="2" charset="0"/>
                <a:ea typeface="White Xmas PERSONAL USE" pitchFamily="50" charset="0"/>
                <a:cs typeface="Baloo" panose="03080902040302020200" pitchFamily="66" charset="0"/>
              </a:rPr>
              <a:t>nghiệm</a:t>
            </a:r>
            <a:r>
              <a:rPr kumimoji="0" lang="en-US" sz="4000" b="1" i="0" u="none" strike="noStrike" kern="1200" cap="none" spc="0" normalizeH="0" baseline="0" noProof="0" dirty="0">
                <a:ln>
                  <a:noFill/>
                </a:ln>
                <a:solidFill>
                  <a:srgbClr val="F44B15"/>
                </a:solidFill>
                <a:effectLst/>
                <a:uLnTx/>
                <a:uFillTx/>
                <a:latin typeface="Patrick Hand" panose="00000500000000000000" pitchFamily="2" charset="0"/>
                <a:ea typeface="White Xmas PERSONAL USE" pitchFamily="50" charset="0"/>
                <a:cs typeface="Baloo" panose="03080902040302020200" pitchFamily="66" charset="0"/>
              </a:rPr>
              <a:t> </a:t>
            </a:r>
            <a:r>
              <a:rPr kumimoji="0" lang="en-US" sz="4000" b="1" i="0" u="none" strike="noStrike" kern="1200" cap="none" spc="0" normalizeH="0" baseline="0" noProof="0" dirty="0" err="1">
                <a:ln>
                  <a:noFill/>
                </a:ln>
                <a:solidFill>
                  <a:srgbClr val="F44B15"/>
                </a:solidFill>
                <a:effectLst/>
                <a:uLnTx/>
                <a:uFillTx/>
                <a:latin typeface="Patrick Hand" panose="00000500000000000000" pitchFamily="2" charset="0"/>
                <a:ea typeface="White Xmas PERSONAL USE" pitchFamily="50" charset="0"/>
                <a:cs typeface="Baloo" panose="03080902040302020200" pitchFamily="66" charset="0"/>
              </a:rPr>
              <a:t>thú</a:t>
            </a:r>
            <a:r>
              <a:rPr kumimoji="0" lang="en-US" sz="4000" b="1" i="0" u="none" strike="noStrike" kern="1200" cap="none" spc="0" normalizeH="0" baseline="0" noProof="0" dirty="0">
                <a:ln>
                  <a:noFill/>
                </a:ln>
                <a:solidFill>
                  <a:srgbClr val="F44B15"/>
                </a:solidFill>
                <a:effectLst/>
                <a:uLnTx/>
                <a:uFillTx/>
                <a:latin typeface="Patrick Hand" panose="00000500000000000000" pitchFamily="2" charset="0"/>
                <a:ea typeface="White Xmas PERSONAL USE" pitchFamily="50" charset="0"/>
                <a:cs typeface="Baloo" panose="03080902040302020200" pitchFamily="66" charset="0"/>
              </a:rPr>
              <a:t> </a:t>
            </a:r>
            <a:r>
              <a:rPr kumimoji="0" lang="en-US" sz="4000" b="1" i="0" u="none" strike="noStrike" kern="1200" cap="none" spc="0" normalizeH="0" baseline="0" noProof="0" dirty="0" err="1">
                <a:ln>
                  <a:noFill/>
                </a:ln>
                <a:solidFill>
                  <a:srgbClr val="F44B15"/>
                </a:solidFill>
                <a:effectLst/>
                <a:uLnTx/>
                <a:uFillTx/>
                <a:latin typeface="Patrick Hand" panose="00000500000000000000" pitchFamily="2" charset="0"/>
                <a:ea typeface="White Xmas PERSONAL USE" pitchFamily="50" charset="0"/>
                <a:cs typeface="Baloo" panose="03080902040302020200" pitchFamily="66" charset="0"/>
              </a:rPr>
              <a:t>vị</a:t>
            </a:r>
            <a:endParaRPr kumimoji="0" lang="en-US" sz="4000" b="1" i="0" u="none" strike="noStrike" kern="1200" cap="none" spc="0" normalizeH="0" baseline="0" noProof="0" dirty="0">
              <a:ln>
                <a:noFill/>
              </a:ln>
              <a:solidFill>
                <a:srgbClr val="F44B15"/>
              </a:solidFill>
              <a:effectLst/>
              <a:uLnTx/>
              <a:uFillTx/>
              <a:latin typeface="Patrick Hand" panose="00000500000000000000" pitchFamily="2" charset="0"/>
              <a:ea typeface="White Xmas PERSONAL USE" pitchFamily="50" charset="0"/>
              <a:cs typeface="Baloo" panose="03080902040302020200" pitchFamily="66" charset="0"/>
            </a:endParaRPr>
          </a:p>
        </p:txBody>
      </p:sp>
      <p:sp>
        <p:nvSpPr>
          <p:cNvPr id="29" name="TextBox 28"/>
          <p:cNvSpPr txBox="1"/>
          <p:nvPr/>
        </p:nvSpPr>
        <p:spPr>
          <a:xfrm>
            <a:off x="1964724" y="3668282"/>
            <a:ext cx="8639176" cy="5835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3200" b="0" i="0" u="none" strike="noStrike" kern="1200" cap="none" spc="-150" normalizeH="0" baseline="0" noProof="0" dirty="0">
                <a:ln>
                  <a:noFill/>
                </a:ln>
                <a:solidFill>
                  <a:srgbClr val="FF2543"/>
                </a:solidFill>
                <a:effectLst/>
                <a:uLnTx/>
                <a:uFillTx/>
                <a:latin typeface="Pattaya" panose="00000500000000000000" pitchFamily="2" charset="-34"/>
                <a:ea typeface="LNTH-Kids  Chinese Font 1" panose="02010600030101010101" pitchFamily="2" charset="-128"/>
                <a:cs typeface="Pattaya" panose="00000500000000000000" pitchFamily="2" charset="-34"/>
              </a:rPr>
              <a:t>Luyện tập: Viết đoạn văn </a:t>
            </a:r>
            <a:r>
              <a:rPr kumimoji="0" lang="en-US" altLang="vi-VN" sz="3200" b="0" i="0" u="none" strike="noStrike" kern="1200" cap="none" spc="-150" normalizeH="0" baseline="0" noProof="0" dirty="0">
                <a:ln>
                  <a:noFill/>
                </a:ln>
                <a:solidFill>
                  <a:srgbClr val="FF2543"/>
                </a:solidFill>
                <a:effectLst/>
                <a:uLnTx/>
                <a:uFillTx/>
                <a:latin typeface="Pattaya" panose="00000500000000000000" pitchFamily="2" charset="-34"/>
                <a:ea typeface="LNTH-Kids  Chinese Font 1" panose="02010600030101010101" pitchFamily="2" charset="-128"/>
                <a:cs typeface="Pattaya" panose="00000500000000000000" pitchFamily="2" charset="-34"/>
              </a:rPr>
              <a:t>tả ngôi nhà của mình</a:t>
            </a:r>
          </a:p>
        </p:txBody>
      </p:sp>
      <p:pic>
        <p:nvPicPr>
          <p:cNvPr id="17" name="Picture 4" descr="Rainbow Sticker for iOS &amp;amp; Android | GIPHY"/>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932" y="-685110"/>
            <a:ext cx="3657600" cy="3657600"/>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2"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right)">
                                      <p:cBhvr>
                                        <p:cTn id="10" dur="500"/>
                                        <p:tgtEl>
                                          <p:spTgt spid="16"/>
                                        </p:tgtEl>
                                      </p:cBhvr>
                                    </p:animEffect>
                                  </p:childTnLst>
                                </p:cTn>
                              </p:par>
                            </p:childTnLst>
                          </p:cTn>
                        </p:par>
                        <p:par>
                          <p:cTn id="11" fill="hold">
                            <p:stCondLst>
                              <p:cond delay="500"/>
                            </p:stCondLst>
                            <p:childTnLst>
                              <p:par>
                                <p:cTn id="12" presetID="53" presetClass="entr" presetSubtype="16"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animEffect transition="in" filter="fade">
                                      <p:cBhvr>
                                        <p:cTn id="16" dur="500"/>
                                        <p:tgtEl>
                                          <p:spTgt spid="7"/>
                                        </p:tgtEl>
                                      </p:cBhvr>
                                    </p:animEffect>
                                  </p:childTnLst>
                                </p:cTn>
                              </p:par>
                              <p:par>
                                <p:cTn id="17" presetID="53" presetClass="entr" presetSubtype="16" fill="hold" nodeType="withEffect">
                                  <p:stCondLst>
                                    <p:cond delay="0"/>
                                  </p:stCondLst>
                                  <p:childTnLst>
                                    <p:set>
                                      <p:cBhvr>
                                        <p:cTn id="18" dur="1" fill="hold">
                                          <p:stCondLst>
                                            <p:cond delay="0"/>
                                          </p:stCondLst>
                                        </p:cTn>
                                        <p:tgtEl>
                                          <p:spTgt spid="32"/>
                                        </p:tgtEl>
                                        <p:attrNameLst>
                                          <p:attrName>style.visibility</p:attrName>
                                        </p:attrNameLst>
                                      </p:cBhvr>
                                      <p:to>
                                        <p:strVal val="visible"/>
                                      </p:to>
                                    </p:set>
                                    <p:anim calcmode="lin" valueType="num">
                                      <p:cBhvr>
                                        <p:cTn id="19" dur="500" fill="hold"/>
                                        <p:tgtEl>
                                          <p:spTgt spid="32"/>
                                        </p:tgtEl>
                                        <p:attrNameLst>
                                          <p:attrName>ppt_w</p:attrName>
                                        </p:attrNameLst>
                                      </p:cBhvr>
                                      <p:tavLst>
                                        <p:tav tm="0">
                                          <p:val>
                                            <p:fltVal val="0"/>
                                          </p:val>
                                        </p:tav>
                                        <p:tav tm="100000">
                                          <p:val>
                                            <p:strVal val="#ppt_w"/>
                                          </p:val>
                                        </p:tav>
                                      </p:tavLst>
                                    </p:anim>
                                    <p:anim calcmode="lin" valueType="num">
                                      <p:cBhvr>
                                        <p:cTn id="20" dur="500" fill="hold"/>
                                        <p:tgtEl>
                                          <p:spTgt spid="32"/>
                                        </p:tgtEl>
                                        <p:attrNameLst>
                                          <p:attrName>ppt_h</p:attrName>
                                        </p:attrNameLst>
                                      </p:cBhvr>
                                      <p:tavLst>
                                        <p:tav tm="0">
                                          <p:val>
                                            <p:fltVal val="0"/>
                                          </p:val>
                                        </p:tav>
                                        <p:tav tm="100000">
                                          <p:val>
                                            <p:strVal val="#ppt_h"/>
                                          </p:val>
                                        </p:tav>
                                      </p:tavLst>
                                    </p:anim>
                                    <p:animEffect transition="in" filter="fade">
                                      <p:cBhvr>
                                        <p:cTn id="21" dur="500"/>
                                        <p:tgtEl>
                                          <p:spTgt spid="32"/>
                                        </p:tgtEl>
                                      </p:cBhvr>
                                    </p:animEffect>
                                  </p:childTnLst>
                                </p:cTn>
                              </p:par>
                            </p:childTnLst>
                          </p:cTn>
                        </p:par>
                        <p:par>
                          <p:cTn id="22" fill="hold">
                            <p:stCondLst>
                              <p:cond delay="1000"/>
                            </p:stCondLst>
                            <p:childTnLst>
                              <p:par>
                                <p:cTn id="23" presetID="22" presetClass="entr" presetSubtype="1" fill="hold" nodeType="after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wipe(up)">
                                      <p:cBhvr>
                                        <p:cTn id="25" dur="500"/>
                                        <p:tgtEl>
                                          <p:spTgt spid="24"/>
                                        </p:tgtEl>
                                      </p:cBhvr>
                                    </p:animEffect>
                                  </p:childTnLst>
                                </p:cTn>
                              </p:par>
                              <p:par>
                                <p:cTn id="26" presetID="22" presetClass="entr" presetSubtype="8" fill="hold" grpId="0" nodeType="withEffect">
                                  <p:stCondLst>
                                    <p:cond delay="250"/>
                                  </p:stCondLst>
                                  <p:iterate type="wd">
                                    <p:tmPct val="10000"/>
                                  </p:iterate>
                                  <p:childTnLst>
                                    <p:set>
                                      <p:cBhvr>
                                        <p:cTn id="27" dur="1" fill="hold">
                                          <p:stCondLst>
                                            <p:cond delay="0"/>
                                          </p:stCondLst>
                                        </p:cTn>
                                        <p:tgtEl>
                                          <p:spTgt spid="25"/>
                                        </p:tgtEl>
                                        <p:attrNameLst>
                                          <p:attrName>style.visibility</p:attrName>
                                        </p:attrNameLst>
                                      </p:cBhvr>
                                      <p:to>
                                        <p:strVal val="visible"/>
                                      </p:to>
                                    </p:set>
                                    <p:animEffect transition="in" filter="wipe(left)">
                                      <p:cBhvr>
                                        <p:cTn id="28" dur="500"/>
                                        <p:tgtEl>
                                          <p:spTgt spid="25"/>
                                        </p:tgtEl>
                                      </p:cBhvr>
                                    </p:animEffect>
                                  </p:childTnLst>
                                </p:cTn>
                              </p:par>
                            </p:childTnLst>
                          </p:cTn>
                        </p:par>
                        <p:par>
                          <p:cTn id="29" fill="hold">
                            <p:stCondLst>
                              <p:cond delay="2799"/>
                            </p:stCondLst>
                            <p:childTnLst>
                              <p:par>
                                <p:cTn id="30" presetID="20" presetClass="entr" presetSubtype="0" fill="hold" grpId="0" nodeType="after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wedge">
                                      <p:cBhvr>
                                        <p:cTn id="32" dur="500"/>
                                        <p:tgtEl>
                                          <p:spTgt spid="26"/>
                                        </p:tgtEl>
                                      </p:cBhvr>
                                    </p:animEffect>
                                  </p:childTnLst>
                                </p:cTn>
                              </p:par>
                            </p:childTnLst>
                          </p:cTn>
                        </p:par>
                        <p:par>
                          <p:cTn id="33" fill="hold">
                            <p:stCondLst>
                              <p:cond delay="3299"/>
                            </p:stCondLst>
                            <p:childTnLst>
                              <p:par>
                                <p:cTn id="34" presetID="53" presetClass="entr" presetSubtype="16" fill="hold" grpId="0" nodeType="afterEffect">
                                  <p:stCondLst>
                                    <p:cond delay="0"/>
                                  </p:stCondLst>
                                  <p:childTnLst>
                                    <p:set>
                                      <p:cBhvr>
                                        <p:cTn id="35" dur="1" fill="hold">
                                          <p:stCondLst>
                                            <p:cond delay="0"/>
                                          </p:stCondLst>
                                        </p:cTn>
                                        <p:tgtEl>
                                          <p:spTgt spid="28"/>
                                        </p:tgtEl>
                                        <p:attrNameLst>
                                          <p:attrName>style.visibility</p:attrName>
                                        </p:attrNameLst>
                                      </p:cBhvr>
                                      <p:to>
                                        <p:strVal val="visible"/>
                                      </p:to>
                                    </p:set>
                                    <p:anim calcmode="lin" valueType="num">
                                      <p:cBhvr>
                                        <p:cTn id="36" dur="500" fill="hold"/>
                                        <p:tgtEl>
                                          <p:spTgt spid="28"/>
                                        </p:tgtEl>
                                        <p:attrNameLst>
                                          <p:attrName>ppt_w</p:attrName>
                                        </p:attrNameLst>
                                      </p:cBhvr>
                                      <p:tavLst>
                                        <p:tav tm="0">
                                          <p:val>
                                            <p:fltVal val="0"/>
                                          </p:val>
                                        </p:tav>
                                        <p:tav tm="100000">
                                          <p:val>
                                            <p:strVal val="#ppt_w"/>
                                          </p:val>
                                        </p:tav>
                                      </p:tavLst>
                                    </p:anim>
                                    <p:anim calcmode="lin" valueType="num">
                                      <p:cBhvr>
                                        <p:cTn id="37" dur="500" fill="hold"/>
                                        <p:tgtEl>
                                          <p:spTgt spid="28"/>
                                        </p:tgtEl>
                                        <p:attrNameLst>
                                          <p:attrName>ppt_h</p:attrName>
                                        </p:attrNameLst>
                                      </p:cBhvr>
                                      <p:tavLst>
                                        <p:tav tm="0">
                                          <p:val>
                                            <p:fltVal val="0"/>
                                          </p:val>
                                        </p:tav>
                                        <p:tav tm="100000">
                                          <p:val>
                                            <p:strVal val="#ppt_h"/>
                                          </p:val>
                                        </p:tav>
                                      </p:tavLst>
                                    </p:anim>
                                    <p:animEffect transition="in" filter="fade">
                                      <p:cBhvr>
                                        <p:cTn id="38" dur="500"/>
                                        <p:tgtEl>
                                          <p:spTgt spid="28"/>
                                        </p:tgtEl>
                                      </p:cBhvr>
                                    </p:animEffect>
                                  </p:childTnLst>
                                </p:cTn>
                              </p:par>
                            </p:childTnLst>
                          </p:cTn>
                        </p:par>
                        <p:par>
                          <p:cTn id="39" fill="hold">
                            <p:stCondLst>
                              <p:cond delay="3799"/>
                            </p:stCondLst>
                            <p:childTnLst>
                              <p:par>
                                <p:cTn id="40" presetID="47" presetClass="entr" presetSubtype="0" fill="hold" grpId="0" nodeType="afterEffect">
                                  <p:stCondLst>
                                    <p:cond delay="0"/>
                                  </p:stCondLst>
                                  <p:childTnLst>
                                    <p:set>
                                      <p:cBhvr>
                                        <p:cTn id="41" dur="1" fill="hold">
                                          <p:stCondLst>
                                            <p:cond delay="0"/>
                                          </p:stCondLst>
                                        </p:cTn>
                                        <p:tgtEl>
                                          <p:spTgt spid="27"/>
                                        </p:tgtEl>
                                        <p:attrNameLst>
                                          <p:attrName>style.visibility</p:attrName>
                                        </p:attrNameLst>
                                      </p:cBhvr>
                                      <p:to>
                                        <p:strVal val="visible"/>
                                      </p:to>
                                    </p:set>
                                    <p:animEffect transition="in" filter="fade">
                                      <p:cBhvr>
                                        <p:cTn id="42" dur="500"/>
                                        <p:tgtEl>
                                          <p:spTgt spid="27"/>
                                        </p:tgtEl>
                                      </p:cBhvr>
                                    </p:animEffect>
                                    <p:anim calcmode="lin" valueType="num">
                                      <p:cBhvr>
                                        <p:cTn id="43" dur="500" fill="hold"/>
                                        <p:tgtEl>
                                          <p:spTgt spid="27"/>
                                        </p:tgtEl>
                                        <p:attrNameLst>
                                          <p:attrName>ppt_x</p:attrName>
                                        </p:attrNameLst>
                                      </p:cBhvr>
                                      <p:tavLst>
                                        <p:tav tm="0">
                                          <p:val>
                                            <p:strVal val="#ppt_x"/>
                                          </p:val>
                                        </p:tav>
                                        <p:tav tm="100000">
                                          <p:val>
                                            <p:strVal val="#ppt_x"/>
                                          </p:val>
                                        </p:tav>
                                      </p:tavLst>
                                    </p:anim>
                                    <p:anim calcmode="lin" valueType="num">
                                      <p:cBhvr>
                                        <p:cTn id="44" dur="500" fill="hold"/>
                                        <p:tgtEl>
                                          <p:spTgt spid="27"/>
                                        </p:tgtEl>
                                        <p:attrNameLst>
                                          <p:attrName>ppt_y</p:attrName>
                                        </p:attrNameLst>
                                      </p:cBhvr>
                                      <p:tavLst>
                                        <p:tav tm="0">
                                          <p:val>
                                            <p:strVal val="#ppt_y-.1"/>
                                          </p:val>
                                        </p:tav>
                                        <p:tav tm="100000">
                                          <p:val>
                                            <p:strVal val="#ppt_y"/>
                                          </p:val>
                                        </p:tav>
                                      </p:tavLst>
                                    </p:anim>
                                  </p:childTnLst>
                                </p:cTn>
                              </p:par>
                            </p:childTnLst>
                          </p:cTn>
                        </p:par>
                        <p:par>
                          <p:cTn id="45" fill="hold">
                            <p:stCondLst>
                              <p:cond delay="4299"/>
                            </p:stCondLst>
                            <p:childTnLst>
                              <p:par>
                                <p:cTn id="46" presetID="9" presetClass="entr" presetSubtype="0" fill="hold" grpId="0" nodeType="afterEffect">
                                  <p:stCondLst>
                                    <p:cond delay="0"/>
                                  </p:stCondLst>
                                  <p:iterate type="wd">
                                    <p:tmPct val="10000"/>
                                  </p:iterate>
                                  <p:childTnLst>
                                    <p:set>
                                      <p:cBhvr>
                                        <p:cTn id="47" dur="1" fill="hold">
                                          <p:stCondLst>
                                            <p:cond delay="0"/>
                                          </p:stCondLst>
                                        </p:cTn>
                                        <p:tgtEl>
                                          <p:spTgt spid="29"/>
                                        </p:tgtEl>
                                        <p:attrNameLst>
                                          <p:attrName>style.visibility</p:attrName>
                                        </p:attrNameLst>
                                      </p:cBhvr>
                                      <p:to>
                                        <p:strVal val="visible"/>
                                      </p:to>
                                    </p:set>
                                    <p:animEffect transition="in" filter="dissolve">
                                      <p:cBhvr>
                                        <p:cTn id="48" dur="500"/>
                                        <p:tgtEl>
                                          <p:spTgt spid="29"/>
                                        </p:tgtEl>
                                      </p:cBhvr>
                                    </p:animEffect>
                                  </p:childTnLst>
                                </p:cTn>
                              </p:par>
                            </p:childTnLst>
                          </p:cTn>
                        </p:par>
                        <p:par>
                          <p:cTn id="49" fill="hold">
                            <p:stCondLst>
                              <p:cond delay="7000"/>
                            </p:stCondLst>
                            <p:childTnLst>
                              <p:par>
                                <p:cTn id="50" presetID="22" presetClass="entr" presetSubtype="8" fill="hold" nodeType="afterEffect">
                                  <p:stCondLst>
                                    <p:cond delay="0"/>
                                  </p:stCondLst>
                                  <p:childTnLst>
                                    <p:set>
                                      <p:cBhvr>
                                        <p:cTn id="51" dur="1" fill="hold">
                                          <p:stCondLst>
                                            <p:cond delay="0"/>
                                          </p:stCondLst>
                                        </p:cTn>
                                        <p:tgtEl>
                                          <p:spTgt spid="17"/>
                                        </p:tgtEl>
                                        <p:attrNameLst>
                                          <p:attrName>style.visibility</p:attrName>
                                        </p:attrNameLst>
                                      </p:cBhvr>
                                      <p:to>
                                        <p:strVal val="visible"/>
                                      </p:to>
                                    </p:set>
                                    <p:animEffect transition="in" filter="wipe(left)">
                                      <p:cBhvr>
                                        <p:cTn id="5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P spid="27" grpId="0"/>
      <p:bldP spid="28" grpId="0"/>
      <p:bldP spid="2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4"/>
          <a:stretch>
            <a:fillRect/>
          </a:stretch>
        </p:blipFill>
        <p:spPr>
          <a:xfrm>
            <a:off x="-635" y="-635"/>
            <a:ext cx="12192635" cy="6858635"/>
          </a:xfrm>
          <a:prstGeom prst="rect">
            <a:avLst/>
          </a:prstGeom>
        </p:spPr>
      </p:pic>
      <p:sp>
        <p:nvSpPr>
          <p:cNvPr id="14" name="Cloud 13"/>
          <p:cNvSpPr/>
          <p:nvPr/>
        </p:nvSpPr>
        <p:spPr>
          <a:xfrm>
            <a:off x="323850" y="465374"/>
            <a:ext cx="2655324" cy="1371600"/>
          </a:xfrm>
          <a:prstGeom prst="cloud">
            <a:avLst/>
          </a:prstGeom>
          <a:solidFill>
            <a:schemeClr val="accent1">
              <a:lumMod val="20000"/>
              <a:lumOff val="80000"/>
            </a:schemeClr>
          </a:solidFill>
          <a:ln w="38100">
            <a:solidFill>
              <a:srgbClr val="0D4C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dirty="0" err="1">
                <a:ln>
                  <a:noFill/>
                </a:ln>
                <a:solidFill>
                  <a:srgbClr val="0D4C8E"/>
                </a:solidFill>
                <a:effectLst/>
                <a:uLnTx/>
                <a:uFillTx/>
                <a:latin typeface="Calibri" panose="020F0502020204030204"/>
                <a:ea typeface="+mn-ea"/>
                <a:cs typeface="+mn-cs"/>
              </a:rPr>
              <a:t>Giới</a:t>
            </a:r>
            <a:r>
              <a:rPr kumimoji="0" lang="en-US" sz="2800" b="1" i="0" u="none" strike="noStrike" kern="1200" cap="none" spc="0" normalizeH="0" baseline="0" noProof="0" dirty="0">
                <a:ln>
                  <a:noFill/>
                </a:ln>
                <a:solidFill>
                  <a:srgbClr val="0D4C8E"/>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srgbClr val="0D4C8E"/>
                </a:solidFill>
                <a:effectLst/>
                <a:uLnTx/>
                <a:uFillTx/>
                <a:latin typeface="Calibri" panose="020F0502020204030204"/>
                <a:ea typeface="+mn-ea"/>
                <a:cs typeface="+mn-cs"/>
              </a:rPr>
              <a:t>thiệu</a:t>
            </a:r>
            <a:r>
              <a:rPr kumimoji="0" lang="en-US" sz="2800" b="1" i="0" u="none" strike="noStrike" kern="1200" cap="none" spc="0" normalizeH="0" noProof="0" dirty="0">
                <a:ln>
                  <a:noFill/>
                </a:ln>
                <a:solidFill>
                  <a:srgbClr val="0D4C8E"/>
                </a:solidFill>
                <a:effectLst/>
                <a:uLnTx/>
                <a:uFillTx/>
                <a:latin typeface="Calibri" panose="020F0502020204030204"/>
                <a:ea typeface="+mn-ea"/>
                <a:cs typeface="+mn-cs"/>
              </a:rPr>
              <a:t> </a:t>
            </a:r>
            <a:r>
              <a:rPr kumimoji="0" lang="en-US" sz="2800" b="1" i="0" u="none" strike="noStrike" kern="1200" cap="none" spc="0" normalizeH="0" noProof="0" dirty="0" err="1">
                <a:ln>
                  <a:noFill/>
                </a:ln>
                <a:solidFill>
                  <a:srgbClr val="0D4C8E"/>
                </a:solidFill>
                <a:effectLst/>
                <a:uLnTx/>
                <a:uFillTx/>
                <a:latin typeface="Calibri" panose="020F0502020204030204"/>
                <a:ea typeface="+mn-ea"/>
                <a:cs typeface="+mn-cs"/>
              </a:rPr>
              <a:t>ngôi nhà</a:t>
            </a:r>
            <a:endParaRPr kumimoji="0" lang="en-US" sz="2800" b="1" i="0" u="none" strike="noStrike" kern="1200" cap="none" spc="0" normalizeH="0" baseline="0" noProof="0" dirty="0">
              <a:ln>
                <a:noFill/>
              </a:ln>
              <a:solidFill>
                <a:srgbClr val="0D4C8E"/>
              </a:solidFill>
              <a:effectLst/>
              <a:uLnTx/>
              <a:uFillTx/>
              <a:latin typeface="Calibri" panose="020F0502020204030204"/>
              <a:ea typeface="+mn-ea"/>
              <a:cs typeface="+mn-cs"/>
            </a:endParaRPr>
          </a:p>
        </p:txBody>
      </p:sp>
      <p:grpSp>
        <p:nvGrpSpPr>
          <p:cNvPr id="7172" name="Group 7171"/>
          <p:cNvGrpSpPr/>
          <p:nvPr/>
        </p:nvGrpSpPr>
        <p:grpSpPr>
          <a:xfrm>
            <a:off x="4727111" y="1512830"/>
            <a:ext cx="3954047" cy="3749040"/>
            <a:chOff x="4256670" y="1512830"/>
            <a:chExt cx="4205460" cy="3749040"/>
          </a:xfrm>
          <a:effectLst>
            <a:outerShdw blurRad="63500" sx="102000" sy="102000" algn="ctr" rotWithShape="0">
              <a:prstClr val="black">
                <a:alpha val="40000"/>
              </a:prstClr>
            </a:outerShdw>
          </a:effectLst>
        </p:grpSpPr>
        <p:pic>
          <p:nvPicPr>
            <p:cNvPr id="18" name="Picture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01668" y="1512830"/>
              <a:ext cx="4160462" cy="3749040"/>
            </a:xfrm>
            <a:prstGeom prst="rect">
              <a:avLst/>
            </a:prstGeom>
          </p:spPr>
        </p:pic>
        <p:sp>
          <p:nvSpPr>
            <p:cNvPr id="25" name="TextBox 24"/>
            <p:cNvSpPr txBox="1"/>
            <p:nvPr/>
          </p:nvSpPr>
          <p:spPr>
            <a:xfrm>
              <a:off x="4256670" y="2075688"/>
              <a:ext cx="2564644" cy="107632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Tả ngôi nhà của em</a:t>
              </a:r>
            </a:p>
          </p:txBody>
        </p:sp>
      </p:grpSp>
      <p:cxnSp>
        <p:nvCxnSpPr>
          <p:cNvPr id="30" name="Connector: Curved 29"/>
          <p:cNvCxnSpPr/>
          <p:nvPr/>
        </p:nvCxnSpPr>
        <p:spPr>
          <a:xfrm flipV="1">
            <a:off x="7644809" y="1151172"/>
            <a:ext cx="1071488" cy="954075"/>
          </a:xfrm>
          <a:prstGeom prst="curvedConnector3">
            <a:avLst/>
          </a:prstGeom>
          <a:ln w="57150">
            <a:solidFill>
              <a:srgbClr val="0D4C8E"/>
            </a:solidFill>
            <a:tailEnd type="triangle"/>
          </a:ln>
        </p:spPr>
        <p:style>
          <a:lnRef idx="1">
            <a:schemeClr val="accent1"/>
          </a:lnRef>
          <a:fillRef idx="0">
            <a:schemeClr val="accent1"/>
          </a:fillRef>
          <a:effectRef idx="0">
            <a:schemeClr val="accent1"/>
          </a:effectRef>
          <a:fontRef idx="minor">
            <a:schemeClr val="tx1"/>
          </a:fontRef>
        </p:style>
      </p:cxnSp>
      <p:sp>
        <p:nvSpPr>
          <p:cNvPr id="32" name="Cloud 31"/>
          <p:cNvSpPr/>
          <p:nvPr/>
        </p:nvSpPr>
        <p:spPr>
          <a:xfrm>
            <a:off x="8716297" y="1"/>
            <a:ext cx="3449310" cy="1972684"/>
          </a:xfrm>
          <a:prstGeom prst="cloud">
            <a:avLst/>
          </a:prstGeom>
          <a:solidFill>
            <a:schemeClr val="accent1">
              <a:lumMod val="20000"/>
              <a:lumOff val="80000"/>
            </a:schemeClr>
          </a:solidFill>
          <a:ln w="38100">
            <a:solidFill>
              <a:srgbClr val="0D4C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600" b="1" dirty="0" err="1">
                <a:solidFill>
                  <a:srgbClr val="0D4C8E"/>
                </a:solidFill>
              </a:rPr>
              <a:t>Bao quát</a:t>
            </a:r>
            <a:endParaRPr lang="en-US" sz="3600" b="1" dirty="0">
              <a:solidFill>
                <a:srgbClr val="0D4C8E"/>
              </a:solidFill>
            </a:endParaRPr>
          </a:p>
        </p:txBody>
      </p:sp>
      <p:cxnSp>
        <p:nvCxnSpPr>
          <p:cNvPr id="43" name="Connector: Curved 42"/>
          <p:cNvCxnSpPr/>
          <p:nvPr/>
        </p:nvCxnSpPr>
        <p:spPr>
          <a:xfrm rot="16200000" flipH="1">
            <a:off x="9467124" y="2960701"/>
            <a:ext cx="1980248" cy="12"/>
          </a:xfrm>
          <a:prstGeom prst="curvedConnector3">
            <a:avLst>
              <a:gd name="adj1" fmla="val 50000"/>
            </a:avLst>
          </a:prstGeom>
          <a:ln w="57150">
            <a:solidFill>
              <a:srgbClr val="B207B0"/>
            </a:solidFill>
            <a:tailEnd type="triangle"/>
          </a:ln>
        </p:spPr>
        <p:style>
          <a:lnRef idx="1">
            <a:schemeClr val="accent1"/>
          </a:lnRef>
          <a:fillRef idx="0">
            <a:schemeClr val="accent1"/>
          </a:fillRef>
          <a:effectRef idx="0">
            <a:schemeClr val="accent1"/>
          </a:effectRef>
          <a:fontRef idx="minor">
            <a:schemeClr val="tx1"/>
          </a:fontRef>
        </p:style>
      </p:cxnSp>
      <p:sp>
        <p:nvSpPr>
          <p:cNvPr id="46" name="Cloud 45"/>
          <p:cNvSpPr/>
          <p:nvPr/>
        </p:nvSpPr>
        <p:spPr>
          <a:xfrm>
            <a:off x="9252244" y="3861953"/>
            <a:ext cx="1900051" cy="1205976"/>
          </a:xfrm>
          <a:prstGeom prst="cloud">
            <a:avLst/>
          </a:prstGeom>
          <a:solidFill>
            <a:srgbClr val="FDCFFD"/>
          </a:solidFill>
          <a:ln w="38100">
            <a:solidFill>
              <a:srgbClr val="B207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000" b="1" i="0" u="none" strike="noStrike" kern="1200" cap="none" spc="0" normalizeH="0" baseline="0" noProof="0" dirty="0" err="1">
                <a:ln>
                  <a:noFill/>
                </a:ln>
                <a:solidFill>
                  <a:srgbClr val="B207B0"/>
                </a:solidFill>
                <a:effectLst/>
                <a:uLnTx/>
                <a:uFillTx/>
                <a:latin typeface="Calibri" panose="020F0502020204030204"/>
                <a:ea typeface="+mn-ea"/>
                <a:cs typeface="+mn-cs"/>
              </a:rPr>
              <a:t>Cảnh vật xung quanh</a:t>
            </a:r>
            <a:endParaRPr kumimoji="0" lang="en-US" sz="2000" b="1" i="0" u="none" strike="noStrike" kern="1200" cap="none" spc="0" normalizeH="0" baseline="0" noProof="0" dirty="0">
              <a:ln>
                <a:noFill/>
              </a:ln>
              <a:solidFill>
                <a:srgbClr val="B207B0"/>
              </a:solidFill>
              <a:effectLst/>
              <a:uLnTx/>
              <a:uFillTx/>
              <a:latin typeface="Calibri" panose="020F0502020204030204"/>
              <a:ea typeface="+mn-ea"/>
              <a:cs typeface="+mn-cs"/>
            </a:endParaRPr>
          </a:p>
        </p:txBody>
      </p:sp>
      <p:cxnSp>
        <p:nvCxnSpPr>
          <p:cNvPr id="58" name="Connector: Curved 57"/>
          <p:cNvCxnSpPr/>
          <p:nvPr/>
        </p:nvCxnSpPr>
        <p:spPr>
          <a:xfrm rot="10800000" flipV="1">
            <a:off x="4918724" y="4121765"/>
            <a:ext cx="1879979" cy="758299"/>
          </a:xfrm>
          <a:prstGeom prst="curvedConnector3">
            <a:avLst>
              <a:gd name="adj1" fmla="val 50000"/>
            </a:avLst>
          </a:prstGeom>
          <a:ln w="57150">
            <a:solidFill>
              <a:srgbClr val="0D4C8E"/>
            </a:solidFill>
            <a:tailEnd type="triangle"/>
          </a:ln>
        </p:spPr>
        <p:style>
          <a:lnRef idx="1">
            <a:schemeClr val="accent1"/>
          </a:lnRef>
          <a:fillRef idx="0">
            <a:schemeClr val="accent1"/>
          </a:fillRef>
          <a:effectRef idx="0">
            <a:schemeClr val="accent1"/>
          </a:effectRef>
          <a:fontRef idx="minor">
            <a:schemeClr val="tx1"/>
          </a:fontRef>
        </p:style>
      </p:cxnSp>
      <p:sp>
        <p:nvSpPr>
          <p:cNvPr id="62" name="Cloud 61"/>
          <p:cNvSpPr/>
          <p:nvPr/>
        </p:nvSpPr>
        <p:spPr>
          <a:xfrm>
            <a:off x="4608195" y="4817745"/>
            <a:ext cx="2078990" cy="1229360"/>
          </a:xfrm>
          <a:prstGeom prst="cloud">
            <a:avLst/>
          </a:prstGeom>
          <a:solidFill>
            <a:schemeClr val="accent1">
              <a:lumMod val="20000"/>
              <a:lumOff val="80000"/>
            </a:schemeClr>
          </a:solidFill>
          <a:ln w="38100">
            <a:solidFill>
              <a:srgbClr val="0D4C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200" b="1" dirty="0">
                <a:solidFill>
                  <a:srgbClr val="0D4C8E"/>
                </a:solidFill>
              </a:rPr>
              <a:t>Đặc điểm</a:t>
            </a:r>
          </a:p>
        </p:txBody>
      </p:sp>
      <p:sp>
        <p:nvSpPr>
          <p:cNvPr id="70" name="TextBox 69"/>
          <p:cNvSpPr txBox="1"/>
          <p:nvPr/>
        </p:nvSpPr>
        <p:spPr>
          <a:xfrm>
            <a:off x="4373760" y="776763"/>
            <a:ext cx="3449311" cy="830997"/>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800" b="1" i="0" u="none" strike="noStrike" kern="1200" cap="none" spc="0" normalizeH="0" baseline="0" noProof="0" dirty="0">
                <a:ln>
                  <a:noFill/>
                </a:ln>
                <a:solidFill>
                  <a:srgbClr val="FF0066"/>
                </a:solidFill>
                <a:effectLst>
                  <a:glow rad="88900">
                    <a:srgbClr val="FFFF00">
                      <a:alpha val="70000"/>
                    </a:srgbClr>
                  </a:glow>
                </a:effectLst>
                <a:uLnTx/>
                <a:uFillTx/>
                <a:latin typeface="SVN-Sign Painter House Script" panose="02000006070000020004" pitchFamily="50" charset="0"/>
                <a:ea typeface="+mn-ea"/>
                <a:cs typeface="+mn-cs"/>
              </a:rPr>
              <a:t>SƠ ĐỒ TƯ DUY</a:t>
            </a:r>
          </a:p>
        </p:txBody>
      </p:sp>
      <p:cxnSp>
        <p:nvCxnSpPr>
          <p:cNvPr id="10" name="Connector: Curved 9"/>
          <p:cNvCxnSpPr/>
          <p:nvPr/>
        </p:nvCxnSpPr>
        <p:spPr>
          <a:xfrm rot="10800000">
            <a:off x="2979176" y="1151177"/>
            <a:ext cx="1824982" cy="954071"/>
          </a:xfrm>
          <a:prstGeom prst="curvedConnector3">
            <a:avLst/>
          </a:prstGeom>
          <a:ln w="57150">
            <a:solidFill>
              <a:srgbClr val="0D4C8E"/>
            </a:solidFill>
            <a:tailEnd type="triangle"/>
          </a:ln>
        </p:spPr>
        <p:style>
          <a:lnRef idx="1">
            <a:schemeClr val="accent1"/>
          </a:lnRef>
          <a:fillRef idx="0">
            <a:schemeClr val="accent1"/>
          </a:fillRef>
          <a:effectRef idx="0">
            <a:schemeClr val="accent1"/>
          </a:effectRef>
          <a:fontRef idx="minor">
            <a:schemeClr val="tx1"/>
          </a:fontRef>
        </p:style>
      </p:cxnSp>
      <p:cxnSp>
        <p:nvCxnSpPr>
          <p:cNvPr id="29" name="Connector: Curved 28"/>
          <p:cNvCxnSpPr/>
          <p:nvPr/>
        </p:nvCxnSpPr>
        <p:spPr>
          <a:xfrm rot="16200000" flipH="1">
            <a:off x="6978026" y="4702624"/>
            <a:ext cx="301762" cy="1032741"/>
          </a:xfrm>
          <a:prstGeom prst="curvedConnector3">
            <a:avLst>
              <a:gd name="adj1" fmla="val 50000"/>
            </a:avLst>
          </a:prstGeom>
          <a:ln w="57150">
            <a:solidFill>
              <a:srgbClr val="B207B0"/>
            </a:solidFill>
            <a:tailEnd type="triangle"/>
          </a:ln>
        </p:spPr>
        <p:style>
          <a:lnRef idx="1">
            <a:schemeClr val="accent1"/>
          </a:lnRef>
          <a:fillRef idx="0">
            <a:schemeClr val="accent1"/>
          </a:fillRef>
          <a:effectRef idx="0">
            <a:schemeClr val="accent1"/>
          </a:effectRef>
          <a:fontRef idx="minor">
            <a:schemeClr val="tx1"/>
          </a:fontRef>
        </p:style>
      </p:cxnSp>
      <p:sp>
        <p:nvSpPr>
          <p:cNvPr id="31" name="Cloud 30"/>
          <p:cNvSpPr/>
          <p:nvPr/>
        </p:nvSpPr>
        <p:spPr>
          <a:xfrm>
            <a:off x="10683838" y="2183467"/>
            <a:ext cx="1579709" cy="1554480"/>
          </a:xfrm>
          <a:prstGeom prst="cloud">
            <a:avLst/>
          </a:prstGeom>
          <a:solidFill>
            <a:srgbClr val="FDCFFD"/>
          </a:solidFill>
          <a:ln w="38100">
            <a:solidFill>
              <a:srgbClr val="B207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000" b="1" i="0" u="none" strike="noStrike" kern="1200" cap="none" spc="0" normalizeH="0" baseline="0" noProof="0" dirty="0" err="1">
                <a:ln>
                  <a:noFill/>
                </a:ln>
                <a:solidFill>
                  <a:srgbClr val="B207B0"/>
                </a:solidFill>
                <a:effectLst/>
                <a:uLnTx/>
                <a:uFillTx/>
                <a:latin typeface="Calibri" panose="020F0502020204030204"/>
                <a:ea typeface="+mn-ea"/>
                <a:cs typeface="+mn-cs"/>
              </a:rPr>
              <a:t>Hình dáng</a:t>
            </a:r>
            <a:endParaRPr kumimoji="0" lang="en-US" sz="2000" b="1" i="0" u="none" strike="noStrike" kern="1200" cap="none" spc="0" normalizeH="0" baseline="0" noProof="0" dirty="0">
              <a:ln>
                <a:noFill/>
              </a:ln>
              <a:solidFill>
                <a:srgbClr val="B207B0"/>
              </a:solidFill>
              <a:effectLst/>
              <a:uLnTx/>
              <a:uFillTx/>
              <a:latin typeface="Calibri" panose="020F0502020204030204"/>
              <a:ea typeface="+mn-ea"/>
              <a:cs typeface="+mn-cs"/>
            </a:endParaRPr>
          </a:p>
        </p:txBody>
      </p:sp>
      <p:cxnSp>
        <p:nvCxnSpPr>
          <p:cNvPr id="38" name="Connector: Curved 37"/>
          <p:cNvCxnSpPr/>
          <p:nvPr/>
        </p:nvCxnSpPr>
        <p:spPr>
          <a:xfrm rot="10800000" flipV="1">
            <a:off x="693829" y="1836971"/>
            <a:ext cx="1071838" cy="904451"/>
          </a:xfrm>
          <a:prstGeom prst="curvedConnector3">
            <a:avLst>
              <a:gd name="adj1" fmla="val 50000"/>
            </a:avLst>
          </a:prstGeom>
          <a:ln w="57150">
            <a:solidFill>
              <a:srgbClr val="B207B0"/>
            </a:solidFill>
            <a:tailEnd type="triangle"/>
          </a:ln>
        </p:spPr>
        <p:style>
          <a:lnRef idx="1">
            <a:schemeClr val="accent1"/>
          </a:lnRef>
          <a:fillRef idx="0">
            <a:schemeClr val="accent1"/>
          </a:fillRef>
          <a:effectRef idx="0">
            <a:schemeClr val="accent1"/>
          </a:effectRef>
          <a:fontRef idx="minor">
            <a:schemeClr val="tx1"/>
          </a:fontRef>
        </p:style>
      </p:cxnSp>
      <p:sp>
        <p:nvSpPr>
          <p:cNvPr id="41" name="Cloud 40"/>
          <p:cNvSpPr/>
          <p:nvPr/>
        </p:nvSpPr>
        <p:spPr>
          <a:xfrm>
            <a:off x="-69642" y="2741423"/>
            <a:ext cx="1508162" cy="1111113"/>
          </a:xfrm>
          <a:prstGeom prst="cloud">
            <a:avLst/>
          </a:prstGeom>
          <a:solidFill>
            <a:srgbClr val="FDCFFD"/>
          </a:solidFill>
          <a:ln w="38100">
            <a:solidFill>
              <a:srgbClr val="B207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000" b="1" i="0" u="none" strike="noStrike" kern="1200" cap="none" spc="0" normalizeH="0" baseline="0" noProof="0" dirty="0">
                <a:ln>
                  <a:noFill/>
                </a:ln>
                <a:solidFill>
                  <a:srgbClr val="B207B0"/>
                </a:solidFill>
                <a:effectLst/>
                <a:uLnTx/>
                <a:uFillTx/>
                <a:latin typeface="Calibri" panose="020F0502020204030204"/>
                <a:ea typeface="+mn-ea"/>
                <a:cs typeface="+mn-cs"/>
              </a:rPr>
              <a:t>Địa điểm</a:t>
            </a:r>
          </a:p>
        </p:txBody>
      </p:sp>
      <p:cxnSp>
        <p:nvCxnSpPr>
          <p:cNvPr id="42" name="Connector: Curved 41"/>
          <p:cNvCxnSpPr/>
          <p:nvPr/>
        </p:nvCxnSpPr>
        <p:spPr>
          <a:xfrm rot="16200000" flipH="1">
            <a:off x="1728921" y="1885673"/>
            <a:ext cx="772826" cy="761175"/>
          </a:xfrm>
          <a:prstGeom prst="curvedConnector3">
            <a:avLst>
              <a:gd name="adj1" fmla="val 50000"/>
            </a:avLst>
          </a:prstGeom>
          <a:ln w="57150">
            <a:solidFill>
              <a:srgbClr val="B207B0"/>
            </a:solidFill>
            <a:tailEnd type="triangle"/>
          </a:ln>
        </p:spPr>
        <p:style>
          <a:lnRef idx="1">
            <a:schemeClr val="accent1"/>
          </a:lnRef>
          <a:fillRef idx="0">
            <a:schemeClr val="accent1"/>
          </a:fillRef>
          <a:effectRef idx="0">
            <a:schemeClr val="accent1"/>
          </a:effectRef>
          <a:fontRef idx="minor">
            <a:schemeClr val="tx1"/>
          </a:fontRef>
        </p:style>
      </p:cxnSp>
      <p:sp>
        <p:nvSpPr>
          <p:cNvPr id="45" name="Cloud 44"/>
          <p:cNvSpPr/>
          <p:nvPr/>
        </p:nvSpPr>
        <p:spPr>
          <a:xfrm>
            <a:off x="1644784" y="2626834"/>
            <a:ext cx="1508162" cy="1111113"/>
          </a:xfrm>
          <a:prstGeom prst="cloud">
            <a:avLst/>
          </a:prstGeom>
          <a:solidFill>
            <a:srgbClr val="FDCFFD"/>
          </a:solidFill>
          <a:ln w="38100">
            <a:solidFill>
              <a:srgbClr val="B207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lang="en-US" sz="2000" b="1" dirty="0" err="1">
                <a:solidFill>
                  <a:srgbClr val="B207B0"/>
                </a:solidFill>
                <a:latin typeface="Calibri" panose="020F0502020204030204"/>
              </a:rPr>
              <a:t>Thời gian ở</a:t>
            </a:r>
            <a:endParaRPr kumimoji="0" lang="en-US" sz="2000" b="1" i="0" u="none" strike="noStrike" kern="1200" cap="none" spc="0" normalizeH="0" baseline="0" noProof="0" dirty="0">
              <a:ln>
                <a:noFill/>
              </a:ln>
              <a:solidFill>
                <a:srgbClr val="B207B0"/>
              </a:solidFill>
              <a:effectLst/>
              <a:uLnTx/>
              <a:uFillTx/>
              <a:latin typeface="Calibri" panose="020F0502020204030204"/>
              <a:ea typeface="+mn-ea"/>
              <a:cs typeface="+mn-cs"/>
            </a:endParaRPr>
          </a:p>
        </p:txBody>
      </p:sp>
      <p:cxnSp>
        <p:nvCxnSpPr>
          <p:cNvPr id="2" name="Connector: Curved 57"/>
          <p:cNvCxnSpPr/>
          <p:nvPr/>
        </p:nvCxnSpPr>
        <p:spPr>
          <a:xfrm rot="10800000" flipV="1">
            <a:off x="2979434" y="3950950"/>
            <a:ext cx="1879979" cy="758299"/>
          </a:xfrm>
          <a:prstGeom prst="curvedConnector3">
            <a:avLst>
              <a:gd name="adj1" fmla="val 50000"/>
            </a:avLst>
          </a:prstGeom>
          <a:ln w="57150">
            <a:solidFill>
              <a:srgbClr val="0D4C8E"/>
            </a:solidFill>
            <a:tailEnd type="triangle"/>
          </a:ln>
        </p:spPr>
        <p:style>
          <a:lnRef idx="1">
            <a:schemeClr val="accent1"/>
          </a:lnRef>
          <a:fillRef idx="0">
            <a:schemeClr val="accent1"/>
          </a:fillRef>
          <a:effectRef idx="0">
            <a:schemeClr val="accent1"/>
          </a:effectRef>
          <a:fontRef idx="minor">
            <a:schemeClr val="tx1"/>
          </a:fontRef>
        </p:style>
      </p:cxnSp>
      <p:sp>
        <p:nvSpPr>
          <p:cNvPr id="3" name="Cloud 2"/>
          <p:cNvSpPr/>
          <p:nvPr/>
        </p:nvSpPr>
        <p:spPr>
          <a:xfrm>
            <a:off x="181762" y="4121529"/>
            <a:ext cx="2910563" cy="1695532"/>
          </a:xfrm>
          <a:prstGeom prst="cloud">
            <a:avLst/>
          </a:prstGeom>
          <a:solidFill>
            <a:schemeClr val="accent1">
              <a:lumMod val="20000"/>
              <a:lumOff val="80000"/>
            </a:schemeClr>
          </a:solidFill>
          <a:ln w="38100">
            <a:solidFill>
              <a:srgbClr val="0D4C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200" b="1" dirty="0" err="1">
                <a:solidFill>
                  <a:srgbClr val="0D4C8E"/>
                </a:solidFill>
              </a:rPr>
              <a:t>Cảm</a:t>
            </a:r>
            <a:r>
              <a:rPr lang="en-US" sz="3200" b="1" dirty="0">
                <a:solidFill>
                  <a:srgbClr val="0D4C8E"/>
                </a:solidFill>
              </a:rPr>
              <a:t> </a:t>
            </a:r>
            <a:r>
              <a:rPr lang="en-US" sz="3200" b="1" dirty="0" err="1">
                <a:solidFill>
                  <a:srgbClr val="0D4C8E"/>
                </a:solidFill>
              </a:rPr>
              <a:t>xúc</a:t>
            </a:r>
            <a:r>
              <a:rPr lang="en-US" sz="3200" b="1" dirty="0">
                <a:solidFill>
                  <a:srgbClr val="0D4C8E"/>
                </a:solidFill>
              </a:rPr>
              <a:t> </a:t>
            </a:r>
            <a:r>
              <a:rPr lang="en-US" sz="3200" b="1" dirty="0" err="1">
                <a:solidFill>
                  <a:srgbClr val="0D4C8E"/>
                </a:solidFill>
              </a:rPr>
              <a:t>của</a:t>
            </a:r>
            <a:r>
              <a:rPr lang="en-US" sz="3200" b="1" dirty="0">
                <a:solidFill>
                  <a:srgbClr val="0D4C8E"/>
                </a:solidFill>
              </a:rPr>
              <a:t> </a:t>
            </a:r>
            <a:r>
              <a:rPr lang="en-US" sz="3200" b="1" dirty="0" err="1">
                <a:solidFill>
                  <a:srgbClr val="0D4C8E"/>
                </a:solidFill>
              </a:rPr>
              <a:t>em</a:t>
            </a:r>
            <a:endParaRPr lang="en-US" sz="3200" b="1" dirty="0">
              <a:solidFill>
                <a:srgbClr val="0D4C8E"/>
              </a:solidFill>
            </a:endParaRPr>
          </a:p>
        </p:txBody>
      </p:sp>
      <p:cxnSp>
        <p:nvCxnSpPr>
          <p:cNvPr id="5" name="Connector: Curved 28"/>
          <p:cNvCxnSpPr/>
          <p:nvPr/>
        </p:nvCxnSpPr>
        <p:spPr>
          <a:xfrm rot="16200000" flipH="1">
            <a:off x="6654811" y="5450019"/>
            <a:ext cx="301762" cy="1032741"/>
          </a:xfrm>
          <a:prstGeom prst="curvedConnector3">
            <a:avLst>
              <a:gd name="adj1" fmla="val 50000"/>
            </a:avLst>
          </a:prstGeom>
          <a:ln w="57150">
            <a:solidFill>
              <a:srgbClr val="B207B0"/>
            </a:solidFill>
            <a:tailEnd type="triangle"/>
          </a:ln>
        </p:spPr>
        <p:style>
          <a:lnRef idx="1">
            <a:schemeClr val="accent1"/>
          </a:lnRef>
          <a:fillRef idx="0">
            <a:schemeClr val="accent1"/>
          </a:fillRef>
          <a:effectRef idx="0">
            <a:schemeClr val="accent1"/>
          </a:effectRef>
          <a:fontRef idx="minor">
            <a:schemeClr val="tx1"/>
          </a:fontRef>
        </p:style>
      </p:cxnSp>
      <p:sp>
        <p:nvSpPr>
          <p:cNvPr id="6" name="Cloud 5"/>
          <p:cNvSpPr/>
          <p:nvPr/>
        </p:nvSpPr>
        <p:spPr>
          <a:xfrm>
            <a:off x="7559638" y="4369772"/>
            <a:ext cx="1579709" cy="1554480"/>
          </a:xfrm>
          <a:prstGeom prst="cloud">
            <a:avLst/>
          </a:prstGeom>
          <a:solidFill>
            <a:srgbClr val="FDCFFD"/>
          </a:solidFill>
          <a:ln w="38100">
            <a:solidFill>
              <a:srgbClr val="B207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000" b="1" i="0" u="none" strike="noStrike" kern="1200" cap="none" spc="0" normalizeH="0" baseline="0" noProof="0" dirty="0" err="1">
                <a:ln>
                  <a:noFill/>
                </a:ln>
                <a:solidFill>
                  <a:srgbClr val="B207B0"/>
                </a:solidFill>
                <a:effectLst/>
                <a:uLnTx/>
                <a:uFillTx/>
                <a:latin typeface="Calibri" panose="020F0502020204030204"/>
                <a:ea typeface="+mn-ea"/>
                <a:cs typeface="+mn-cs"/>
              </a:rPr>
              <a:t>Bên ngoài</a:t>
            </a:r>
            <a:endParaRPr kumimoji="0" lang="en-US" sz="2000" b="1" i="0" u="none" strike="noStrike" kern="1200" cap="none" spc="0" normalizeH="0" baseline="0" noProof="0" dirty="0">
              <a:ln>
                <a:noFill/>
              </a:ln>
              <a:solidFill>
                <a:srgbClr val="B207B0"/>
              </a:solidFill>
              <a:effectLst/>
              <a:uLnTx/>
              <a:uFillTx/>
              <a:latin typeface="Calibri" panose="020F0502020204030204"/>
              <a:ea typeface="+mn-ea"/>
              <a:cs typeface="+mn-cs"/>
            </a:endParaRPr>
          </a:p>
        </p:txBody>
      </p:sp>
      <p:cxnSp>
        <p:nvCxnSpPr>
          <p:cNvPr id="7" name="Connector: Curved 28"/>
          <p:cNvCxnSpPr/>
          <p:nvPr/>
        </p:nvCxnSpPr>
        <p:spPr>
          <a:xfrm rot="16200000" flipH="1">
            <a:off x="11254751" y="1641289"/>
            <a:ext cx="301762" cy="1032741"/>
          </a:xfrm>
          <a:prstGeom prst="curvedConnector3">
            <a:avLst>
              <a:gd name="adj1" fmla="val 50000"/>
            </a:avLst>
          </a:prstGeom>
          <a:ln w="57150">
            <a:solidFill>
              <a:srgbClr val="B207B0"/>
            </a:solidFill>
            <a:tailEnd type="triangle"/>
          </a:ln>
        </p:spPr>
        <p:style>
          <a:lnRef idx="1">
            <a:schemeClr val="accent1"/>
          </a:lnRef>
          <a:fillRef idx="0">
            <a:schemeClr val="accent1"/>
          </a:fillRef>
          <a:effectRef idx="0">
            <a:schemeClr val="accent1"/>
          </a:effectRef>
          <a:fontRef idx="minor">
            <a:schemeClr val="tx1"/>
          </a:fontRef>
        </p:style>
      </p:cxnSp>
      <p:sp>
        <p:nvSpPr>
          <p:cNvPr id="8" name="Cloud 7"/>
          <p:cNvSpPr/>
          <p:nvPr/>
        </p:nvSpPr>
        <p:spPr>
          <a:xfrm>
            <a:off x="7210425" y="5557520"/>
            <a:ext cx="1579880" cy="1220470"/>
          </a:xfrm>
          <a:prstGeom prst="cloud">
            <a:avLst/>
          </a:prstGeom>
          <a:solidFill>
            <a:srgbClr val="FDCFFD"/>
          </a:solidFill>
          <a:ln w="38100">
            <a:solidFill>
              <a:srgbClr val="B207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000" b="1" i="0" u="none" strike="noStrike" kern="1200" cap="none" spc="0" normalizeH="0" baseline="0" noProof="0" dirty="0" err="1">
                <a:ln>
                  <a:noFill/>
                </a:ln>
                <a:solidFill>
                  <a:srgbClr val="B207B0"/>
                </a:solidFill>
                <a:effectLst/>
                <a:uLnTx/>
                <a:uFillTx/>
                <a:latin typeface="Calibri" panose="020F0502020204030204"/>
                <a:ea typeface="+mn-ea"/>
                <a:cs typeface="+mn-cs"/>
              </a:rPr>
              <a:t>Bên trong</a:t>
            </a:r>
            <a:endParaRPr kumimoji="0" lang="en-US" sz="2000" b="1" i="0" u="none" strike="noStrike" kern="1200" cap="none" spc="0" normalizeH="0" baseline="0" noProof="0" dirty="0">
              <a:ln>
                <a:noFill/>
              </a:ln>
              <a:solidFill>
                <a:srgbClr val="B207B0"/>
              </a:solidFill>
              <a:effectLst/>
              <a:uLnTx/>
              <a:uFillTx/>
              <a:latin typeface="Calibri" panose="020F0502020204030204"/>
              <a:ea typeface="+mn-ea"/>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70"/>
                                        </p:tgtEl>
                                        <p:attrNameLst>
                                          <p:attrName>style.visibility</p:attrName>
                                        </p:attrNameLst>
                                      </p:cBhvr>
                                      <p:to>
                                        <p:strVal val="visible"/>
                                      </p:to>
                                    </p:set>
                                    <p:animEffect transition="in" filter="fade">
                                      <p:cBhvr>
                                        <p:cTn id="7" dur="750"/>
                                        <p:tgtEl>
                                          <p:spTgt spid="70"/>
                                        </p:tgtEl>
                                      </p:cBhvr>
                                    </p:animEffect>
                                    <p:anim calcmode="lin" valueType="num">
                                      <p:cBhvr>
                                        <p:cTn id="8" dur="750" fill="hold"/>
                                        <p:tgtEl>
                                          <p:spTgt spid="70"/>
                                        </p:tgtEl>
                                        <p:attrNameLst>
                                          <p:attrName>ppt_x</p:attrName>
                                        </p:attrNameLst>
                                      </p:cBhvr>
                                      <p:tavLst>
                                        <p:tav tm="0">
                                          <p:val>
                                            <p:strVal val="#ppt_x"/>
                                          </p:val>
                                        </p:tav>
                                        <p:tav tm="100000">
                                          <p:val>
                                            <p:strVal val="#ppt_x"/>
                                          </p:val>
                                        </p:tav>
                                      </p:tavLst>
                                    </p:anim>
                                    <p:anim calcmode="lin" valueType="num">
                                      <p:cBhvr>
                                        <p:cTn id="9" dur="675" decel="100000" fill="hold"/>
                                        <p:tgtEl>
                                          <p:spTgt spid="70"/>
                                        </p:tgtEl>
                                        <p:attrNameLst>
                                          <p:attrName>ppt_y</p:attrName>
                                        </p:attrNameLst>
                                      </p:cBhvr>
                                      <p:tavLst>
                                        <p:tav tm="0">
                                          <p:val>
                                            <p:strVal val="#ppt_y+1"/>
                                          </p:val>
                                        </p:tav>
                                        <p:tav tm="100000">
                                          <p:val>
                                            <p:strVal val="#ppt_y-.03"/>
                                          </p:val>
                                        </p:tav>
                                      </p:tavLst>
                                    </p:anim>
                                    <p:anim calcmode="lin" valueType="num">
                                      <p:cBhvr>
                                        <p:cTn id="10" dur="75" accel="100000" fill="hold">
                                          <p:stCondLst>
                                            <p:cond delay="675"/>
                                          </p:stCondLst>
                                        </p:cTn>
                                        <p:tgtEl>
                                          <p:spTgt spid="70"/>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31" presetClass="entr" presetSubtype="0" fill="hold" nodeType="afterEffect">
                                  <p:stCondLst>
                                    <p:cond delay="0"/>
                                  </p:stCondLst>
                                  <p:childTnLst>
                                    <p:set>
                                      <p:cBhvr>
                                        <p:cTn id="13" dur="1" fill="hold">
                                          <p:stCondLst>
                                            <p:cond delay="0"/>
                                          </p:stCondLst>
                                        </p:cTn>
                                        <p:tgtEl>
                                          <p:spTgt spid="7172"/>
                                        </p:tgtEl>
                                        <p:attrNameLst>
                                          <p:attrName>style.visibility</p:attrName>
                                        </p:attrNameLst>
                                      </p:cBhvr>
                                      <p:to>
                                        <p:strVal val="visible"/>
                                      </p:to>
                                    </p:set>
                                    <p:anim calcmode="lin" valueType="num">
                                      <p:cBhvr>
                                        <p:cTn id="14" dur="750" fill="hold"/>
                                        <p:tgtEl>
                                          <p:spTgt spid="7172"/>
                                        </p:tgtEl>
                                        <p:attrNameLst>
                                          <p:attrName>ppt_w</p:attrName>
                                        </p:attrNameLst>
                                      </p:cBhvr>
                                      <p:tavLst>
                                        <p:tav tm="0">
                                          <p:val>
                                            <p:fltVal val="0"/>
                                          </p:val>
                                        </p:tav>
                                        <p:tav tm="100000">
                                          <p:val>
                                            <p:strVal val="#ppt_w"/>
                                          </p:val>
                                        </p:tav>
                                      </p:tavLst>
                                    </p:anim>
                                    <p:anim calcmode="lin" valueType="num">
                                      <p:cBhvr>
                                        <p:cTn id="15" dur="750" fill="hold"/>
                                        <p:tgtEl>
                                          <p:spTgt spid="7172"/>
                                        </p:tgtEl>
                                        <p:attrNameLst>
                                          <p:attrName>ppt_h</p:attrName>
                                        </p:attrNameLst>
                                      </p:cBhvr>
                                      <p:tavLst>
                                        <p:tav tm="0">
                                          <p:val>
                                            <p:fltVal val="0"/>
                                          </p:val>
                                        </p:tav>
                                        <p:tav tm="100000">
                                          <p:val>
                                            <p:strVal val="#ppt_h"/>
                                          </p:val>
                                        </p:tav>
                                      </p:tavLst>
                                    </p:anim>
                                    <p:anim calcmode="lin" valueType="num">
                                      <p:cBhvr>
                                        <p:cTn id="16" dur="750" fill="hold"/>
                                        <p:tgtEl>
                                          <p:spTgt spid="7172"/>
                                        </p:tgtEl>
                                        <p:attrNameLst>
                                          <p:attrName>style.rotation</p:attrName>
                                        </p:attrNameLst>
                                      </p:cBhvr>
                                      <p:tavLst>
                                        <p:tav tm="0">
                                          <p:val>
                                            <p:fltVal val="90"/>
                                          </p:val>
                                        </p:tav>
                                        <p:tav tm="100000">
                                          <p:val>
                                            <p:fltVal val="0"/>
                                          </p:val>
                                        </p:tav>
                                      </p:tavLst>
                                    </p:anim>
                                    <p:animEffect transition="in" filter="fade">
                                      <p:cBhvr>
                                        <p:cTn id="17" dur="750"/>
                                        <p:tgtEl>
                                          <p:spTgt spid="7172"/>
                                        </p:tgtEl>
                                      </p:cBhvr>
                                    </p:animEffect>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par>
                    <p:cTn id="18" fill="hold">
                      <p:stCondLst>
                        <p:cond delay="indefinite"/>
                      </p:stCondLst>
                      <p:childTnLst>
                        <p:par>
                          <p:cTn id="19" fill="hold">
                            <p:stCondLst>
                              <p:cond delay="0"/>
                            </p:stCondLst>
                            <p:childTnLst>
                              <p:par>
                                <p:cTn id="20" presetID="22" presetClass="entr" presetSubtype="2"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right)">
                                      <p:cBhvr>
                                        <p:cTn id="22" dur="500"/>
                                        <p:tgtEl>
                                          <p:spTgt spid="10"/>
                                        </p:tgtEl>
                                      </p:cBhvr>
                                    </p:animEffect>
                                  </p:childTnLst>
                                  <p:subTnLst>
                                    <p:audio>
                                      <p:cMediaNode>
                                        <p:cTn display="0" masterRel="sameClick">
                                          <p:stCondLst>
                                            <p:cond evt="begin" delay="0">
                                              <p:tn val="20"/>
                                            </p:cond>
                                          </p:stCondLst>
                                          <p:endCondLst>
                                            <p:cond evt="onStopAudio" delay="0">
                                              <p:tgtEl>
                                                <p:sldTgt/>
                                              </p:tgtEl>
                                            </p:cond>
                                          </p:endCondLst>
                                        </p:cTn>
                                        <p:tgtEl>
                                          <p:sndTgt r:embed="rId3" name="Trò-chơi-chíu.wav"/>
                                        </p:tgtEl>
                                      </p:cMediaNode>
                                    </p:audio>
                                  </p:subTnLst>
                                </p:cTn>
                              </p:par>
                            </p:childTnLst>
                          </p:cTn>
                        </p:par>
                        <p:par>
                          <p:cTn id="23" fill="hold">
                            <p:stCondLst>
                              <p:cond delay="500"/>
                            </p:stCondLst>
                            <p:childTnLst>
                              <p:par>
                                <p:cTn id="24" presetID="6" presetClass="entr" presetSubtype="32" fill="hold" grpId="0" nodeType="after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circle(out)">
                                      <p:cBhvr>
                                        <p:cTn id="26" dur="5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nodeType="clickEffect">
                                  <p:stCondLst>
                                    <p:cond delay="0"/>
                                  </p:stCondLst>
                                  <p:childTnLst>
                                    <p:set>
                                      <p:cBhvr>
                                        <p:cTn id="30" dur="1" fill="hold">
                                          <p:stCondLst>
                                            <p:cond delay="0"/>
                                          </p:stCondLst>
                                        </p:cTn>
                                        <p:tgtEl>
                                          <p:spTgt spid="38"/>
                                        </p:tgtEl>
                                        <p:attrNameLst>
                                          <p:attrName>style.visibility</p:attrName>
                                        </p:attrNameLst>
                                      </p:cBhvr>
                                      <p:to>
                                        <p:strVal val="visible"/>
                                      </p:to>
                                    </p:set>
                                    <p:animEffect transition="in" filter="wipe(up)">
                                      <p:cBhvr>
                                        <p:cTn id="31" dur="500"/>
                                        <p:tgtEl>
                                          <p:spTgt spid="38"/>
                                        </p:tgtEl>
                                      </p:cBhvr>
                                    </p:animEffect>
                                  </p:childTnLst>
                                  <p:subTnLst>
                                    <p:audio>
                                      <p:cMediaNode>
                                        <p:cTn display="0" masterRel="sameClick">
                                          <p:stCondLst>
                                            <p:cond evt="begin" delay="0">
                                              <p:tn val="29"/>
                                            </p:cond>
                                          </p:stCondLst>
                                          <p:endCondLst>
                                            <p:cond evt="onStopAudio" delay="0">
                                              <p:tgtEl>
                                                <p:sldTgt/>
                                              </p:tgtEl>
                                            </p:cond>
                                          </p:endCondLst>
                                        </p:cTn>
                                        <p:tgtEl>
                                          <p:sndTgt r:embed="rId3" name="Trò-chơi-chíu.wav"/>
                                        </p:tgtEl>
                                      </p:cMediaNode>
                                    </p:audio>
                                  </p:subTnLst>
                                </p:cTn>
                              </p:par>
                            </p:childTnLst>
                          </p:cTn>
                        </p:par>
                        <p:par>
                          <p:cTn id="32" fill="hold">
                            <p:stCondLst>
                              <p:cond delay="500"/>
                            </p:stCondLst>
                            <p:childTnLst>
                              <p:par>
                                <p:cTn id="33" presetID="6" presetClass="entr" presetSubtype="32" fill="hold" grpId="0" nodeType="afterEffect">
                                  <p:stCondLst>
                                    <p:cond delay="0"/>
                                  </p:stCondLst>
                                  <p:childTnLst>
                                    <p:set>
                                      <p:cBhvr>
                                        <p:cTn id="34" dur="1" fill="hold">
                                          <p:stCondLst>
                                            <p:cond delay="0"/>
                                          </p:stCondLst>
                                        </p:cTn>
                                        <p:tgtEl>
                                          <p:spTgt spid="41"/>
                                        </p:tgtEl>
                                        <p:attrNameLst>
                                          <p:attrName>style.visibility</p:attrName>
                                        </p:attrNameLst>
                                      </p:cBhvr>
                                      <p:to>
                                        <p:strVal val="visible"/>
                                      </p:to>
                                    </p:set>
                                    <p:animEffect transition="in" filter="circle(out)">
                                      <p:cBhvr>
                                        <p:cTn id="35" dur="500"/>
                                        <p:tgtEl>
                                          <p:spTgt spid="41"/>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1" fill="hold" nodeType="clickEffect">
                                  <p:stCondLst>
                                    <p:cond delay="0"/>
                                  </p:stCondLst>
                                  <p:childTnLst>
                                    <p:set>
                                      <p:cBhvr>
                                        <p:cTn id="39" dur="1" fill="hold">
                                          <p:stCondLst>
                                            <p:cond delay="0"/>
                                          </p:stCondLst>
                                        </p:cTn>
                                        <p:tgtEl>
                                          <p:spTgt spid="42"/>
                                        </p:tgtEl>
                                        <p:attrNameLst>
                                          <p:attrName>style.visibility</p:attrName>
                                        </p:attrNameLst>
                                      </p:cBhvr>
                                      <p:to>
                                        <p:strVal val="visible"/>
                                      </p:to>
                                    </p:set>
                                    <p:animEffect transition="in" filter="wipe(up)">
                                      <p:cBhvr>
                                        <p:cTn id="40" dur="500"/>
                                        <p:tgtEl>
                                          <p:spTgt spid="42"/>
                                        </p:tgtEl>
                                      </p:cBhvr>
                                    </p:animEffect>
                                  </p:childTnLst>
                                  <p:subTnLst>
                                    <p:audio>
                                      <p:cMediaNode>
                                        <p:cTn display="0" masterRel="sameClick">
                                          <p:stCondLst>
                                            <p:cond evt="begin" delay="0">
                                              <p:tn val="38"/>
                                            </p:cond>
                                          </p:stCondLst>
                                          <p:endCondLst>
                                            <p:cond evt="onStopAudio" delay="0">
                                              <p:tgtEl>
                                                <p:sldTgt/>
                                              </p:tgtEl>
                                            </p:cond>
                                          </p:endCondLst>
                                        </p:cTn>
                                        <p:tgtEl>
                                          <p:sndTgt r:embed="rId3" name="Trò-chơi-chíu.wav"/>
                                        </p:tgtEl>
                                      </p:cMediaNode>
                                    </p:audio>
                                  </p:subTnLst>
                                </p:cTn>
                              </p:par>
                            </p:childTnLst>
                          </p:cTn>
                        </p:par>
                        <p:par>
                          <p:cTn id="41" fill="hold">
                            <p:stCondLst>
                              <p:cond delay="500"/>
                            </p:stCondLst>
                            <p:childTnLst>
                              <p:par>
                                <p:cTn id="42" presetID="6" presetClass="entr" presetSubtype="32" fill="hold" grpId="0" nodeType="afterEffect">
                                  <p:stCondLst>
                                    <p:cond delay="0"/>
                                  </p:stCondLst>
                                  <p:childTnLst>
                                    <p:set>
                                      <p:cBhvr>
                                        <p:cTn id="43" dur="1" fill="hold">
                                          <p:stCondLst>
                                            <p:cond delay="0"/>
                                          </p:stCondLst>
                                        </p:cTn>
                                        <p:tgtEl>
                                          <p:spTgt spid="45"/>
                                        </p:tgtEl>
                                        <p:attrNameLst>
                                          <p:attrName>style.visibility</p:attrName>
                                        </p:attrNameLst>
                                      </p:cBhvr>
                                      <p:to>
                                        <p:strVal val="visible"/>
                                      </p:to>
                                    </p:set>
                                    <p:animEffect transition="in" filter="circle(out)">
                                      <p:cBhvr>
                                        <p:cTn id="44" dur="500"/>
                                        <p:tgtEl>
                                          <p:spTgt spid="45"/>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nodeType="clickEffect">
                                  <p:stCondLst>
                                    <p:cond delay="0"/>
                                  </p:stCondLst>
                                  <p:childTnLst>
                                    <p:set>
                                      <p:cBhvr>
                                        <p:cTn id="48" dur="1" fill="hold">
                                          <p:stCondLst>
                                            <p:cond delay="0"/>
                                          </p:stCondLst>
                                        </p:cTn>
                                        <p:tgtEl>
                                          <p:spTgt spid="30"/>
                                        </p:tgtEl>
                                        <p:attrNameLst>
                                          <p:attrName>style.visibility</p:attrName>
                                        </p:attrNameLst>
                                      </p:cBhvr>
                                      <p:to>
                                        <p:strVal val="visible"/>
                                      </p:to>
                                    </p:set>
                                    <p:animEffect transition="in" filter="wipe(left)">
                                      <p:cBhvr>
                                        <p:cTn id="49" dur="500"/>
                                        <p:tgtEl>
                                          <p:spTgt spid="30"/>
                                        </p:tgtEl>
                                      </p:cBhvr>
                                    </p:animEffect>
                                  </p:childTnLst>
                                  <p:subTnLst>
                                    <p:audio>
                                      <p:cMediaNode>
                                        <p:cTn display="0" masterRel="sameClick">
                                          <p:stCondLst>
                                            <p:cond evt="begin" delay="0">
                                              <p:tn val="47"/>
                                            </p:cond>
                                          </p:stCondLst>
                                          <p:endCondLst>
                                            <p:cond evt="onStopAudio" delay="0">
                                              <p:tgtEl>
                                                <p:sldTgt/>
                                              </p:tgtEl>
                                            </p:cond>
                                          </p:endCondLst>
                                        </p:cTn>
                                        <p:tgtEl>
                                          <p:sndTgt r:embed="rId3" name="Trò-chơi-chíu.wav"/>
                                        </p:tgtEl>
                                      </p:cMediaNode>
                                    </p:audio>
                                  </p:subTnLst>
                                </p:cTn>
                              </p:par>
                            </p:childTnLst>
                          </p:cTn>
                        </p:par>
                        <p:par>
                          <p:cTn id="50" fill="hold">
                            <p:stCondLst>
                              <p:cond delay="500"/>
                            </p:stCondLst>
                            <p:childTnLst>
                              <p:par>
                                <p:cTn id="51" presetID="6" presetClass="entr" presetSubtype="32" fill="hold" grpId="0" nodeType="afterEffect">
                                  <p:stCondLst>
                                    <p:cond delay="0"/>
                                  </p:stCondLst>
                                  <p:childTnLst>
                                    <p:set>
                                      <p:cBhvr>
                                        <p:cTn id="52" dur="1" fill="hold">
                                          <p:stCondLst>
                                            <p:cond delay="0"/>
                                          </p:stCondLst>
                                        </p:cTn>
                                        <p:tgtEl>
                                          <p:spTgt spid="32"/>
                                        </p:tgtEl>
                                        <p:attrNameLst>
                                          <p:attrName>style.visibility</p:attrName>
                                        </p:attrNameLst>
                                      </p:cBhvr>
                                      <p:to>
                                        <p:strVal val="visible"/>
                                      </p:to>
                                    </p:set>
                                    <p:animEffect transition="in" filter="circle(out)">
                                      <p:cBhvr>
                                        <p:cTn id="53" dur="500"/>
                                        <p:tgtEl>
                                          <p:spTgt spid="32"/>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8" fill="hold" nodeType="clickEffect">
                                  <p:stCondLst>
                                    <p:cond delay="0"/>
                                  </p:stCondLst>
                                  <p:childTnLst>
                                    <p:set>
                                      <p:cBhvr>
                                        <p:cTn id="57" dur="1" fill="hold">
                                          <p:stCondLst>
                                            <p:cond delay="0"/>
                                          </p:stCondLst>
                                        </p:cTn>
                                        <p:tgtEl>
                                          <p:spTgt spid="43"/>
                                        </p:tgtEl>
                                        <p:attrNameLst>
                                          <p:attrName>style.visibility</p:attrName>
                                        </p:attrNameLst>
                                      </p:cBhvr>
                                      <p:to>
                                        <p:strVal val="visible"/>
                                      </p:to>
                                    </p:set>
                                    <p:animEffect transition="in" filter="wipe(left)">
                                      <p:cBhvr>
                                        <p:cTn id="58" dur="500"/>
                                        <p:tgtEl>
                                          <p:spTgt spid="43"/>
                                        </p:tgtEl>
                                      </p:cBhvr>
                                    </p:animEffect>
                                  </p:childTnLst>
                                  <p:subTnLst>
                                    <p:audio>
                                      <p:cMediaNode>
                                        <p:cTn display="0" masterRel="sameClick">
                                          <p:stCondLst>
                                            <p:cond evt="begin" delay="0">
                                              <p:tn val="56"/>
                                            </p:cond>
                                          </p:stCondLst>
                                          <p:endCondLst>
                                            <p:cond evt="onStopAudio" delay="0">
                                              <p:tgtEl>
                                                <p:sldTgt/>
                                              </p:tgtEl>
                                            </p:cond>
                                          </p:endCondLst>
                                        </p:cTn>
                                        <p:tgtEl>
                                          <p:sndTgt r:embed="rId3" name="Trò-chơi-chíu.wav"/>
                                        </p:tgtEl>
                                      </p:cMediaNode>
                                    </p:audio>
                                  </p:subTnLst>
                                </p:cTn>
                              </p:par>
                            </p:childTnLst>
                          </p:cTn>
                        </p:par>
                        <p:par>
                          <p:cTn id="59" fill="hold">
                            <p:stCondLst>
                              <p:cond delay="500"/>
                            </p:stCondLst>
                            <p:childTnLst>
                              <p:par>
                                <p:cTn id="60" presetID="6" presetClass="entr" presetSubtype="32" fill="hold" grpId="0" nodeType="afterEffect">
                                  <p:stCondLst>
                                    <p:cond delay="0"/>
                                  </p:stCondLst>
                                  <p:childTnLst>
                                    <p:set>
                                      <p:cBhvr>
                                        <p:cTn id="61" dur="1" fill="hold">
                                          <p:stCondLst>
                                            <p:cond delay="0"/>
                                          </p:stCondLst>
                                        </p:cTn>
                                        <p:tgtEl>
                                          <p:spTgt spid="46"/>
                                        </p:tgtEl>
                                        <p:attrNameLst>
                                          <p:attrName>style.visibility</p:attrName>
                                        </p:attrNameLst>
                                      </p:cBhvr>
                                      <p:to>
                                        <p:strVal val="visible"/>
                                      </p:to>
                                    </p:set>
                                    <p:animEffect transition="in" filter="circle(out)">
                                      <p:cBhvr>
                                        <p:cTn id="62" dur="500"/>
                                        <p:tgtEl>
                                          <p:spTgt spid="46"/>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nodeType="clickEffect">
                                  <p:stCondLst>
                                    <p:cond delay="0"/>
                                  </p:stCondLst>
                                  <p:childTnLst>
                                    <p:set>
                                      <p:cBhvr>
                                        <p:cTn id="66" dur="1" fill="hold">
                                          <p:stCondLst>
                                            <p:cond delay="0"/>
                                          </p:stCondLst>
                                        </p:cTn>
                                        <p:tgtEl>
                                          <p:spTgt spid="29"/>
                                        </p:tgtEl>
                                        <p:attrNameLst>
                                          <p:attrName>style.visibility</p:attrName>
                                        </p:attrNameLst>
                                      </p:cBhvr>
                                      <p:to>
                                        <p:strVal val="visible"/>
                                      </p:to>
                                    </p:set>
                                    <p:animEffect transition="in" filter="wipe(left)">
                                      <p:cBhvr>
                                        <p:cTn id="67" dur="500"/>
                                        <p:tgtEl>
                                          <p:spTgt spid="29"/>
                                        </p:tgtEl>
                                      </p:cBhvr>
                                    </p:animEffect>
                                  </p:childTnLst>
                                  <p:subTnLst>
                                    <p:audio>
                                      <p:cMediaNode>
                                        <p:cTn display="0" masterRel="sameClick">
                                          <p:stCondLst>
                                            <p:cond evt="begin" delay="0">
                                              <p:tn val="65"/>
                                            </p:cond>
                                          </p:stCondLst>
                                          <p:endCondLst>
                                            <p:cond evt="onStopAudio" delay="0">
                                              <p:tgtEl>
                                                <p:sldTgt/>
                                              </p:tgtEl>
                                            </p:cond>
                                          </p:endCondLst>
                                        </p:cTn>
                                        <p:tgtEl>
                                          <p:sndTgt r:embed="rId3" name="Trò-chơi-chíu.wav"/>
                                        </p:tgtEl>
                                      </p:cMediaNode>
                                    </p:audio>
                                  </p:subTnLst>
                                </p:cTn>
                              </p:par>
                            </p:childTnLst>
                          </p:cTn>
                        </p:par>
                        <p:par>
                          <p:cTn id="68" fill="hold">
                            <p:stCondLst>
                              <p:cond delay="500"/>
                            </p:stCondLst>
                            <p:childTnLst>
                              <p:par>
                                <p:cTn id="69" presetID="6" presetClass="entr" presetSubtype="32" fill="hold" grpId="0" nodeType="afterEffect">
                                  <p:stCondLst>
                                    <p:cond delay="0"/>
                                  </p:stCondLst>
                                  <p:childTnLst>
                                    <p:set>
                                      <p:cBhvr>
                                        <p:cTn id="70" dur="1" fill="hold">
                                          <p:stCondLst>
                                            <p:cond delay="0"/>
                                          </p:stCondLst>
                                        </p:cTn>
                                        <p:tgtEl>
                                          <p:spTgt spid="31"/>
                                        </p:tgtEl>
                                        <p:attrNameLst>
                                          <p:attrName>style.visibility</p:attrName>
                                        </p:attrNameLst>
                                      </p:cBhvr>
                                      <p:to>
                                        <p:strVal val="visible"/>
                                      </p:to>
                                    </p:set>
                                    <p:animEffect transition="in" filter="circle(out)">
                                      <p:cBhvr>
                                        <p:cTn id="71" dur="500"/>
                                        <p:tgtEl>
                                          <p:spTgt spid="31"/>
                                        </p:tgtEl>
                                      </p:cBhvr>
                                    </p:animEffect>
                                  </p:childTnLst>
                                </p:cTn>
                              </p:par>
                            </p:childTnLst>
                          </p:cTn>
                        </p:par>
                      </p:childTnLst>
                    </p:cTn>
                  </p:par>
                  <p:par>
                    <p:cTn id="72" fill="hold">
                      <p:stCondLst>
                        <p:cond delay="indefinite"/>
                      </p:stCondLst>
                      <p:childTnLst>
                        <p:par>
                          <p:cTn id="73" fill="hold">
                            <p:stCondLst>
                              <p:cond delay="0"/>
                            </p:stCondLst>
                            <p:childTnLst>
                              <p:par>
                                <p:cTn id="74" presetID="22" presetClass="entr" presetSubtype="2" fill="hold" nodeType="clickEffect">
                                  <p:stCondLst>
                                    <p:cond delay="0"/>
                                  </p:stCondLst>
                                  <p:childTnLst>
                                    <p:set>
                                      <p:cBhvr>
                                        <p:cTn id="75" dur="1" fill="hold">
                                          <p:stCondLst>
                                            <p:cond delay="0"/>
                                          </p:stCondLst>
                                        </p:cTn>
                                        <p:tgtEl>
                                          <p:spTgt spid="58"/>
                                        </p:tgtEl>
                                        <p:attrNameLst>
                                          <p:attrName>style.visibility</p:attrName>
                                        </p:attrNameLst>
                                      </p:cBhvr>
                                      <p:to>
                                        <p:strVal val="visible"/>
                                      </p:to>
                                    </p:set>
                                    <p:animEffect transition="in" filter="wipe(right)">
                                      <p:cBhvr>
                                        <p:cTn id="76" dur="500"/>
                                        <p:tgtEl>
                                          <p:spTgt spid="58"/>
                                        </p:tgtEl>
                                      </p:cBhvr>
                                    </p:animEffect>
                                  </p:childTnLst>
                                  <p:subTnLst>
                                    <p:audio>
                                      <p:cMediaNode>
                                        <p:cTn display="0" masterRel="sameClick">
                                          <p:stCondLst>
                                            <p:cond evt="begin" delay="0">
                                              <p:tn val="74"/>
                                            </p:cond>
                                          </p:stCondLst>
                                          <p:endCondLst>
                                            <p:cond evt="onStopAudio" delay="0">
                                              <p:tgtEl>
                                                <p:sldTgt/>
                                              </p:tgtEl>
                                            </p:cond>
                                          </p:endCondLst>
                                        </p:cTn>
                                        <p:tgtEl>
                                          <p:sndTgt r:embed="rId3" name="Trò-chơi-chíu.wav"/>
                                        </p:tgtEl>
                                      </p:cMediaNode>
                                    </p:audio>
                                  </p:subTnLst>
                                </p:cTn>
                              </p:par>
                            </p:childTnLst>
                          </p:cTn>
                        </p:par>
                        <p:par>
                          <p:cTn id="77" fill="hold">
                            <p:stCondLst>
                              <p:cond delay="500"/>
                            </p:stCondLst>
                            <p:childTnLst>
                              <p:par>
                                <p:cTn id="78" presetID="6" presetClass="entr" presetSubtype="32" fill="hold" grpId="0" nodeType="afterEffect">
                                  <p:stCondLst>
                                    <p:cond delay="0"/>
                                  </p:stCondLst>
                                  <p:childTnLst>
                                    <p:set>
                                      <p:cBhvr>
                                        <p:cTn id="79" dur="1" fill="hold">
                                          <p:stCondLst>
                                            <p:cond delay="0"/>
                                          </p:stCondLst>
                                        </p:cTn>
                                        <p:tgtEl>
                                          <p:spTgt spid="62"/>
                                        </p:tgtEl>
                                        <p:attrNameLst>
                                          <p:attrName>style.visibility</p:attrName>
                                        </p:attrNameLst>
                                      </p:cBhvr>
                                      <p:to>
                                        <p:strVal val="visible"/>
                                      </p:to>
                                    </p:set>
                                    <p:animEffect transition="in" filter="circle(out)">
                                      <p:cBhvr>
                                        <p:cTn id="80" dur="500"/>
                                        <p:tgtEl>
                                          <p:spTgt spid="62"/>
                                        </p:tgtEl>
                                      </p:cBhvr>
                                    </p:animEffect>
                                  </p:childTnLst>
                                </p:cTn>
                              </p:par>
                            </p:childTnLst>
                          </p:cTn>
                        </p:par>
                      </p:childTnLst>
                    </p:cTn>
                  </p:par>
                  <p:par>
                    <p:cTn id="81" fill="hold">
                      <p:stCondLst>
                        <p:cond delay="indefinite"/>
                      </p:stCondLst>
                      <p:childTnLst>
                        <p:par>
                          <p:cTn id="82" fill="hold">
                            <p:stCondLst>
                              <p:cond delay="0"/>
                            </p:stCondLst>
                            <p:childTnLst>
                              <p:par>
                                <p:cTn id="83" presetID="22" presetClass="entr" presetSubtype="2" fill="hold" nodeType="clickEffect">
                                  <p:stCondLst>
                                    <p:cond delay="0"/>
                                  </p:stCondLst>
                                  <p:childTnLst>
                                    <p:set>
                                      <p:cBhvr>
                                        <p:cTn id="84" dur="1" fill="hold">
                                          <p:stCondLst>
                                            <p:cond delay="0"/>
                                          </p:stCondLst>
                                        </p:cTn>
                                        <p:tgtEl>
                                          <p:spTgt spid="2"/>
                                        </p:tgtEl>
                                        <p:attrNameLst>
                                          <p:attrName>style.visibility</p:attrName>
                                        </p:attrNameLst>
                                      </p:cBhvr>
                                      <p:to>
                                        <p:strVal val="visible"/>
                                      </p:to>
                                    </p:set>
                                    <p:animEffect transition="in" filter="wipe(right)">
                                      <p:cBhvr>
                                        <p:cTn id="85" dur="500"/>
                                        <p:tgtEl>
                                          <p:spTgt spid="2"/>
                                        </p:tgtEl>
                                      </p:cBhvr>
                                    </p:animEffect>
                                  </p:childTnLst>
                                  <p:subTnLst>
                                    <p:audio>
                                      <p:cMediaNode>
                                        <p:cTn display="0" masterRel="sameClick">
                                          <p:stCondLst>
                                            <p:cond evt="begin" delay="0">
                                              <p:tn val="83"/>
                                            </p:cond>
                                          </p:stCondLst>
                                          <p:endCondLst>
                                            <p:cond evt="onStopAudio" delay="0">
                                              <p:tgtEl>
                                                <p:sldTgt/>
                                              </p:tgtEl>
                                            </p:cond>
                                          </p:endCondLst>
                                        </p:cTn>
                                        <p:tgtEl>
                                          <p:sndTgt r:embed="rId3" name="Trò-chơi-chíu.wav"/>
                                        </p:tgtEl>
                                      </p:cMediaNode>
                                    </p:audio>
                                  </p:subTnLst>
                                </p:cTn>
                              </p:par>
                            </p:childTnLst>
                          </p:cTn>
                        </p:par>
                        <p:par>
                          <p:cTn id="86" fill="hold">
                            <p:stCondLst>
                              <p:cond delay="500"/>
                            </p:stCondLst>
                            <p:childTnLst>
                              <p:par>
                                <p:cTn id="87" presetID="6" presetClass="entr" presetSubtype="32" fill="hold" grpId="0" nodeType="afterEffect">
                                  <p:stCondLst>
                                    <p:cond delay="0"/>
                                  </p:stCondLst>
                                  <p:childTnLst>
                                    <p:set>
                                      <p:cBhvr>
                                        <p:cTn id="88" dur="1" fill="hold">
                                          <p:stCondLst>
                                            <p:cond delay="0"/>
                                          </p:stCondLst>
                                        </p:cTn>
                                        <p:tgtEl>
                                          <p:spTgt spid="3"/>
                                        </p:tgtEl>
                                        <p:attrNameLst>
                                          <p:attrName>style.visibility</p:attrName>
                                        </p:attrNameLst>
                                      </p:cBhvr>
                                      <p:to>
                                        <p:strVal val="visible"/>
                                      </p:to>
                                    </p:set>
                                    <p:animEffect transition="in" filter="circle(out)">
                                      <p:cBhvr>
                                        <p:cTn id="89" dur="500"/>
                                        <p:tgtEl>
                                          <p:spTgt spid="3"/>
                                        </p:tgtEl>
                                      </p:cBhvr>
                                    </p:animEffect>
                                  </p:childTnLst>
                                </p:cTn>
                              </p:par>
                            </p:childTnLst>
                          </p:cTn>
                        </p:par>
                      </p:childTnLst>
                    </p:cTn>
                  </p:par>
                  <p:par>
                    <p:cTn id="90" fill="hold">
                      <p:stCondLst>
                        <p:cond delay="indefinite"/>
                      </p:stCondLst>
                      <p:childTnLst>
                        <p:par>
                          <p:cTn id="91" fill="hold">
                            <p:stCondLst>
                              <p:cond delay="0"/>
                            </p:stCondLst>
                            <p:childTnLst>
                              <p:par>
                                <p:cTn id="92" presetID="22" presetClass="entr" presetSubtype="8" fill="hold" nodeType="clickEffect">
                                  <p:stCondLst>
                                    <p:cond delay="0"/>
                                  </p:stCondLst>
                                  <p:childTnLst>
                                    <p:set>
                                      <p:cBhvr>
                                        <p:cTn id="93" dur="1" fill="hold">
                                          <p:stCondLst>
                                            <p:cond delay="0"/>
                                          </p:stCondLst>
                                        </p:cTn>
                                        <p:tgtEl>
                                          <p:spTgt spid="5"/>
                                        </p:tgtEl>
                                        <p:attrNameLst>
                                          <p:attrName>style.visibility</p:attrName>
                                        </p:attrNameLst>
                                      </p:cBhvr>
                                      <p:to>
                                        <p:strVal val="visible"/>
                                      </p:to>
                                    </p:set>
                                    <p:animEffect transition="in" filter="wipe(left)">
                                      <p:cBhvr>
                                        <p:cTn id="94" dur="500"/>
                                        <p:tgtEl>
                                          <p:spTgt spid="5"/>
                                        </p:tgtEl>
                                      </p:cBhvr>
                                    </p:animEffect>
                                  </p:childTnLst>
                                  <p:subTnLst>
                                    <p:audio>
                                      <p:cMediaNode>
                                        <p:cTn display="0" masterRel="sameClick">
                                          <p:stCondLst>
                                            <p:cond evt="begin" delay="0">
                                              <p:tn val="92"/>
                                            </p:cond>
                                          </p:stCondLst>
                                          <p:endCondLst>
                                            <p:cond evt="onStopAudio" delay="0">
                                              <p:tgtEl>
                                                <p:sldTgt/>
                                              </p:tgtEl>
                                            </p:cond>
                                          </p:endCondLst>
                                        </p:cTn>
                                        <p:tgtEl>
                                          <p:sndTgt r:embed="rId3" name="Trò-chơi-chíu.wav"/>
                                        </p:tgtEl>
                                      </p:cMediaNode>
                                    </p:audio>
                                  </p:subTnLst>
                                </p:cTn>
                              </p:par>
                            </p:childTnLst>
                          </p:cTn>
                        </p:par>
                        <p:par>
                          <p:cTn id="95" fill="hold">
                            <p:stCondLst>
                              <p:cond delay="500"/>
                            </p:stCondLst>
                            <p:childTnLst>
                              <p:par>
                                <p:cTn id="96" presetID="6" presetClass="entr" presetSubtype="32" fill="hold" grpId="0" nodeType="afterEffect">
                                  <p:stCondLst>
                                    <p:cond delay="0"/>
                                  </p:stCondLst>
                                  <p:childTnLst>
                                    <p:set>
                                      <p:cBhvr>
                                        <p:cTn id="97" dur="1" fill="hold">
                                          <p:stCondLst>
                                            <p:cond delay="0"/>
                                          </p:stCondLst>
                                        </p:cTn>
                                        <p:tgtEl>
                                          <p:spTgt spid="6"/>
                                        </p:tgtEl>
                                        <p:attrNameLst>
                                          <p:attrName>style.visibility</p:attrName>
                                        </p:attrNameLst>
                                      </p:cBhvr>
                                      <p:to>
                                        <p:strVal val="visible"/>
                                      </p:to>
                                    </p:set>
                                    <p:animEffect transition="in" filter="circle(out)">
                                      <p:cBhvr>
                                        <p:cTn id="98" dur="500"/>
                                        <p:tgtEl>
                                          <p:spTgt spid="6"/>
                                        </p:tgtEl>
                                      </p:cBhvr>
                                    </p:animEffect>
                                  </p:childTnLst>
                                </p:cTn>
                              </p:par>
                            </p:childTnLst>
                          </p:cTn>
                        </p:par>
                      </p:childTnLst>
                    </p:cTn>
                  </p:par>
                  <p:par>
                    <p:cTn id="99" fill="hold">
                      <p:stCondLst>
                        <p:cond delay="indefinite"/>
                      </p:stCondLst>
                      <p:childTnLst>
                        <p:par>
                          <p:cTn id="100" fill="hold">
                            <p:stCondLst>
                              <p:cond delay="0"/>
                            </p:stCondLst>
                            <p:childTnLst>
                              <p:par>
                                <p:cTn id="101" presetID="22" presetClass="entr" presetSubtype="8" fill="hold" nodeType="clickEffect">
                                  <p:stCondLst>
                                    <p:cond delay="0"/>
                                  </p:stCondLst>
                                  <p:childTnLst>
                                    <p:set>
                                      <p:cBhvr>
                                        <p:cTn id="102" dur="1" fill="hold">
                                          <p:stCondLst>
                                            <p:cond delay="0"/>
                                          </p:stCondLst>
                                        </p:cTn>
                                        <p:tgtEl>
                                          <p:spTgt spid="7"/>
                                        </p:tgtEl>
                                        <p:attrNameLst>
                                          <p:attrName>style.visibility</p:attrName>
                                        </p:attrNameLst>
                                      </p:cBhvr>
                                      <p:to>
                                        <p:strVal val="visible"/>
                                      </p:to>
                                    </p:set>
                                    <p:animEffect transition="in" filter="wipe(left)">
                                      <p:cBhvr>
                                        <p:cTn id="103" dur="500"/>
                                        <p:tgtEl>
                                          <p:spTgt spid="7"/>
                                        </p:tgtEl>
                                      </p:cBhvr>
                                    </p:animEffect>
                                  </p:childTnLst>
                                  <p:subTnLst>
                                    <p:audio>
                                      <p:cMediaNode>
                                        <p:cTn display="0" masterRel="sameClick">
                                          <p:stCondLst>
                                            <p:cond evt="begin" delay="0">
                                              <p:tn val="101"/>
                                            </p:cond>
                                          </p:stCondLst>
                                          <p:endCondLst>
                                            <p:cond evt="onStopAudio" delay="0">
                                              <p:tgtEl>
                                                <p:sldTgt/>
                                              </p:tgtEl>
                                            </p:cond>
                                          </p:endCondLst>
                                        </p:cTn>
                                        <p:tgtEl>
                                          <p:sndTgt r:embed="rId3" name="Trò-chơi-chíu.wav"/>
                                        </p:tgtEl>
                                      </p:cMediaNode>
                                    </p:audio>
                                  </p:subTnLst>
                                </p:cTn>
                              </p:par>
                            </p:childTnLst>
                          </p:cTn>
                        </p:par>
                        <p:par>
                          <p:cTn id="104" fill="hold">
                            <p:stCondLst>
                              <p:cond delay="500"/>
                            </p:stCondLst>
                            <p:childTnLst>
                              <p:par>
                                <p:cTn id="105" presetID="6" presetClass="entr" presetSubtype="32" fill="hold" grpId="0" nodeType="afterEffect">
                                  <p:stCondLst>
                                    <p:cond delay="0"/>
                                  </p:stCondLst>
                                  <p:childTnLst>
                                    <p:set>
                                      <p:cBhvr>
                                        <p:cTn id="106" dur="1" fill="hold">
                                          <p:stCondLst>
                                            <p:cond delay="0"/>
                                          </p:stCondLst>
                                        </p:cTn>
                                        <p:tgtEl>
                                          <p:spTgt spid="8"/>
                                        </p:tgtEl>
                                        <p:attrNameLst>
                                          <p:attrName>style.visibility</p:attrName>
                                        </p:attrNameLst>
                                      </p:cBhvr>
                                      <p:to>
                                        <p:strVal val="visible"/>
                                      </p:to>
                                    </p:set>
                                    <p:animEffect transition="in" filter="circle(out)">
                                      <p:cBhvr>
                                        <p:cTn id="10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32" grpId="0" animBg="1"/>
      <p:bldP spid="46" grpId="0" animBg="1"/>
      <p:bldP spid="62" grpId="0" bldLvl="0" animBg="1"/>
      <p:bldP spid="70" grpId="0"/>
      <p:bldP spid="31" grpId="0" animBg="1"/>
      <p:bldP spid="41" grpId="0" animBg="1"/>
      <p:bldP spid="45" grpId="0" bldLvl="0" animBg="1"/>
      <p:bldP spid="3" grpId="0" bldLvl="0" animBg="1"/>
      <p:bldP spid="6" grpId="0" bldLvl="0" animBg="1"/>
      <p:bldP spid="8" grpId="0" bldLvl="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3"/>
          <a:stretch>
            <a:fillRect/>
          </a:stretch>
        </p:blipFill>
        <p:spPr>
          <a:xfrm>
            <a:off x="635" y="-635"/>
            <a:ext cx="12192635" cy="6858635"/>
          </a:xfrm>
          <a:prstGeom prst="rect">
            <a:avLst/>
          </a:prstGeom>
        </p:spPr>
      </p:pic>
      <p:pic>
        <p:nvPicPr>
          <p:cNvPr id="6" name="图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676032"/>
            <a:ext cx="12192000" cy="4181968"/>
          </a:xfrm>
          <a:prstGeom prst="rect">
            <a:avLst/>
          </a:prstGeom>
          <a:effectLst>
            <a:outerShdw blurRad="63500" sx="102000" sy="102000" algn="ctr" rotWithShape="0">
              <a:prstClr val="black">
                <a:alpha val="40000"/>
              </a:prstClr>
            </a:outerShdw>
          </a:effectLst>
        </p:spPr>
      </p:pic>
      <p:grpSp>
        <p:nvGrpSpPr>
          <p:cNvPr id="7" name="组合 6"/>
          <p:cNvGrpSpPr/>
          <p:nvPr/>
        </p:nvGrpSpPr>
        <p:grpSpPr>
          <a:xfrm>
            <a:off x="1368274" y="846818"/>
            <a:ext cx="9455449" cy="5163728"/>
            <a:chOff x="1227083" y="675833"/>
            <a:chExt cx="10162697" cy="5898322"/>
          </a:xfrm>
          <a:effectLst>
            <a:outerShdw blurRad="50800" dist="38100" dir="16200000" rotWithShape="0">
              <a:prstClr val="black">
                <a:alpha val="40000"/>
              </a:prstClr>
            </a:outerShdw>
          </a:effectLst>
        </p:grpSpPr>
        <p:sp>
          <p:nvSpPr>
            <p:cNvPr id="8" name="矩形 7"/>
            <p:cNvSpPr/>
            <p:nvPr/>
          </p:nvSpPr>
          <p:spPr>
            <a:xfrm rot="344791">
              <a:off x="1331380" y="828233"/>
              <a:ext cx="10058400" cy="5745922"/>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Microsoft YaHei" panose="020B0503020204020204" pitchFamily="34" charset="-122"/>
                <a:cs typeface="+mn-cs"/>
              </a:endParaRPr>
            </a:p>
          </p:txBody>
        </p:sp>
        <p:sp>
          <p:nvSpPr>
            <p:cNvPr id="9" name="矩形 8"/>
            <p:cNvSpPr/>
            <p:nvPr/>
          </p:nvSpPr>
          <p:spPr>
            <a:xfrm>
              <a:off x="1227083" y="675833"/>
              <a:ext cx="10058400" cy="5745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Microsoft YaHei" panose="020B0503020204020204" pitchFamily="34" charset="-122"/>
                <a:cs typeface="+mn-cs"/>
              </a:endParaRPr>
            </a:p>
          </p:txBody>
        </p:sp>
      </p:grpSp>
      <p:pic>
        <p:nvPicPr>
          <p:cNvPr id="33" name="Picture 32" descr="A group of dolls&#10;&#10;Description automatically generated"/>
          <p:cNvPicPr>
            <a:picLocks noChangeAspect="1"/>
          </p:cNvPicPr>
          <p:nvPr/>
        </p:nvPicPr>
        <p:blipFill rotWithShape="1">
          <a:blip r:embed="rId5">
            <a:extLst>
              <a:ext uri="{BEBA8EAE-BF5A-486C-A8C5-ECC9F3942E4B}">
                <a14:imgProps xmlns:a14="http://schemas.microsoft.com/office/drawing/2010/main">
                  <a14:imgLayer r:embed="rId6">
                    <a14:imgEffect>
                      <a14:brightnessContrast contrast="20000"/>
                    </a14:imgEffect>
                    <a14:imgEffect>
                      <a14:colorTemperature colorTemp="7200"/>
                    </a14:imgEffect>
                  </a14:imgLayer>
                </a14:imgProps>
              </a:ext>
              <a:ext uri="{28A0092B-C50C-407E-A947-70E740481C1C}">
                <a14:useLocalDpi xmlns:a14="http://schemas.microsoft.com/office/drawing/2010/main" val="0"/>
              </a:ext>
            </a:extLst>
          </a:blip>
          <a:srcRect l="7619" t="49518" r="67692" b="14070"/>
          <a:stretch>
            <a:fillRect/>
          </a:stretch>
        </p:blipFill>
        <p:spPr>
          <a:xfrm>
            <a:off x="6231782" y="2219525"/>
            <a:ext cx="2296240" cy="3657600"/>
          </a:xfrm>
          <a:prstGeom prst="rect">
            <a:avLst/>
          </a:prstGeom>
          <a:effectLst>
            <a:outerShdw blurRad="63500" sx="102000" sy="102000" algn="ctr" rotWithShape="0">
              <a:prstClr val="black">
                <a:alpha val="40000"/>
              </a:prstClr>
            </a:outerShdw>
          </a:effectLst>
        </p:spPr>
      </p:pic>
      <p:pic>
        <p:nvPicPr>
          <p:cNvPr id="35" name="Picture 34" descr="Graphical user interface, application&#10;&#10;Description automatically generated"/>
          <p:cNvPicPr>
            <a:picLocks noChangeAspect="1"/>
          </p:cNvPicPr>
          <p:nvPr/>
        </p:nvPicPr>
        <p:blipFill rotWithShape="1">
          <a:blip r:embed="rId7">
            <a:extLst>
              <a:ext uri="{BEBA8EAE-BF5A-486C-A8C5-ECC9F3942E4B}">
                <a14:imgProps xmlns:a14="http://schemas.microsoft.com/office/drawing/2010/main">
                  <a14:imgLayer r:embed="rId8">
                    <a14:imgEffect>
                      <a14:brightnessContrast contrast="20000"/>
                    </a14:imgEffect>
                    <a14:imgEffect>
                      <a14:colorTemperature colorTemp="7200"/>
                    </a14:imgEffect>
                  </a14:imgLayer>
                </a14:imgProps>
              </a:ext>
              <a:ext uri="{28A0092B-C50C-407E-A947-70E740481C1C}">
                <a14:useLocalDpi xmlns:a14="http://schemas.microsoft.com/office/drawing/2010/main" val="0"/>
              </a:ext>
            </a:extLst>
          </a:blip>
          <a:srcRect l="65515" t="49087" r="10697" b="13963"/>
          <a:stretch>
            <a:fillRect/>
          </a:stretch>
        </p:blipFill>
        <p:spPr>
          <a:xfrm>
            <a:off x="3779356" y="2219525"/>
            <a:ext cx="2180263" cy="3657600"/>
          </a:xfrm>
          <a:prstGeom prst="rect">
            <a:avLst/>
          </a:prstGeom>
          <a:effectLst>
            <a:outerShdw blurRad="63500" sx="102000" sy="102000" algn="ctr" rotWithShape="0">
              <a:prstClr val="black">
                <a:alpha val="40000"/>
              </a:prstClr>
            </a:outerShdw>
          </a:effectLst>
        </p:spPr>
      </p:pic>
      <p:pic>
        <p:nvPicPr>
          <p:cNvPr id="3078" name="Picture 6" descr="Kooky Gook GIFs - Find &amp;amp; Share on GIPHY"/>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638986" y="4048326"/>
            <a:ext cx="1292437" cy="182880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5" name="Picture 6" descr="Kooky Gook GIFs - Find &amp;amp; Share on GIPHY"/>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flipH="1">
            <a:off x="9114026" y="4048326"/>
            <a:ext cx="1292437" cy="182880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1" name="图片 10"/>
          <p:cNvPicPr>
            <a:picLocks noChangeAspect="1"/>
          </p:cNvPicPr>
          <p:nvPr/>
        </p:nvPicPr>
        <p:blipFill>
          <a:blip r:embed="rId10">
            <a:extLst>
              <a:ext uri="{BEBA8EAE-BF5A-486C-A8C5-ECC9F3942E4B}">
                <a14:imgProps xmlns:a14="http://schemas.microsoft.com/office/drawing/2010/main">
                  <a14:imgLayer r:embed="rId11">
                    <a14:imgEffect>
                      <a14:saturation sat="300000"/>
                    </a14:imgEffect>
                  </a14:imgLayer>
                </a14:imgProps>
              </a:ext>
              <a:ext uri="{28A0092B-C50C-407E-A947-70E740481C1C}">
                <a14:useLocalDpi xmlns:a14="http://schemas.microsoft.com/office/drawing/2010/main" val="0"/>
              </a:ext>
            </a:extLst>
          </a:blip>
          <a:stretch>
            <a:fillRect/>
          </a:stretch>
        </p:blipFill>
        <p:spPr>
          <a:xfrm>
            <a:off x="8841863" y="4858422"/>
            <a:ext cx="3454400" cy="1999578"/>
          </a:xfrm>
          <a:prstGeom prst="rect">
            <a:avLst/>
          </a:prstGeom>
          <a:effectLst>
            <a:outerShdw blurRad="63500" sx="102000" sy="102000" algn="ctr" rotWithShape="0">
              <a:prstClr val="black">
                <a:alpha val="40000"/>
              </a:prstClr>
            </a:outerShdw>
          </a:effectLst>
        </p:spPr>
      </p:pic>
      <p:pic>
        <p:nvPicPr>
          <p:cNvPr id="43" name="Picture 42" descr="A group of flowers&#10;&#10;Description automatically generated with low confidence"/>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486919" y="4504832"/>
            <a:ext cx="3657600" cy="3657600"/>
          </a:xfrm>
          <a:prstGeom prst="rect">
            <a:avLst/>
          </a:prstGeom>
          <a:effectLst>
            <a:outerShdw blurRad="50800" dist="38100" dir="5400000" algn="t" rotWithShape="0">
              <a:prstClr val="black">
                <a:alpha val="40000"/>
              </a:prstClr>
            </a:outerShdw>
          </a:effectLst>
        </p:spPr>
      </p:pic>
      <p:grpSp>
        <p:nvGrpSpPr>
          <p:cNvPr id="3" name="Group 2"/>
          <p:cNvGrpSpPr/>
          <p:nvPr/>
        </p:nvGrpSpPr>
        <p:grpSpPr>
          <a:xfrm>
            <a:off x="1367765" y="662608"/>
            <a:ext cx="2560320" cy="2560320"/>
            <a:chOff x="1367765" y="662608"/>
            <a:chExt cx="2560320" cy="2560320"/>
          </a:xfrm>
        </p:grpSpPr>
        <p:pic>
          <p:nvPicPr>
            <p:cNvPr id="6146" name="Picture 2" descr="Purple Bubble Transparent"/>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367765" y="662608"/>
              <a:ext cx="2560320" cy="256032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680216" y="1450085"/>
              <a:ext cx="193541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0" i="0" u="none" strike="noStrike" kern="1200" cap="none" spc="0" normalizeH="0" baseline="0" noProof="0" dirty="0">
                  <a:ln>
                    <a:noFill/>
                  </a:ln>
                  <a:solidFill>
                    <a:srgbClr val="FF0066"/>
                  </a:solidFill>
                  <a:effectLst>
                    <a:outerShdw blurRad="38100" dist="38100" dir="2700000" algn="tl">
                      <a:srgbClr val="000000">
                        <a:alpha val="43137"/>
                      </a:srgbClr>
                    </a:outerShdw>
                  </a:effectLst>
                  <a:uLnTx/>
                  <a:uFillTx/>
                  <a:latin typeface="Calibri" panose="020F0502020204030204"/>
                  <a:ea typeface="+mn-ea"/>
                  <a:cs typeface="+mn-cs"/>
                </a:rPr>
                <a:t>TRÌNH BÀY</a:t>
              </a:r>
            </a:p>
          </p:txBody>
        </p:sp>
      </p:grpSp>
      <p:grpSp>
        <p:nvGrpSpPr>
          <p:cNvPr id="5" name="Group 4"/>
          <p:cNvGrpSpPr/>
          <p:nvPr/>
        </p:nvGrpSpPr>
        <p:grpSpPr>
          <a:xfrm>
            <a:off x="8163514" y="662608"/>
            <a:ext cx="2560320" cy="2560320"/>
            <a:chOff x="8163514" y="662608"/>
            <a:chExt cx="2560320" cy="2560320"/>
          </a:xfrm>
        </p:grpSpPr>
        <p:pic>
          <p:nvPicPr>
            <p:cNvPr id="17" name="Picture 2" descr="Purple Bubble Transparent"/>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flipH="1">
              <a:off x="8163514" y="662608"/>
              <a:ext cx="2560320" cy="2560320"/>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p:cNvSpPr txBox="1"/>
            <p:nvPr/>
          </p:nvSpPr>
          <p:spPr>
            <a:xfrm>
              <a:off x="8480240" y="1450084"/>
              <a:ext cx="193541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0" i="0" u="none" strike="noStrike" kern="1200" cap="none" spc="0" normalizeH="0" baseline="0" noProof="0" dirty="0">
                  <a:ln>
                    <a:noFill/>
                  </a:ln>
                  <a:solidFill>
                    <a:srgbClr val="FF0066"/>
                  </a:solidFill>
                  <a:effectLst>
                    <a:outerShdw blurRad="38100" dist="38100" dir="2700000" algn="tl">
                      <a:srgbClr val="000000">
                        <a:alpha val="43137"/>
                      </a:srgbClr>
                    </a:outerShdw>
                  </a:effectLst>
                  <a:uLnTx/>
                  <a:uFillTx/>
                  <a:latin typeface="Calibri" panose="020F0502020204030204"/>
                  <a:ea typeface="+mn-ea"/>
                  <a:cs typeface="+mn-cs"/>
                </a:rPr>
                <a:t>NHẬN XÉT</a:t>
              </a:r>
            </a:p>
          </p:txBody>
        </p:sp>
      </p:grpSp>
      <p:pic>
        <p:nvPicPr>
          <p:cNvPr id="10" name="Picture 9"/>
          <p:cNvPicPr>
            <a:picLocks noChangeAspect="1"/>
          </p:cNvPicPr>
          <p:nvPr/>
        </p:nvPicPr>
        <p:blipFill>
          <a:blip r:embed="rId14"/>
          <a:stretch>
            <a:fillRect/>
          </a:stretch>
        </p:blipFill>
        <p:spPr>
          <a:xfrm>
            <a:off x="3949934" y="1108432"/>
            <a:ext cx="4176122" cy="126807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43"/>
                                            </p:tgtEl>
                                            <p:attrNameLst>
                                              <p:attrName>style.visibility</p:attrName>
                                            </p:attrNameLst>
                                          </p:cBhvr>
                                          <p:to>
                                            <p:strVal val="visible"/>
                                          </p:to>
                                        </p:set>
                                        <p:animEffect transition="in" filter="wipe(down)">
                                          <p:cBhvr>
                                            <p:cTn id="10" dur="500"/>
                                            <p:tgtEl>
                                              <p:spTgt spid="43"/>
                                            </p:tgtEl>
                                          </p:cBhvr>
                                        </p:animEffect>
                                      </p:childTnLst>
                                    </p:cTn>
                                  </p:par>
                                  <p:par>
                                    <p:cTn id="11" presetID="22" presetClass="entr" presetSubtype="4"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500"/>
                                            <p:tgtEl>
                                              <p:spTgt spid="11"/>
                                            </p:tgtEl>
                                          </p:cBhvr>
                                        </p:animEffect>
                                      </p:childTnLst>
                                    </p:cTn>
                                  </p:par>
                                </p:childTnLst>
                              </p:cTn>
                            </p:par>
                            <p:par>
                              <p:cTn id="14" fill="hold">
                                <p:stCondLst>
                                  <p:cond delay="500"/>
                                </p:stCondLst>
                                <p:childTnLst>
                                  <p:par>
                                    <p:cTn id="15" presetID="53" presetClass="entr" presetSubtype="16"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14:presetBounceEnd="40000">
                                      <p:stCondLst>
                                        <p:cond delay="0"/>
                                      </p:stCondLst>
                                      <p:childTnLst>
                                        <p:set>
                                          <p:cBhvr>
                                            <p:cTn id="23" dur="1" fill="hold">
                                              <p:stCondLst>
                                                <p:cond delay="0"/>
                                              </p:stCondLst>
                                            </p:cTn>
                                            <p:tgtEl>
                                              <p:spTgt spid="35"/>
                                            </p:tgtEl>
                                            <p:attrNameLst>
                                              <p:attrName>style.visibility</p:attrName>
                                            </p:attrNameLst>
                                          </p:cBhvr>
                                          <p:to>
                                            <p:strVal val="visible"/>
                                          </p:to>
                                        </p:set>
                                        <p:anim calcmode="lin" valueType="num" p14:bounceEnd="40000">
                                          <p:cBhvr additive="base">
                                            <p:cTn id="24" dur="750" fill="hold"/>
                                            <p:tgtEl>
                                              <p:spTgt spid="35"/>
                                            </p:tgtEl>
                                            <p:attrNameLst>
                                              <p:attrName>ppt_x</p:attrName>
                                            </p:attrNameLst>
                                          </p:cBhvr>
                                          <p:tavLst>
                                            <p:tav tm="0">
                                              <p:val>
                                                <p:strVal val="#ppt_x"/>
                                              </p:val>
                                            </p:tav>
                                            <p:tav tm="100000">
                                              <p:val>
                                                <p:strVal val="#ppt_x"/>
                                              </p:val>
                                            </p:tav>
                                          </p:tavLst>
                                        </p:anim>
                                        <p:anim calcmode="lin" valueType="num" p14:bounceEnd="40000">
                                          <p:cBhvr additive="base">
                                            <p:cTn id="25" dur="750" fill="hold"/>
                                            <p:tgtEl>
                                              <p:spTgt spid="3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2"/>
                                                </p:cond>
                                              </p:stCondLst>
                                              <p:endCondLst>
                                                <p:cond evt="onStopAudio" delay="0">
                                                  <p:tgtEl>
                                                    <p:sldTgt/>
                                                  </p:tgtEl>
                                                </p:cond>
                                              </p:endCondLst>
                                            </p:cTn>
                                            <p:tgtEl>
                                              <p:sndTgt r:embed="rId2" name="Trò-chơi-chíu.wav"/>
                                            </p:tgtEl>
                                          </p:cMediaNode>
                                        </p:audio>
                                      </p:subTnLst>
                                    </p:cTn>
                                  </p:par>
                                </p:childTnLst>
                              </p:cTn>
                            </p:par>
                            <p:par>
                              <p:cTn id="26" fill="hold">
                                <p:stCondLst>
                                  <p:cond delay="1000"/>
                                </p:stCondLst>
                                <p:childTnLst>
                                  <p:par>
                                    <p:cTn id="27" presetID="22" presetClass="entr" presetSubtype="4" fill="hold" nodeType="after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wipe(down)">
                                          <p:cBhvr>
                                            <p:cTn id="29" dur="500"/>
                                            <p:tgtEl>
                                              <p:spTgt spid="3"/>
                                            </p:tgtEl>
                                          </p:cBhvr>
                                        </p:animEffect>
                                      </p:childTnLst>
                                    </p:cTn>
                                  </p:par>
                                  <p:par>
                                    <p:cTn id="30" presetID="22" presetClass="entr" presetSubtype="4" fill="hold" nodeType="withEffect">
                                      <p:stCondLst>
                                        <p:cond delay="0"/>
                                      </p:stCondLst>
                                      <p:childTnLst>
                                        <p:set>
                                          <p:cBhvr>
                                            <p:cTn id="31" dur="1" fill="hold">
                                              <p:stCondLst>
                                                <p:cond delay="0"/>
                                              </p:stCondLst>
                                            </p:cTn>
                                            <p:tgtEl>
                                              <p:spTgt spid="3078"/>
                                            </p:tgtEl>
                                            <p:attrNameLst>
                                              <p:attrName>style.visibility</p:attrName>
                                            </p:attrNameLst>
                                          </p:cBhvr>
                                          <p:to>
                                            <p:strVal val="visible"/>
                                          </p:to>
                                        </p:set>
                                        <p:animEffect transition="in" filter="wipe(down)">
                                          <p:cBhvr>
                                            <p:cTn id="32" dur="500"/>
                                            <p:tgtEl>
                                              <p:spTgt spid="3078"/>
                                            </p:tgtEl>
                                          </p:cBhvr>
                                        </p:animEffect>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14:presetBounceEnd="40000">
                                      <p:stCondLst>
                                        <p:cond delay="0"/>
                                      </p:stCondLst>
                                      <p:childTnLst>
                                        <p:set>
                                          <p:cBhvr>
                                            <p:cTn id="36" dur="1" fill="hold">
                                              <p:stCondLst>
                                                <p:cond delay="0"/>
                                              </p:stCondLst>
                                            </p:cTn>
                                            <p:tgtEl>
                                              <p:spTgt spid="33"/>
                                            </p:tgtEl>
                                            <p:attrNameLst>
                                              <p:attrName>style.visibility</p:attrName>
                                            </p:attrNameLst>
                                          </p:cBhvr>
                                          <p:to>
                                            <p:strVal val="visible"/>
                                          </p:to>
                                        </p:set>
                                        <p:anim calcmode="lin" valueType="num" p14:bounceEnd="40000">
                                          <p:cBhvr additive="base">
                                            <p:cTn id="37" dur="750" fill="hold"/>
                                            <p:tgtEl>
                                              <p:spTgt spid="33"/>
                                            </p:tgtEl>
                                            <p:attrNameLst>
                                              <p:attrName>ppt_x</p:attrName>
                                            </p:attrNameLst>
                                          </p:cBhvr>
                                          <p:tavLst>
                                            <p:tav tm="0">
                                              <p:val>
                                                <p:strVal val="#ppt_x"/>
                                              </p:val>
                                            </p:tav>
                                            <p:tav tm="100000">
                                              <p:val>
                                                <p:strVal val="#ppt_x"/>
                                              </p:val>
                                            </p:tav>
                                          </p:tavLst>
                                        </p:anim>
                                        <p:anim calcmode="lin" valueType="num" p14:bounceEnd="40000">
                                          <p:cBhvr additive="base">
                                            <p:cTn id="38" dur="750" fill="hold"/>
                                            <p:tgtEl>
                                              <p:spTgt spid="3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5"/>
                                                </p:cond>
                                              </p:stCondLst>
                                              <p:endCondLst>
                                                <p:cond evt="onStopAudio" delay="0">
                                                  <p:tgtEl>
                                                    <p:sldTgt/>
                                                  </p:tgtEl>
                                                </p:cond>
                                              </p:endCondLst>
                                            </p:cTn>
                                            <p:tgtEl>
                                              <p:sndTgt r:embed="rId2" name="Trò-chơi-chíu.wav"/>
                                            </p:tgtEl>
                                          </p:cMediaNode>
                                        </p:audio>
                                      </p:subTnLst>
                                    </p:cTn>
                                  </p:par>
                                </p:childTnLst>
                              </p:cTn>
                            </p:par>
                            <p:par>
                              <p:cTn id="39" fill="hold">
                                <p:stCondLst>
                                  <p:cond delay="1000"/>
                                </p:stCondLst>
                                <p:childTnLst>
                                  <p:par>
                                    <p:cTn id="40" presetID="22" presetClass="entr" presetSubtype="4" fill="hold" nodeType="afterEffect">
                                      <p:stCondLst>
                                        <p:cond delay="0"/>
                                      </p:stCondLst>
                                      <p:childTnLst>
                                        <p:set>
                                          <p:cBhvr>
                                            <p:cTn id="41" dur="1" fill="hold">
                                              <p:stCondLst>
                                                <p:cond delay="0"/>
                                              </p:stCondLst>
                                            </p:cTn>
                                            <p:tgtEl>
                                              <p:spTgt spid="5"/>
                                            </p:tgtEl>
                                            <p:attrNameLst>
                                              <p:attrName>style.visibility</p:attrName>
                                            </p:attrNameLst>
                                          </p:cBhvr>
                                          <p:to>
                                            <p:strVal val="visible"/>
                                          </p:to>
                                        </p:set>
                                        <p:animEffect transition="in" filter="wipe(down)">
                                          <p:cBhvr>
                                            <p:cTn id="42" dur="500"/>
                                            <p:tgtEl>
                                              <p:spTgt spid="5"/>
                                            </p:tgtEl>
                                          </p:cBhvr>
                                        </p:animEffect>
                                      </p:childTnLst>
                                    </p:cTn>
                                  </p:par>
                                  <p:par>
                                    <p:cTn id="43" presetID="22" presetClass="entr" presetSubtype="4" fill="hold" nodeType="withEffect">
                                      <p:stCondLst>
                                        <p:cond delay="0"/>
                                      </p:stCondLst>
                                      <p:childTnLst>
                                        <p:set>
                                          <p:cBhvr>
                                            <p:cTn id="44" dur="1" fill="hold">
                                              <p:stCondLst>
                                                <p:cond delay="0"/>
                                              </p:stCondLst>
                                            </p:cTn>
                                            <p:tgtEl>
                                              <p:spTgt spid="45"/>
                                            </p:tgtEl>
                                            <p:attrNameLst>
                                              <p:attrName>style.visibility</p:attrName>
                                            </p:attrNameLst>
                                          </p:cBhvr>
                                          <p:to>
                                            <p:strVal val="visible"/>
                                          </p:to>
                                        </p:set>
                                        <p:animEffect transition="in" filter="wipe(down)">
                                          <p:cBhvr>
                                            <p:cTn id="45"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43"/>
                                            </p:tgtEl>
                                            <p:attrNameLst>
                                              <p:attrName>style.visibility</p:attrName>
                                            </p:attrNameLst>
                                          </p:cBhvr>
                                          <p:to>
                                            <p:strVal val="visible"/>
                                          </p:to>
                                        </p:set>
                                        <p:animEffect transition="in" filter="wipe(down)">
                                          <p:cBhvr>
                                            <p:cTn id="10" dur="500"/>
                                            <p:tgtEl>
                                              <p:spTgt spid="43"/>
                                            </p:tgtEl>
                                          </p:cBhvr>
                                        </p:animEffect>
                                      </p:childTnLst>
                                    </p:cTn>
                                  </p:par>
                                  <p:par>
                                    <p:cTn id="11" presetID="22" presetClass="entr" presetSubtype="4"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500"/>
                                            <p:tgtEl>
                                              <p:spTgt spid="11"/>
                                            </p:tgtEl>
                                          </p:cBhvr>
                                        </p:animEffect>
                                      </p:childTnLst>
                                    </p:cTn>
                                  </p:par>
                                </p:childTnLst>
                              </p:cTn>
                            </p:par>
                            <p:par>
                              <p:cTn id="14" fill="hold">
                                <p:stCondLst>
                                  <p:cond delay="500"/>
                                </p:stCondLst>
                                <p:childTnLst>
                                  <p:par>
                                    <p:cTn id="15" presetID="53" presetClass="entr" presetSubtype="16"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35"/>
                                            </p:tgtEl>
                                            <p:attrNameLst>
                                              <p:attrName>style.visibility</p:attrName>
                                            </p:attrNameLst>
                                          </p:cBhvr>
                                          <p:to>
                                            <p:strVal val="visible"/>
                                          </p:to>
                                        </p:set>
                                        <p:anim calcmode="lin" valueType="num">
                                          <p:cBhvr additive="base">
                                            <p:cTn id="24" dur="750" fill="hold"/>
                                            <p:tgtEl>
                                              <p:spTgt spid="35"/>
                                            </p:tgtEl>
                                            <p:attrNameLst>
                                              <p:attrName>ppt_x</p:attrName>
                                            </p:attrNameLst>
                                          </p:cBhvr>
                                          <p:tavLst>
                                            <p:tav tm="0">
                                              <p:val>
                                                <p:strVal val="#ppt_x"/>
                                              </p:val>
                                            </p:tav>
                                            <p:tav tm="100000">
                                              <p:val>
                                                <p:strVal val="#ppt_x"/>
                                              </p:val>
                                            </p:tav>
                                          </p:tavLst>
                                        </p:anim>
                                        <p:anim calcmode="lin" valueType="num">
                                          <p:cBhvr additive="base">
                                            <p:cTn id="25" dur="750" fill="hold"/>
                                            <p:tgtEl>
                                              <p:spTgt spid="3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2"/>
                                                </p:cond>
                                              </p:stCondLst>
                                              <p:endCondLst>
                                                <p:cond evt="onStopAudio" delay="0">
                                                  <p:tgtEl>
                                                    <p:sldTgt/>
                                                  </p:tgtEl>
                                                </p:cond>
                                              </p:endCondLst>
                                            </p:cTn>
                                            <p:tgtEl>
                                              <p:sndTgt r:embed="rId15" name="Trò-chơi-chíu.wav"/>
                                            </p:tgtEl>
                                          </p:cMediaNode>
                                        </p:audio>
                                      </p:subTnLst>
                                    </p:cTn>
                                  </p:par>
                                </p:childTnLst>
                              </p:cTn>
                            </p:par>
                            <p:par>
                              <p:cTn id="26" fill="hold">
                                <p:stCondLst>
                                  <p:cond delay="1000"/>
                                </p:stCondLst>
                                <p:childTnLst>
                                  <p:par>
                                    <p:cTn id="27" presetID="22" presetClass="entr" presetSubtype="4" fill="hold" nodeType="after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wipe(down)">
                                          <p:cBhvr>
                                            <p:cTn id="29" dur="500"/>
                                            <p:tgtEl>
                                              <p:spTgt spid="3"/>
                                            </p:tgtEl>
                                          </p:cBhvr>
                                        </p:animEffect>
                                      </p:childTnLst>
                                    </p:cTn>
                                  </p:par>
                                  <p:par>
                                    <p:cTn id="30" presetID="22" presetClass="entr" presetSubtype="4" fill="hold" nodeType="withEffect">
                                      <p:stCondLst>
                                        <p:cond delay="0"/>
                                      </p:stCondLst>
                                      <p:childTnLst>
                                        <p:set>
                                          <p:cBhvr>
                                            <p:cTn id="31" dur="1" fill="hold">
                                              <p:stCondLst>
                                                <p:cond delay="0"/>
                                              </p:stCondLst>
                                            </p:cTn>
                                            <p:tgtEl>
                                              <p:spTgt spid="3078"/>
                                            </p:tgtEl>
                                            <p:attrNameLst>
                                              <p:attrName>style.visibility</p:attrName>
                                            </p:attrNameLst>
                                          </p:cBhvr>
                                          <p:to>
                                            <p:strVal val="visible"/>
                                          </p:to>
                                        </p:set>
                                        <p:animEffect transition="in" filter="wipe(down)">
                                          <p:cBhvr>
                                            <p:cTn id="32" dur="500"/>
                                            <p:tgtEl>
                                              <p:spTgt spid="3078"/>
                                            </p:tgtEl>
                                          </p:cBhvr>
                                        </p:animEffect>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3"/>
                                            </p:tgtEl>
                                            <p:attrNameLst>
                                              <p:attrName>style.visibility</p:attrName>
                                            </p:attrNameLst>
                                          </p:cBhvr>
                                          <p:to>
                                            <p:strVal val="visible"/>
                                          </p:to>
                                        </p:set>
                                        <p:anim calcmode="lin" valueType="num">
                                          <p:cBhvr additive="base">
                                            <p:cTn id="37" dur="750" fill="hold"/>
                                            <p:tgtEl>
                                              <p:spTgt spid="33"/>
                                            </p:tgtEl>
                                            <p:attrNameLst>
                                              <p:attrName>ppt_x</p:attrName>
                                            </p:attrNameLst>
                                          </p:cBhvr>
                                          <p:tavLst>
                                            <p:tav tm="0">
                                              <p:val>
                                                <p:strVal val="#ppt_x"/>
                                              </p:val>
                                            </p:tav>
                                            <p:tav tm="100000">
                                              <p:val>
                                                <p:strVal val="#ppt_x"/>
                                              </p:val>
                                            </p:tav>
                                          </p:tavLst>
                                        </p:anim>
                                        <p:anim calcmode="lin" valueType="num">
                                          <p:cBhvr additive="base">
                                            <p:cTn id="38" dur="750" fill="hold"/>
                                            <p:tgtEl>
                                              <p:spTgt spid="3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5"/>
                                                </p:cond>
                                              </p:stCondLst>
                                              <p:endCondLst>
                                                <p:cond evt="onStopAudio" delay="0">
                                                  <p:tgtEl>
                                                    <p:sldTgt/>
                                                  </p:tgtEl>
                                                </p:cond>
                                              </p:endCondLst>
                                            </p:cTn>
                                            <p:tgtEl>
                                              <p:sndTgt r:embed="rId15" name="Trò-chơi-chíu.wav"/>
                                            </p:tgtEl>
                                          </p:cMediaNode>
                                        </p:audio>
                                      </p:subTnLst>
                                    </p:cTn>
                                  </p:par>
                                </p:childTnLst>
                              </p:cTn>
                            </p:par>
                            <p:par>
                              <p:cTn id="39" fill="hold">
                                <p:stCondLst>
                                  <p:cond delay="1000"/>
                                </p:stCondLst>
                                <p:childTnLst>
                                  <p:par>
                                    <p:cTn id="40" presetID="22" presetClass="entr" presetSubtype="4" fill="hold" nodeType="afterEffect">
                                      <p:stCondLst>
                                        <p:cond delay="0"/>
                                      </p:stCondLst>
                                      <p:childTnLst>
                                        <p:set>
                                          <p:cBhvr>
                                            <p:cTn id="41" dur="1" fill="hold">
                                              <p:stCondLst>
                                                <p:cond delay="0"/>
                                              </p:stCondLst>
                                            </p:cTn>
                                            <p:tgtEl>
                                              <p:spTgt spid="5"/>
                                            </p:tgtEl>
                                            <p:attrNameLst>
                                              <p:attrName>style.visibility</p:attrName>
                                            </p:attrNameLst>
                                          </p:cBhvr>
                                          <p:to>
                                            <p:strVal val="visible"/>
                                          </p:to>
                                        </p:set>
                                        <p:animEffect transition="in" filter="wipe(down)">
                                          <p:cBhvr>
                                            <p:cTn id="42" dur="500"/>
                                            <p:tgtEl>
                                              <p:spTgt spid="5"/>
                                            </p:tgtEl>
                                          </p:cBhvr>
                                        </p:animEffect>
                                      </p:childTnLst>
                                    </p:cTn>
                                  </p:par>
                                  <p:par>
                                    <p:cTn id="43" presetID="22" presetClass="entr" presetSubtype="4" fill="hold" nodeType="withEffect">
                                      <p:stCondLst>
                                        <p:cond delay="0"/>
                                      </p:stCondLst>
                                      <p:childTnLst>
                                        <p:set>
                                          <p:cBhvr>
                                            <p:cTn id="44" dur="1" fill="hold">
                                              <p:stCondLst>
                                                <p:cond delay="0"/>
                                              </p:stCondLst>
                                            </p:cTn>
                                            <p:tgtEl>
                                              <p:spTgt spid="45"/>
                                            </p:tgtEl>
                                            <p:attrNameLst>
                                              <p:attrName>style.visibility</p:attrName>
                                            </p:attrNameLst>
                                          </p:cBhvr>
                                          <p:to>
                                            <p:strVal val="visible"/>
                                          </p:to>
                                        </p:set>
                                        <p:animEffect transition="in" filter="wipe(down)">
                                          <p:cBhvr>
                                            <p:cTn id="45"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4"/>
          <a:stretch>
            <a:fillRect/>
          </a:stretch>
        </p:blipFill>
        <p:spPr>
          <a:xfrm>
            <a:off x="635" y="-635"/>
            <a:ext cx="12192635" cy="6858635"/>
          </a:xfrm>
          <a:prstGeom prst="rect">
            <a:avLst/>
          </a:prstGeom>
        </p:spPr>
      </p:pic>
      <p:pic>
        <p:nvPicPr>
          <p:cNvPr id="6" name="图片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5" y="2676032"/>
            <a:ext cx="12192000" cy="4181968"/>
          </a:xfrm>
          <a:prstGeom prst="rect">
            <a:avLst/>
          </a:prstGeom>
          <a:effectLst>
            <a:outerShdw blurRad="63500" sx="102000" sy="102000" algn="ctr" rotWithShape="0">
              <a:prstClr val="black">
                <a:alpha val="40000"/>
              </a:prstClr>
            </a:outerShdw>
          </a:effectLst>
        </p:spPr>
      </p:pic>
      <p:pic>
        <p:nvPicPr>
          <p:cNvPr id="24" name="图片 2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0233173" y="2943661"/>
            <a:ext cx="1958827" cy="3914339"/>
          </a:xfrm>
          <a:prstGeom prst="rect">
            <a:avLst/>
          </a:prstGeom>
          <a:effectLst>
            <a:outerShdw blurRad="63500" sx="102000" sy="102000" algn="ctr" rotWithShape="0">
              <a:prstClr val="black">
                <a:alpha val="40000"/>
              </a:prstClr>
            </a:outerShdw>
          </a:effectLst>
        </p:spPr>
      </p:pic>
      <p:pic>
        <p:nvPicPr>
          <p:cNvPr id="21" name="Picture 20" descr="A group of children's toys&#10;&#10;Description automatically generated with low confidence"/>
          <p:cNvPicPr>
            <a:picLocks noChangeAspect="1"/>
          </p:cNvPicPr>
          <p:nvPr/>
        </p:nvPicPr>
        <p:blipFill rotWithShape="1">
          <a:blip r:embed="rId7" cstate="print">
            <a:extLst>
              <a:ext uri="{28A0092B-C50C-407E-A947-70E740481C1C}">
                <a14:useLocalDpi xmlns:a14="http://schemas.microsoft.com/office/drawing/2010/main" val="0"/>
              </a:ext>
            </a:extLst>
          </a:blip>
          <a:srcRect l="6597" t="13162" r="63805" b="34730"/>
          <a:stretch>
            <a:fillRect/>
          </a:stretch>
        </p:blipFill>
        <p:spPr>
          <a:xfrm>
            <a:off x="2195396" y="3472632"/>
            <a:ext cx="1921671" cy="3383280"/>
          </a:xfrm>
          <a:prstGeom prst="rect">
            <a:avLst/>
          </a:prstGeom>
          <a:effectLst>
            <a:outerShdw blurRad="50800" dist="38100" dir="5400000" algn="t" rotWithShape="0">
              <a:prstClr val="black">
                <a:alpha val="40000"/>
              </a:prstClr>
            </a:outerShdw>
          </a:effectLst>
        </p:spPr>
      </p:pic>
      <p:pic>
        <p:nvPicPr>
          <p:cNvPr id="22" name="Picture 21" descr="A group of children's toys&#10;&#10;Description automatically generated with low confidence"/>
          <p:cNvPicPr>
            <a:picLocks noChangeAspect="1"/>
          </p:cNvPicPr>
          <p:nvPr/>
        </p:nvPicPr>
        <p:blipFill rotWithShape="1">
          <a:blip r:embed="rId8" cstate="print">
            <a:extLst>
              <a:ext uri="{28A0092B-C50C-407E-A947-70E740481C1C}">
                <a14:useLocalDpi xmlns:a14="http://schemas.microsoft.com/office/drawing/2010/main" val="0"/>
              </a:ext>
            </a:extLst>
          </a:blip>
          <a:srcRect l="36852" t="40657" r="35244" b="9067"/>
          <a:stretch>
            <a:fillRect/>
          </a:stretch>
        </p:blipFill>
        <p:spPr>
          <a:xfrm>
            <a:off x="5152417" y="3472632"/>
            <a:ext cx="1877823" cy="3383280"/>
          </a:xfrm>
          <a:prstGeom prst="rect">
            <a:avLst/>
          </a:prstGeom>
          <a:effectLst>
            <a:outerShdw blurRad="50800" dist="38100" dir="5400000" algn="t" rotWithShape="0">
              <a:prstClr val="black">
                <a:alpha val="40000"/>
              </a:prstClr>
            </a:outerShdw>
          </a:effectLst>
        </p:spPr>
      </p:pic>
      <p:pic>
        <p:nvPicPr>
          <p:cNvPr id="23" name="Picture 22" descr="A group of children's toys&#10;&#10;Description automatically generated with low confidence"/>
          <p:cNvPicPr>
            <a:picLocks noChangeAspect="1"/>
          </p:cNvPicPr>
          <p:nvPr/>
        </p:nvPicPr>
        <p:blipFill rotWithShape="1">
          <a:blip r:embed="rId9" cstate="print">
            <a:extLst>
              <a:ext uri="{28A0092B-C50C-407E-A947-70E740481C1C}">
                <a14:useLocalDpi xmlns:a14="http://schemas.microsoft.com/office/drawing/2010/main" val="0"/>
              </a:ext>
            </a:extLst>
          </a:blip>
          <a:srcRect l="64487" t="18459" r="7355" b="29956"/>
          <a:stretch>
            <a:fillRect/>
          </a:stretch>
        </p:blipFill>
        <p:spPr>
          <a:xfrm>
            <a:off x="8074934" y="3474720"/>
            <a:ext cx="1846805" cy="3383280"/>
          </a:xfrm>
          <a:prstGeom prst="rect">
            <a:avLst/>
          </a:prstGeom>
          <a:effectLst>
            <a:outerShdw blurRad="50800" dist="38100" dir="5400000" algn="t" rotWithShape="0">
              <a:prstClr val="black">
                <a:alpha val="40000"/>
              </a:prstClr>
            </a:outerShdw>
          </a:effectLst>
        </p:spPr>
      </p:pic>
      <p:grpSp>
        <p:nvGrpSpPr>
          <p:cNvPr id="26" name="Group 25"/>
          <p:cNvGrpSpPr/>
          <p:nvPr/>
        </p:nvGrpSpPr>
        <p:grpSpPr>
          <a:xfrm>
            <a:off x="8470120" y="1134348"/>
            <a:ext cx="3704506" cy="2468880"/>
            <a:chOff x="9026330" y="1381655"/>
            <a:chExt cx="3704506" cy="2468880"/>
          </a:xfrm>
        </p:grpSpPr>
        <p:pic>
          <p:nvPicPr>
            <p:cNvPr id="27" name="Picture 26"/>
            <p:cNvPicPr>
              <a:picLocks noChangeAspect="1"/>
            </p:cNvPicPr>
            <p:nvPr/>
          </p:nvPicPr>
          <p:blipFill rotWithShape="1">
            <a:blip r:embed="rId10">
              <a:extLst>
                <a:ext uri="{28A0092B-C50C-407E-A947-70E740481C1C}">
                  <a14:useLocalDpi xmlns:a14="http://schemas.microsoft.com/office/drawing/2010/main" val="0"/>
                </a:ext>
              </a:extLst>
            </a:blip>
            <a:srcRect l="6796" t="8762" r="49126" b="61862"/>
            <a:stretch>
              <a:fillRect/>
            </a:stretch>
          </p:blipFill>
          <p:spPr>
            <a:xfrm flipH="1">
              <a:off x="9026330" y="1381655"/>
              <a:ext cx="3704506" cy="2468880"/>
            </a:xfrm>
            <a:prstGeom prst="rect">
              <a:avLst/>
            </a:prstGeom>
          </p:spPr>
        </p:pic>
        <p:sp>
          <p:nvSpPr>
            <p:cNvPr id="28" name="TextBox 27"/>
            <p:cNvSpPr txBox="1"/>
            <p:nvPr/>
          </p:nvSpPr>
          <p:spPr>
            <a:xfrm rot="79912">
              <a:off x="9553494" y="1992700"/>
              <a:ext cx="2182515" cy="142967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Bài</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viết</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có</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sáng</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tạo</a:t>
              </a:r>
              <a:endPar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thêm</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ý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mới</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p>
          </p:txBody>
        </p:sp>
      </p:grpSp>
      <p:grpSp>
        <p:nvGrpSpPr>
          <p:cNvPr id="29" name="Group 28"/>
          <p:cNvGrpSpPr/>
          <p:nvPr/>
        </p:nvGrpSpPr>
        <p:grpSpPr>
          <a:xfrm>
            <a:off x="4254832" y="997188"/>
            <a:ext cx="3672992" cy="2743200"/>
            <a:chOff x="4672461" y="1214043"/>
            <a:chExt cx="3672992" cy="2743200"/>
          </a:xfrm>
        </p:grpSpPr>
        <p:pic>
          <p:nvPicPr>
            <p:cNvPr id="31" name="Picture 30"/>
            <p:cNvPicPr>
              <a:picLocks noChangeAspect="1"/>
            </p:cNvPicPr>
            <p:nvPr/>
          </p:nvPicPr>
          <p:blipFill rotWithShape="1">
            <a:blip r:embed="rId10">
              <a:extLst>
                <a:ext uri="{28A0092B-C50C-407E-A947-70E740481C1C}">
                  <a14:useLocalDpi xmlns:a14="http://schemas.microsoft.com/office/drawing/2010/main" val="0"/>
                </a:ext>
              </a:extLst>
            </a:blip>
            <a:srcRect l="50742" t="63119" r="10533" b="7958"/>
            <a:stretch>
              <a:fillRect/>
            </a:stretch>
          </p:blipFill>
          <p:spPr>
            <a:xfrm flipH="1">
              <a:off x="4672461" y="1214043"/>
              <a:ext cx="3672992" cy="2743200"/>
            </a:xfrm>
            <a:prstGeom prst="rect">
              <a:avLst/>
            </a:prstGeom>
          </p:spPr>
        </p:pic>
        <p:sp>
          <p:nvSpPr>
            <p:cNvPr id="33" name="TextBox 32"/>
            <p:cNvSpPr txBox="1"/>
            <p:nvPr/>
          </p:nvSpPr>
          <p:spPr>
            <a:xfrm flipH="1">
              <a:off x="5125998" y="1631171"/>
              <a:ext cx="2767023" cy="138499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dirty="0" err="1">
                  <a:ln>
                    <a:noFill/>
                  </a:ln>
                  <a:solidFill>
                    <a:srgbClr val="890696"/>
                  </a:solidFill>
                  <a:effectLst/>
                  <a:uLnTx/>
                  <a:uFillTx/>
                  <a:latin typeface="Calibri" panose="020F0502020204030204" pitchFamily="34" charset="0"/>
                  <a:ea typeface="+mn-ea"/>
                  <a:cs typeface="Calibri" panose="020F0502020204030204" pitchFamily="34" charset="0"/>
                </a:rPr>
                <a:t>Bài</a:t>
              </a:r>
              <a:r>
                <a:rPr kumimoji="0" lang="en-US" sz="2800" b="1" i="0" u="none" strike="noStrike" kern="1200" cap="none" spc="0" normalizeH="0" baseline="0" noProof="0" dirty="0">
                  <a:ln>
                    <a:noFill/>
                  </a:ln>
                  <a:solidFill>
                    <a:srgbClr val="89069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890696"/>
                  </a:solidFill>
                  <a:effectLst/>
                  <a:uLnTx/>
                  <a:uFillTx/>
                  <a:latin typeface="Calibri" panose="020F0502020204030204" pitchFamily="34" charset="0"/>
                  <a:ea typeface="+mn-ea"/>
                  <a:cs typeface="Calibri" panose="020F0502020204030204" pitchFamily="34" charset="0"/>
                </a:rPr>
                <a:t>viết</a:t>
              </a:r>
              <a:r>
                <a:rPr kumimoji="0" lang="en-US" sz="2800" b="1" i="0" u="none" strike="noStrike" kern="1200" cap="none" spc="0" normalizeH="0" baseline="0" noProof="0" dirty="0">
                  <a:ln>
                    <a:noFill/>
                  </a:ln>
                  <a:solidFill>
                    <a:srgbClr val="89069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890696"/>
                  </a:solidFill>
                  <a:effectLst/>
                  <a:uLnTx/>
                  <a:uFillTx/>
                  <a:latin typeface="Calibri" panose="020F0502020204030204" pitchFamily="34" charset="0"/>
                  <a:ea typeface="+mn-ea"/>
                  <a:cs typeface="Calibri" panose="020F0502020204030204" pitchFamily="34" charset="0"/>
                </a:rPr>
                <a:t>có</a:t>
              </a:r>
              <a:r>
                <a:rPr kumimoji="0" lang="en-US" sz="2800" b="1" i="0" u="none" strike="noStrike" kern="1200" cap="none" spc="0" normalizeH="0" baseline="0" noProof="0" dirty="0">
                  <a:ln>
                    <a:noFill/>
                  </a:ln>
                  <a:solidFill>
                    <a:srgbClr val="89069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890696"/>
                  </a:solidFill>
                  <a:effectLst/>
                  <a:uLnTx/>
                  <a:uFillTx/>
                  <a:latin typeface="Calibri" panose="020F0502020204030204" pitchFamily="34" charset="0"/>
                  <a:ea typeface="+mn-ea"/>
                  <a:cs typeface="Calibri" panose="020F0502020204030204" pitchFamily="34" charset="0"/>
                </a:rPr>
                <a:t>nhiều</a:t>
              </a:r>
              <a:r>
                <a:rPr kumimoji="0" lang="en-US" sz="2800" b="1" i="0" u="none" strike="noStrike" kern="1200" cap="none" spc="0" normalizeH="0" baseline="0" noProof="0" dirty="0">
                  <a:ln>
                    <a:noFill/>
                  </a:ln>
                  <a:solidFill>
                    <a:srgbClr val="89069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890696"/>
                  </a:solidFill>
                  <a:effectLst/>
                  <a:uLnTx/>
                  <a:uFillTx/>
                  <a:latin typeface="Calibri" panose="020F0502020204030204" pitchFamily="34" charset="0"/>
                  <a:ea typeface="+mn-ea"/>
                  <a:cs typeface="Calibri" panose="020F0502020204030204" pitchFamily="34" charset="0"/>
                </a:rPr>
                <a:t>câu</a:t>
              </a:r>
              <a:r>
                <a:rPr kumimoji="0" lang="en-US" sz="2800" b="1" i="0" u="none" strike="noStrike" kern="1200" cap="none" spc="0" normalizeH="0" baseline="0" noProof="0" dirty="0">
                  <a:ln>
                    <a:noFill/>
                  </a:ln>
                  <a:solidFill>
                    <a:srgbClr val="89069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890696"/>
                  </a:solidFill>
                  <a:effectLst/>
                  <a:uLnTx/>
                  <a:uFillTx/>
                  <a:latin typeface="Calibri" panose="020F0502020204030204" pitchFamily="34" charset="0"/>
                  <a:ea typeface="+mn-ea"/>
                  <a:cs typeface="Calibri" panose="020F0502020204030204" pitchFamily="34" charset="0"/>
                </a:rPr>
                <a:t>văn</a:t>
              </a:r>
              <a:r>
                <a:rPr kumimoji="0" lang="en-US" sz="2800" b="1" i="0" u="none" strike="noStrike" kern="1200" cap="none" spc="0" normalizeH="0" baseline="0" noProof="0" dirty="0">
                  <a:ln>
                    <a:noFill/>
                  </a:ln>
                  <a:solidFill>
                    <a:srgbClr val="890696"/>
                  </a:solidFill>
                  <a:effectLst/>
                  <a:uLnTx/>
                  <a:uFillTx/>
                  <a:latin typeface="Calibri" panose="020F0502020204030204" pitchFamily="34" charset="0"/>
                  <a:ea typeface="+mn-ea"/>
                  <a:cs typeface="Calibri" panose="020F0502020204030204" pitchFamily="34" charset="0"/>
                </a:rPr>
                <a:t> hay</a:t>
              </a:r>
            </a:p>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dùng</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từ</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hay)</a:t>
              </a:r>
            </a:p>
          </p:txBody>
        </p:sp>
      </p:grpSp>
      <p:grpSp>
        <p:nvGrpSpPr>
          <p:cNvPr id="34" name="Group 33"/>
          <p:cNvGrpSpPr/>
          <p:nvPr/>
        </p:nvGrpSpPr>
        <p:grpSpPr>
          <a:xfrm rot="10374921" flipV="1">
            <a:off x="419481" y="1206020"/>
            <a:ext cx="3550560" cy="2651760"/>
            <a:chOff x="1758356" y="1446550"/>
            <a:chExt cx="3550560" cy="2651760"/>
          </a:xfrm>
        </p:grpSpPr>
        <p:pic>
          <p:nvPicPr>
            <p:cNvPr id="35" name="Picture 34"/>
            <p:cNvPicPr>
              <a:picLocks noChangeAspect="1"/>
            </p:cNvPicPr>
            <p:nvPr/>
          </p:nvPicPr>
          <p:blipFill rotWithShape="1">
            <a:blip r:embed="rId10">
              <a:extLst>
                <a:ext uri="{28A0092B-C50C-407E-A947-70E740481C1C}">
                  <a14:useLocalDpi xmlns:a14="http://schemas.microsoft.com/office/drawing/2010/main" val="0"/>
                </a:ext>
              </a:extLst>
            </a:blip>
            <a:srcRect l="6796" t="49732" r="54479" b="21345"/>
            <a:stretch>
              <a:fillRect/>
            </a:stretch>
          </p:blipFill>
          <p:spPr>
            <a:xfrm flipH="1">
              <a:off x="1758356" y="1446550"/>
              <a:ext cx="3550560" cy="2651760"/>
            </a:xfrm>
            <a:prstGeom prst="rect">
              <a:avLst/>
            </a:prstGeom>
          </p:spPr>
        </p:pic>
        <p:sp>
          <p:nvSpPr>
            <p:cNvPr id="36" name="TextBox 35"/>
            <p:cNvSpPr txBox="1"/>
            <p:nvPr/>
          </p:nvSpPr>
          <p:spPr>
            <a:xfrm>
              <a:off x="2143481" y="2143723"/>
              <a:ext cx="2655803" cy="95410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dirty="0" err="1">
                  <a:ln>
                    <a:noFill/>
                  </a:ln>
                  <a:solidFill>
                    <a:srgbClr val="008000"/>
                  </a:solidFill>
                  <a:effectLst/>
                  <a:uLnTx/>
                  <a:uFillTx/>
                  <a:latin typeface="Calibri" panose="020F0502020204030204" pitchFamily="34" charset="0"/>
                  <a:ea typeface="+mn-ea"/>
                  <a:cs typeface="Calibri" panose="020F0502020204030204" pitchFamily="34" charset="0"/>
                </a:rPr>
                <a:t>Bài</a:t>
              </a:r>
              <a:r>
                <a:rPr kumimoji="0" lang="en-US" sz="2800" b="1"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8000"/>
                  </a:solidFill>
                  <a:effectLst/>
                  <a:uLnTx/>
                  <a:uFillTx/>
                  <a:latin typeface="Calibri" panose="020F0502020204030204" pitchFamily="34" charset="0"/>
                  <a:ea typeface="+mn-ea"/>
                  <a:cs typeface="Calibri" panose="020F0502020204030204" pitchFamily="34" charset="0"/>
                </a:rPr>
                <a:t>viết</a:t>
              </a:r>
              <a:r>
                <a:rPr kumimoji="0" lang="en-US" sz="2800" b="1"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8000"/>
                  </a:solidFill>
                  <a:effectLst/>
                  <a:uLnTx/>
                  <a:uFillTx/>
                  <a:latin typeface="Calibri" panose="020F0502020204030204" pitchFamily="34" charset="0"/>
                  <a:ea typeface="+mn-ea"/>
                  <a:cs typeface="Calibri" panose="020F0502020204030204" pitchFamily="34" charset="0"/>
                </a:rPr>
                <a:t>đã</a:t>
              </a:r>
              <a:r>
                <a:rPr kumimoji="0" lang="en-US" sz="2800" b="1"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8000"/>
                  </a:solidFill>
                  <a:effectLst/>
                  <a:uLnTx/>
                  <a:uFillTx/>
                  <a:latin typeface="Calibri" panose="020F0502020204030204" pitchFamily="34" charset="0"/>
                  <a:ea typeface="+mn-ea"/>
                  <a:cs typeface="Calibri" panose="020F0502020204030204" pitchFamily="34" charset="0"/>
                </a:rPr>
                <a:t>đúng</a:t>
              </a:r>
              <a:r>
                <a:rPr kumimoji="0" lang="en-US" sz="2800" b="1"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8000"/>
                  </a:solidFill>
                  <a:effectLst/>
                  <a:uLnTx/>
                  <a:uFillTx/>
                  <a:latin typeface="Calibri" panose="020F0502020204030204" pitchFamily="34" charset="0"/>
                  <a:ea typeface="+mn-ea"/>
                  <a:cs typeface="Calibri" panose="020F0502020204030204" pitchFamily="34" charset="0"/>
                </a:rPr>
                <a:t>yêu</a:t>
              </a:r>
              <a:r>
                <a:rPr kumimoji="0" lang="en-US" sz="2800" b="1"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8000"/>
                  </a:solidFill>
                  <a:effectLst/>
                  <a:uLnTx/>
                  <a:uFillTx/>
                  <a:latin typeface="Calibri" panose="020F0502020204030204" pitchFamily="34" charset="0"/>
                  <a:ea typeface="+mn-ea"/>
                  <a:cs typeface="Calibri" panose="020F0502020204030204" pitchFamily="34" charset="0"/>
                </a:rPr>
                <a:t>cầu</a:t>
              </a:r>
              <a:endParaRPr kumimoji="0" lang="en-US" sz="2800" b="1"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endParaRPr>
            </a:p>
          </p:txBody>
        </p:sp>
      </p:grpSp>
      <p:sp>
        <p:nvSpPr>
          <p:cNvPr id="37" name="TextBox 36"/>
          <p:cNvSpPr txBox="1"/>
          <p:nvPr/>
        </p:nvSpPr>
        <p:spPr>
          <a:xfrm>
            <a:off x="3866734" y="645398"/>
            <a:ext cx="4464579" cy="769441"/>
          </a:xfrm>
          <a:prstGeom prst="rect">
            <a:avLst/>
          </a:prstGeom>
          <a:noFill/>
        </p:spPr>
        <p:txBody>
          <a:bodyPr wrap="square" rtlCol="0">
            <a:prstTxWarp prst="textArchUp">
              <a:avLst>
                <a:gd name="adj" fmla="val 10799999"/>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6000" b="1" i="0" u="none" strike="noStrike" kern="1200" cap="none" spc="0" normalizeH="0" baseline="0" noProof="0" dirty="0" err="1">
                <a:ln>
                  <a:noFill/>
                </a:ln>
                <a:solidFill>
                  <a:srgbClr val="FF0066"/>
                </a:solidFill>
                <a:effectLst>
                  <a:glow rad="88900">
                    <a:srgbClr val="FFFF00">
                      <a:alpha val="70000"/>
                    </a:srgbClr>
                  </a:glow>
                </a:effectLst>
                <a:uLnTx/>
                <a:uFillTx/>
                <a:latin typeface="SVN-Roselina Script" panose="02000000000000000000" pitchFamily="50" charset="0"/>
                <a:ea typeface="+mn-ea"/>
                <a:cs typeface="+mn-cs"/>
              </a:rPr>
              <a:t>Trao</a:t>
            </a:r>
            <a:r>
              <a:rPr kumimoji="0" lang="en-US" sz="6000" b="1" i="0" u="none" strike="noStrike" kern="1200" cap="none" spc="0" normalizeH="0" baseline="0" noProof="0" dirty="0">
                <a:ln>
                  <a:noFill/>
                </a:ln>
                <a:solidFill>
                  <a:srgbClr val="FF0066"/>
                </a:solidFill>
                <a:effectLst>
                  <a:glow rad="88900">
                    <a:srgbClr val="FFFF00">
                      <a:alpha val="70000"/>
                    </a:srgbClr>
                  </a:glow>
                </a:effectLst>
                <a:uLnTx/>
                <a:uFillTx/>
                <a:latin typeface="SVN-Roselina Script" panose="02000000000000000000" pitchFamily="50" charset="0"/>
                <a:ea typeface="+mn-ea"/>
                <a:cs typeface="+mn-cs"/>
              </a:rPr>
              <a:t> </a:t>
            </a:r>
            <a:r>
              <a:rPr kumimoji="0" lang="en-US" sz="6000" b="1" i="0" u="none" strike="noStrike" kern="1200" cap="none" spc="0" normalizeH="0" baseline="0" noProof="0" dirty="0" err="1">
                <a:ln>
                  <a:noFill/>
                </a:ln>
                <a:solidFill>
                  <a:srgbClr val="FF0066"/>
                </a:solidFill>
                <a:effectLst>
                  <a:glow rad="88900">
                    <a:srgbClr val="FFFF00">
                      <a:alpha val="70000"/>
                    </a:srgbClr>
                  </a:glow>
                </a:effectLst>
                <a:uLnTx/>
                <a:uFillTx/>
                <a:latin typeface="SVN-Roselina Script" panose="02000000000000000000" pitchFamily="50" charset="0"/>
                <a:ea typeface="+mn-ea"/>
                <a:cs typeface="+mn-cs"/>
              </a:rPr>
              <a:t>đổi</a:t>
            </a:r>
            <a:r>
              <a:rPr kumimoji="0" lang="en-US" sz="6000" b="1" i="0" u="none" strike="noStrike" kern="1200" cap="none" spc="0" normalizeH="0" baseline="0" noProof="0" dirty="0">
                <a:ln>
                  <a:noFill/>
                </a:ln>
                <a:solidFill>
                  <a:srgbClr val="FF0066"/>
                </a:solidFill>
                <a:effectLst>
                  <a:glow rad="88900">
                    <a:srgbClr val="FFFF00">
                      <a:alpha val="70000"/>
                    </a:srgbClr>
                  </a:glow>
                </a:effectLst>
                <a:uLnTx/>
                <a:uFillTx/>
                <a:latin typeface="SVN-Roselina Script" panose="02000000000000000000" pitchFamily="50" charset="0"/>
                <a:ea typeface="+mn-ea"/>
                <a:cs typeface="+mn-cs"/>
              </a:rPr>
              <a:t> </a:t>
            </a:r>
            <a:r>
              <a:rPr kumimoji="0" lang="en-US" sz="6000" b="1" i="0" u="none" strike="noStrike" kern="1200" cap="none" spc="0" normalizeH="0" baseline="0" noProof="0" dirty="0" err="1">
                <a:ln>
                  <a:noFill/>
                </a:ln>
                <a:solidFill>
                  <a:srgbClr val="FF0066"/>
                </a:solidFill>
                <a:effectLst>
                  <a:glow rad="88900">
                    <a:srgbClr val="FFFF00">
                      <a:alpha val="70000"/>
                    </a:srgbClr>
                  </a:glow>
                </a:effectLst>
                <a:uLnTx/>
                <a:uFillTx/>
                <a:latin typeface="SVN-Roselina Script" panose="02000000000000000000" pitchFamily="50" charset="0"/>
                <a:ea typeface="+mn-ea"/>
                <a:cs typeface="+mn-cs"/>
              </a:rPr>
              <a:t>bài</a:t>
            </a:r>
            <a:r>
              <a:rPr kumimoji="0" lang="en-US" sz="6000" b="1" i="0" u="none" strike="noStrike" kern="1200" cap="none" spc="0" normalizeH="0" baseline="0" noProof="0" dirty="0">
                <a:ln>
                  <a:noFill/>
                </a:ln>
                <a:solidFill>
                  <a:srgbClr val="FF0066"/>
                </a:solidFill>
                <a:effectLst>
                  <a:glow rad="88900">
                    <a:srgbClr val="FFFF00">
                      <a:alpha val="70000"/>
                    </a:srgbClr>
                  </a:glow>
                </a:effectLst>
                <a:uLnTx/>
                <a:uFillTx/>
                <a:latin typeface="SVN-Roselina Script" panose="02000000000000000000" pitchFamily="50" charset="0"/>
                <a:ea typeface="+mn-ea"/>
                <a:cs typeface="+mn-cs"/>
              </a:rPr>
              <a:t> </a:t>
            </a:r>
            <a:r>
              <a:rPr kumimoji="0" lang="en-US" sz="6000" b="1" i="0" u="none" strike="noStrike" kern="1200" cap="none" spc="0" normalizeH="0" baseline="0" noProof="0" dirty="0" err="1">
                <a:ln>
                  <a:noFill/>
                </a:ln>
                <a:solidFill>
                  <a:srgbClr val="FF0066"/>
                </a:solidFill>
                <a:effectLst>
                  <a:glow rad="88900">
                    <a:srgbClr val="FFFF00">
                      <a:alpha val="70000"/>
                    </a:srgbClr>
                  </a:glow>
                </a:effectLst>
                <a:uLnTx/>
                <a:uFillTx/>
                <a:latin typeface="SVN-Roselina Script" panose="02000000000000000000" pitchFamily="50" charset="0"/>
                <a:ea typeface="+mn-ea"/>
                <a:cs typeface="+mn-cs"/>
              </a:rPr>
              <a:t>viết</a:t>
            </a:r>
            <a:endParaRPr kumimoji="0" lang="en-US" sz="6000" b="1" i="0" u="none" strike="noStrike" kern="1200" cap="none" spc="0" normalizeH="0" baseline="0" noProof="0" dirty="0">
              <a:ln>
                <a:noFill/>
              </a:ln>
              <a:solidFill>
                <a:srgbClr val="FF0066"/>
              </a:solidFill>
              <a:effectLst>
                <a:glow rad="88900">
                  <a:srgbClr val="FFFF00">
                    <a:alpha val="70000"/>
                  </a:srgbClr>
                </a:glow>
              </a:effectLst>
              <a:uLnTx/>
              <a:uFillTx/>
              <a:latin typeface="SVN-Roselina Script" panose="02000000000000000000" pitchFamily="50" charset="0"/>
              <a:ea typeface="+mn-ea"/>
              <a:cs typeface="+mn-cs"/>
            </a:endParaRPr>
          </a:p>
        </p:txBody>
      </p:sp>
      <p:pic>
        <p:nvPicPr>
          <p:cNvPr id="2050" name="Picture 2" descr="Animated Butterflies Flying Wallpaper posted by Zoey Mercado"/>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0" y="7810"/>
            <a:ext cx="239843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 descr="Animated Butterflies Flying Wallpaper posted by Zoey Mercado"/>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flipH="1">
            <a:off x="9793570" y="-635"/>
            <a:ext cx="2398430" cy="18288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wipe(down)">
                                          <p:cBhvr>
                                            <p:cTn id="10" dur="500"/>
                                            <p:tgtEl>
                                              <p:spTgt spid="24"/>
                                            </p:tgtEl>
                                          </p:cBhvr>
                                        </p:animEffect>
                                      </p:childTnLst>
                                    </p:cTn>
                                  </p:par>
                                </p:childTnLst>
                              </p:cTn>
                            </p:par>
                            <p:par>
                              <p:cTn id="11" fill="hold">
                                <p:stCondLst>
                                  <p:cond delay="500"/>
                                </p:stCondLst>
                                <p:childTnLst>
                                  <p:par>
                                    <p:cTn id="12" presetID="6" presetClass="entr" presetSubtype="32" fill="hold" grpId="0" nodeType="afterEffect">
                                      <p:stCondLst>
                                        <p:cond delay="0"/>
                                      </p:stCondLst>
                                      <p:childTnLst>
                                        <p:set>
                                          <p:cBhvr>
                                            <p:cTn id="13" dur="1" fill="hold">
                                              <p:stCondLst>
                                                <p:cond delay="0"/>
                                              </p:stCondLst>
                                            </p:cTn>
                                            <p:tgtEl>
                                              <p:spTgt spid="37"/>
                                            </p:tgtEl>
                                            <p:attrNameLst>
                                              <p:attrName>style.visibility</p:attrName>
                                            </p:attrNameLst>
                                          </p:cBhvr>
                                          <p:to>
                                            <p:strVal val="visible"/>
                                          </p:to>
                                        </p:set>
                                        <p:animEffect transition="in" filter="circle(out)">
                                          <p:cBhvr>
                                            <p:cTn id="14" dur="500"/>
                                            <p:tgtEl>
                                              <p:spTgt spid="37"/>
                                            </p:tgtEl>
                                          </p:cBhvr>
                                        </p:animEffect>
                                      </p:childTnLst>
                                    </p:cTn>
                                  </p:par>
                                </p:childTnLst>
                              </p:cTn>
                            </p:par>
                            <p:par>
                              <p:cTn id="15" fill="hold">
                                <p:stCondLst>
                                  <p:cond delay="1000"/>
                                </p:stCondLst>
                                <p:childTnLst>
                                  <p:par>
                                    <p:cTn id="16" presetID="22" presetClass="entr" presetSubtype="8" fill="hold" nodeType="afterEffect">
                                      <p:stCondLst>
                                        <p:cond delay="0"/>
                                      </p:stCondLst>
                                      <p:childTnLst>
                                        <p:set>
                                          <p:cBhvr>
                                            <p:cTn id="17" dur="1" fill="hold">
                                              <p:stCondLst>
                                                <p:cond delay="0"/>
                                              </p:stCondLst>
                                            </p:cTn>
                                            <p:tgtEl>
                                              <p:spTgt spid="2050"/>
                                            </p:tgtEl>
                                            <p:attrNameLst>
                                              <p:attrName>style.visibility</p:attrName>
                                            </p:attrNameLst>
                                          </p:cBhvr>
                                          <p:to>
                                            <p:strVal val="visible"/>
                                          </p:to>
                                        </p:set>
                                        <p:animEffect transition="in" filter="wipe(left)">
                                          <p:cBhvr>
                                            <p:cTn id="18" dur="500"/>
                                            <p:tgtEl>
                                              <p:spTgt spid="2050"/>
                                            </p:tgtEl>
                                          </p:cBhvr>
                                        </p:animEffect>
                                      </p:childTnLst>
                                    </p:cTn>
                                  </p:par>
                                  <p:par>
                                    <p:cTn id="19" presetID="22" presetClass="entr" presetSubtype="2" fill="hold" nodeType="withEffect">
                                      <p:stCondLst>
                                        <p:cond delay="0"/>
                                      </p:stCondLst>
                                      <p:childTnLst>
                                        <p:set>
                                          <p:cBhvr>
                                            <p:cTn id="20" dur="1" fill="hold">
                                              <p:stCondLst>
                                                <p:cond delay="0"/>
                                              </p:stCondLst>
                                            </p:cTn>
                                            <p:tgtEl>
                                              <p:spTgt spid="38"/>
                                            </p:tgtEl>
                                            <p:attrNameLst>
                                              <p:attrName>style.visibility</p:attrName>
                                            </p:attrNameLst>
                                          </p:cBhvr>
                                          <p:to>
                                            <p:strVal val="visible"/>
                                          </p:to>
                                        </p:set>
                                        <p:animEffect transition="in" filter="wipe(right)">
                                          <p:cBhvr>
                                            <p:cTn id="21" dur="500"/>
                                            <p:tgtEl>
                                              <p:spTgt spid="38"/>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14:presetBounceEnd="40000">
                                      <p:stCondLst>
                                        <p:cond delay="0"/>
                                      </p:stCondLst>
                                      <p:childTnLst>
                                        <p:set>
                                          <p:cBhvr>
                                            <p:cTn id="25" dur="1" fill="hold">
                                              <p:stCondLst>
                                                <p:cond delay="0"/>
                                              </p:stCondLst>
                                            </p:cTn>
                                            <p:tgtEl>
                                              <p:spTgt spid="21"/>
                                            </p:tgtEl>
                                            <p:attrNameLst>
                                              <p:attrName>style.visibility</p:attrName>
                                            </p:attrNameLst>
                                          </p:cBhvr>
                                          <p:to>
                                            <p:strVal val="visible"/>
                                          </p:to>
                                        </p:set>
                                        <p:anim calcmode="lin" valueType="num" p14:bounceEnd="40000">
                                          <p:cBhvr additive="base">
                                            <p:cTn id="26" dur="750" fill="hold"/>
                                            <p:tgtEl>
                                              <p:spTgt spid="21"/>
                                            </p:tgtEl>
                                            <p:attrNameLst>
                                              <p:attrName>ppt_x</p:attrName>
                                            </p:attrNameLst>
                                          </p:cBhvr>
                                          <p:tavLst>
                                            <p:tav tm="0">
                                              <p:val>
                                                <p:strVal val="#ppt_x"/>
                                              </p:val>
                                            </p:tav>
                                            <p:tav tm="100000">
                                              <p:val>
                                                <p:strVal val="#ppt_x"/>
                                              </p:val>
                                            </p:tav>
                                          </p:tavLst>
                                        </p:anim>
                                        <p:anim calcmode="lin" valueType="num" p14:bounceEnd="40000">
                                          <p:cBhvr additive="base">
                                            <p:cTn id="27" dur="750" fill="hold"/>
                                            <p:tgtEl>
                                              <p:spTgt spid="2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4"/>
                                                </p:cond>
                                              </p:stCondLst>
                                              <p:endCondLst>
                                                <p:cond evt="onStopAudio" delay="0">
                                                  <p:tgtEl>
                                                    <p:sldTgt/>
                                                  </p:tgtEl>
                                                </p:cond>
                                              </p:endCondLst>
                                            </p:cTn>
                                            <p:tgtEl>
                                              <p:sndTgt r:embed="rId2" name="uỷn.wav"/>
                                            </p:tgtEl>
                                          </p:cMediaNode>
                                        </p:audio>
                                      </p:subTnLst>
                                    </p:cTn>
                                  </p:par>
                                  <p:par>
                                    <p:cTn id="28" presetID="2" presetClass="entr" presetSubtype="4" fill="hold" nodeType="withEffect" p14:presetBounceEnd="40000">
                                      <p:stCondLst>
                                        <p:cond delay="0"/>
                                      </p:stCondLst>
                                      <p:childTnLst>
                                        <p:set>
                                          <p:cBhvr>
                                            <p:cTn id="29" dur="1" fill="hold">
                                              <p:stCondLst>
                                                <p:cond delay="0"/>
                                              </p:stCondLst>
                                            </p:cTn>
                                            <p:tgtEl>
                                              <p:spTgt spid="22"/>
                                            </p:tgtEl>
                                            <p:attrNameLst>
                                              <p:attrName>style.visibility</p:attrName>
                                            </p:attrNameLst>
                                          </p:cBhvr>
                                          <p:to>
                                            <p:strVal val="visible"/>
                                          </p:to>
                                        </p:set>
                                        <p:anim calcmode="lin" valueType="num" p14:bounceEnd="40000">
                                          <p:cBhvr additive="base">
                                            <p:cTn id="30" dur="750" fill="hold"/>
                                            <p:tgtEl>
                                              <p:spTgt spid="22"/>
                                            </p:tgtEl>
                                            <p:attrNameLst>
                                              <p:attrName>ppt_x</p:attrName>
                                            </p:attrNameLst>
                                          </p:cBhvr>
                                          <p:tavLst>
                                            <p:tav tm="0">
                                              <p:val>
                                                <p:strVal val="#ppt_x"/>
                                              </p:val>
                                            </p:tav>
                                            <p:tav tm="100000">
                                              <p:val>
                                                <p:strVal val="#ppt_x"/>
                                              </p:val>
                                            </p:tav>
                                          </p:tavLst>
                                        </p:anim>
                                        <p:anim calcmode="lin" valueType="num" p14:bounceEnd="40000">
                                          <p:cBhvr additive="base">
                                            <p:cTn id="31" dur="750" fill="hold"/>
                                            <p:tgtEl>
                                              <p:spTgt spid="2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8"/>
                                                </p:cond>
                                              </p:stCondLst>
                                              <p:endCondLst>
                                                <p:cond evt="onStopAudio" delay="0">
                                                  <p:tgtEl>
                                                    <p:sldTgt/>
                                                  </p:tgtEl>
                                                </p:cond>
                                              </p:endCondLst>
                                            </p:cTn>
                                            <p:tgtEl>
                                              <p:sndTgt r:embed="rId2" name="uỷn.wav"/>
                                            </p:tgtEl>
                                          </p:cMediaNode>
                                        </p:audio>
                                      </p:subTnLst>
                                    </p:cTn>
                                  </p:par>
                                  <p:par>
                                    <p:cTn id="32" presetID="2" presetClass="entr" presetSubtype="4" fill="hold" nodeType="withEffect" p14:presetBounceEnd="40000">
                                      <p:stCondLst>
                                        <p:cond delay="0"/>
                                      </p:stCondLst>
                                      <p:childTnLst>
                                        <p:set>
                                          <p:cBhvr>
                                            <p:cTn id="33" dur="1" fill="hold">
                                              <p:stCondLst>
                                                <p:cond delay="0"/>
                                              </p:stCondLst>
                                            </p:cTn>
                                            <p:tgtEl>
                                              <p:spTgt spid="23"/>
                                            </p:tgtEl>
                                            <p:attrNameLst>
                                              <p:attrName>style.visibility</p:attrName>
                                            </p:attrNameLst>
                                          </p:cBhvr>
                                          <p:to>
                                            <p:strVal val="visible"/>
                                          </p:to>
                                        </p:set>
                                        <p:anim calcmode="lin" valueType="num" p14:bounceEnd="40000">
                                          <p:cBhvr additive="base">
                                            <p:cTn id="34" dur="750" fill="hold"/>
                                            <p:tgtEl>
                                              <p:spTgt spid="23"/>
                                            </p:tgtEl>
                                            <p:attrNameLst>
                                              <p:attrName>ppt_x</p:attrName>
                                            </p:attrNameLst>
                                          </p:cBhvr>
                                          <p:tavLst>
                                            <p:tav tm="0">
                                              <p:val>
                                                <p:strVal val="#ppt_x"/>
                                              </p:val>
                                            </p:tav>
                                            <p:tav tm="100000">
                                              <p:val>
                                                <p:strVal val="#ppt_x"/>
                                              </p:val>
                                            </p:tav>
                                          </p:tavLst>
                                        </p:anim>
                                        <p:anim calcmode="lin" valueType="num" p14:bounceEnd="40000">
                                          <p:cBhvr additive="base">
                                            <p:cTn id="35" dur="750" fill="hold"/>
                                            <p:tgtEl>
                                              <p:spTgt spid="2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2"/>
                                                </p:cond>
                                              </p:stCondLst>
                                              <p:endCondLst>
                                                <p:cond evt="onStopAudio" delay="0">
                                                  <p:tgtEl>
                                                    <p:sldTgt/>
                                                  </p:tgtEl>
                                                </p:cond>
                                              </p:endCondLst>
                                            </p:cTn>
                                            <p:tgtEl>
                                              <p:sndTgt r:embed="rId2" name="uỷn.wav"/>
                                            </p:tgtEl>
                                          </p:cMediaNode>
                                        </p:audio>
                                      </p:subTnLst>
                                    </p:cTn>
                                  </p:par>
                                </p:childTnLst>
                              </p:cTn>
                            </p:par>
                          </p:childTnLst>
                        </p:cTn>
                      </p:par>
                      <p:par>
                        <p:cTn id="36" fill="hold">
                          <p:stCondLst>
                            <p:cond delay="indefinite"/>
                          </p:stCondLst>
                          <p:childTnLst>
                            <p:par>
                              <p:cTn id="37" fill="hold">
                                <p:stCondLst>
                                  <p:cond delay="0"/>
                                </p:stCondLst>
                                <p:childTnLst>
                                  <p:par>
                                    <p:cTn id="38" presetID="6" presetClass="entr" presetSubtype="16" fill="hold" nodeType="clickEffect">
                                      <p:stCondLst>
                                        <p:cond delay="0"/>
                                      </p:stCondLst>
                                      <p:childTnLst>
                                        <p:set>
                                          <p:cBhvr>
                                            <p:cTn id="39" dur="1" fill="hold">
                                              <p:stCondLst>
                                                <p:cond delay="0"/>
                                              </p:stCondLst>
                                            </p:cTn>
                                            <p:tgtEl>
                                              <p:spTgt spid="34"/>
                                            </p:tgtEl>
                                            <p:attrNameLst>
                                              <p:attrName>style.visibility</p:attrName>
                                            </p:attrNameLst>
                                          </p:cBhvr>
                                          <p:to>
                                            <p:strVal val="visible"/>
                                          </p:to>
                                        </p:set>
                                        <p:animEffect transition="in" filter="circle(in)">
                                          <p:cBhvr>
                                            <p:cTn id="40" dur="500"/>
                                            <p:tgtEl>
                                              <p:spTgt spid="34"/>
                                            </p:tgtEl>
                                          </p:cBhvr>
                                        </p:animEffect>
                                      </p:childTnLst>
                                      <p:subTnLst>
                                        <p:audio>
                                          <p:cMediaNode>
                                            <p:cTn display="0" masterRel="sameClick">
                                              <p:stCondLst>
                                                <p:cond evt="begin" delay="0">
                                                  <p:tn val="38"/>
                                                </p:cond>
                                              </p:stCondLst>
                                              <p:endCondLst>
                                                <p:cond evt="onStopAudio" delay="0">
                                                  <p:tgtEl>
                                                    <p:sldTgt/>
                                                  </p:tgtEl>
                                                </p:cond>
                                              </p:endCondLst>
                                            </p:cTn>
                                            <p:tgtEl>
                                              <p:sndTgt r:embed="rId3" name="Trò-chơi-chíu.wav"/>
                                            </p:tgtEl>
                                          </p:cMediaNode>
                                        </p:audio>
                                      </p:subTnLst>
                                    </p:cTn>
                                  </p:par>
                                </p:childTnLst>
                              </p:cTn>
                            </p:par>
                          </p:childTnLst>
                        </p:cTn>
                      </p:par>
                      <p:par>
                        <p:cTn id="41" fill="hold">
                          <p:stCondLst>
                            <p:cond delay="indefinite"/>
                          </p:stCondLst>
                          <p:childTnLst>
                            <p:par>
                              <p:cTn id="42" fill="hold">
                                <p:stCondLst>
                                  <p:cond delay="0"/>
                                </p:stCondLst>
                                <p:childTnLst>
                                  <p:par>
                                    <p:cTn id="43" presetID="6" presetClass="entr" presetSubtype="16" fill="hold" nodeType="clickEffect">
                                      <p:stCondLst>
                                        <p:cond delay="0"/>
                                      </p:stCondLst>
                                      <p:childTnLst>
                                        <p:set>
                                          <p:cBhvr>
                                            <p:cTn id="44" dur="1" fill="hold">
                                              <p:stCondLst>
                                                <p:cond delay="0"/>
                                              </p:stCondLst>
                                            </p:cTn>
                                            <p:tgtEl>
                                              <p:spTgt spid="29"/>
                                            </p:tgtEl>
                                            <p:attrNameLst>
                                              <p:attrName>style.visibility</p:attrName>
                                            </p:attrNameLst>
                                          </p:cBhvr>
                                          <p:to>
                                            <p:strVal val="visible"/>
                                          </p:to>
                                        </p:set>
                                        <p:animEffect transition="in" filter="circle(in)">
                                          <p:cBhvr>
                                            <p:cTn id="45" dur="500"/>
                                            <p:tgtEl>
                                              <p:spTgt spid="29"/>
                                            </p:tgtEl>
                                          </p:cBhvr>
                                        </p:animEffect>
                                      </p:childTnLst>
                                      <p:subTnLst>
                                        <p:audio>
                                          <p:cMediaNode>
                                            <p:cTn display="0" masterRel="sameClick">
                                              <p:stCondLst>
                                                <p:cond evt="begin" delay="0">
                                                  <p:tn val="43"/>
                                                </p:cond>
                                              </p:stCondLst>
                                              <p:endCondLst>
                                                <p:cond evt="onStopAudio" delay="0">
                                                  <p:tgtEl>
                                                    <p:sldTgt/>
                                                  </p:tgtEl>
                                                </p:cond>
                                              </p:endCondLst>
                                            </p:cTn>
                                            <p:tgtEl>
                                              <p:sndTgt r:embed="rId3" name="Trò-chơi-chíu.wav"/>
                                            </p:tgtEl>
                                          </p:cMediaNode>
                                        </p:audio>
                                      </p:subTnLst>
                                    </p:cTn>
                                  </p:par>
                                </p:childTnLst>
                              </p:cTn>
                            </p:par>
                          </p:childTnLst>
                        </p:cTn>
                      </p:par>
                      <p:par>
                        <p:cTn id="46" fill="hold">
                          <p:stCondLst>
                            <p:cond delay="indefinite"/>
                          </p:stCondLst>
                          <p:childTnLst>
                            <p:par>
                              <p:cTn id="47" fill="hold">
                                <p:stCondLst>
                                  <p:cond delay="0"/>
                                </p:stCondLst>
                                <p:childTnLst>
                                  <p:par>
                                    <p:cTn id="48" presetID="6" presetClass="entr" presetSubtype="16" fill="hold" nodeType="clickEffect">
                                      <p:stCondLst>
                                        <p:cond delay="0"/>
                                      </p:stCondLst>
                                      <p:childTnLst>
                                        <p:set>
                                          <p:cBhvr>
                                            <p:cTn id="49" dur="1" fill="hold">
                                              <p:stCondLst>
                                                <p:cond delay="0"/>
                                              </p:stCondLst>
                                            </p:cTn>
                                            <p:tgtEl>
                                              <p:spTgt spid="26"/>
                                            </p:tgtEl>
                                            <p:attrNameLst>
                                              <p:attrName>style.visibility</p:attrName>
                                            </p:attrNameLst>
                                          </p:cBhvr>
                                          <p:to>
                                            <p:strVal val="visible"/>
                                          </p:to>
                                        </p:set>
                                        <p:animEffect transition="in" filter="circle(in)">
                                          <p:cBhvr>
                                            <p:cTn id="50" dur="500"/>
                                            <p:tgtEl>
                                              <p:spTgt spid="26"/>
                                            </p:tgtEl>
                                          </p:cBhvr>
                                        </p:animEffect>
                                      </p:childTnLst>
                                      <p:subTnLst>
                                        <p:audio>
                                          <p:cMediaNode>
                                            <p:cTn display="0" masterRel="sameClick">
                                              <p:stCondLst>
                                                <p:cond evt="begin" delay="0">
                                                  <p:tn val="48"/>
                                                </p:cond>
                                              </p:stCondLst>
                                              <p:endCondLst>
                                                <p:cond evt="onStopAudio" delay="0">
                                                  <p:tgtEl>
                                                    <p:sldTgt/>
                                                  </p:tgtEl>
                                                </p:cond>
                                              </p:endCondLst>
                                            </p:cTn>
                                            <p:tgtEl>
                                              <p:sndTgt r:embed="rId3"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wipe(down)">
                                          <p:cBhvr>
                                            <p:cTn id="10" dur="500"/>
                                            <p:tgtEl>
                                              <p:spTgt spid="24"/>
                                            </p:tgtEl>
                                          </p:cBhvr>
                                        </p:animEffect>
                                      </p:childTnLst>
                                    </p:cTn>
                                  </p:par>
                                </p:childTnLst>
                              </p:cTn>
                            </p:par>
                            <p:par>
                              <p:cTn id="11" fill="hold">
                                <p:stCondLst>
                                  <p:cond delay="500"/>
                                </p:stCondLst>
                                <p:childTnLst>
                                  <p:par>
                                    <p:cTn id="12" presetID="6" presetClass="entr" presetSubtype="32" fill="hold" grpId="0" nodeType="afterEffect">
                                      <p:stCondLst>
                                        <p:cond delay="0"/>
                                      </p:stCondLst>
                                      <p:childTnLst>
                                        <p:set>
                                          <p:cBhvr>
                                            <p:cTn id="13" dur="1" fill="hold">
                                              <p:stCondLst>
                                                <p:cond delay="0"/>
                                              </p:stCondLst>
                                            </p:cTn>
                                            <p:tgtEl>
                                              <p:spTgt spid="37"/>
                                            </p:tgtEl>
                                            <p:attrNameLst>
                                              <p:attrName>style.visibility</p:attrName>
                                            </p:attrNameLst>
                                          </p:cBhvr>
                                          <p:to>
                                            <p:strVal val="visible"/>
                                          </p:to>
                                        </p:set>
                                        <p:animEffect transition="in" filter="circle(out)">
                                          <p:cBhvr>
                                            <p:cTn id="14" dur="500"/>
                                            <p:tgtEl>
                                              <p:spTgt spid="37"/>
                                            </p:tgtEl>
                                          </p:cBhvr>
                                        </p:animEffect>
                                      </p:childTnLst>
                                    </p:cTn>
                                  </p:par>
                                </p:childTnLst>
                              </p:cTn>
                            </p:par>
                            <p:par>
                              <p:cTn id="15" fill="hold">
                                <p:stCondLst>
                                  <p:cond delay="1000"/>
                                </p:stCondLst>
                                <p:childTnLst>
                                  <p:par>
                                    <p:cTn id="16" presetID="22" presetClass="entr" presetSubtype="8" fill="hold" nodeType="afterEffect">
                                      <p:stCondLst>
                                        <p:cond delay="0"/>
                                      </p:stCondLst>
                                      <p:childTnLst>
                                        <p:set>
                                          <p:cBhvr>
                                            <p:cTn id="17" dur="1" fill="hold">
                                              <p:stCondLst>
                                                <p:cond delay="0"/>
                                              </p:stCondLst>
                                            </p:cTn>
                                            <p:tgtEl>
                                              <p:spTgt spid="2050"/>
                                            </p:tgtEl>
                                            <p:attrNameLst>
                                              <p:attrName>style.visibility</p:attrName>
                                            </p:attrNameLst>
                                          </p:cBhvr>
                                          <p:to>
                                            <p:strVal val="visible"/>
                                          </p:to>
                                        </p:set>
                                        <p:animEffect transition="in" filter="wipe(left)">
                                          <p:cBhvr>
                                            <p:cTn id="18" dur="500"/>
                                            <p:tgtEl>
                                              <p:spTgt spid="2050"/>
                                            </p:tgtEl>
                                          </p:cBhvr>
                                        </p:animEffect>
                                      </p:childTnLst>
                                    </p:cTn>
                                  </p:par>
                                  <p:par>
                                    <p:cTn id="19" presetID="22" presetClass="entr" presetSubtype="2" fill="hold" nodeType="withEffect">
                                      <p:stCondLst>
                                        <p:cond delay="0"/>
                                      </p:stCondLst>
                                      <p:childTnLst>
                                        <p:set>
                                          <p:cBhvr>
                                            <p:cTn id="20" dur="1" fill="hold">
                                              <p:stCondLst>
                                                <p:cond delay="0"/>
                                              </p:stCondLst>
                                            </p:cTn>
                                            <p:tgtEl>
                                              <p:spTgt spid="38"/>
                                            </p:tgtEl>
                                            <p:attrNameLst>
                                              <p:attrName>style.visibility</p:attrName>
                                            </p:attrNameLst>
                                          </p:cBhvr>
                                          <p:to>
                                            <p:strVal val="visible"/>
                                          </p:to>
                                        </p:set>
                                        <p:animEffect transition="in" filter="wipe(right)">
                                          <p:cBhvr>
                                            <p:cTn id="21" dur="500"/>
                                            <p:tgtEl>
                                              <p:spTgt spid="38"/>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21"/>
                                            </p:tgtEl>
                                            <p:attrNameLst>
                                              <p:attrName>style.visibility</p:attrName>
                                            </p:attrNameLst>
                                          </p:cBhvr>
                                          <p:to>
                                            <p:strVal val="visible"/>
                                          </p:to>
                                        </p:set>
                                        <p:anim calcmode="lin" valueType="num">
                                          <p:cBhvr additive="base">
                                            <p:cTn id="26" dur="750" fill="hold"/>
                                            <p:tgtEl>
                                              <p:spTgt spid="21"/>
                                            </p:tgtEl>
                                            <p:attrNameLst>
                                              <p:attrName>ppt_x</p:attrName>
                                            </p:attrNameLst>
                                          </p:cBhvr>
                                          <p:tavLst>
                                            <p:tav tm="0">
                                              <p:val>
                                                <p:strVal val="#ppt_x"/>
                                              </p:val>
                                            </p:tav>
                                            <p:tav tm="100000">
                                              <p:val>
                                                <p:strVal val="#ppt_x"/>
                                              </p:val>
                                            </p:tav>
                                          </p:tavLst>
                                        </p:anim>
                                        <p:anim calcmode="lin" valueType="num">
                                          <p:cBhvr additive="base">
                                            <p:cTn id="27" dur="750" fill="hold"/>
                                            <p:tgtEl>
                                              <p:spTgt spid="2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4"/>
                                                </p:cond>
                                              </p:stCondLst>
                                              <p:endCondLst>
                                                <p:cond evt="onStopAudio" delay="0">
                                                  <p:tgtEl>
                                                    <p:sldTgt/>
                                                  </p:tgtEl>
                                                </p:cond>
                                              </p:endCondLst>
                                            </p:cTn>
                                            <p:tgtEl>
                                              <p:sndTgt r:embed="rId12" name="uỷn.wav"/>
                                            </p:tgtEl>
                                          </p:cMediaNode>
                                        </p:audio>
                                      </p:subTnLst>
                                    </p:cTn>
                                  </p:par>
                                  <p:par>
                                    <p:cTn id="28" presetID="2" presetClass="entr" presetSubtype="4" fill="hold" nodeType="withEffect">
                                      <p:stCondLst>
                                        <p:cond delay="0"/>
                                      </p:stCondLst>
                                      <p:childTnLst>
                                        <p:set>
                                          <p:cBhvr>
                                            <p:cTn id="29" dur="1" fill="hold">
                                              <p:stCondLst>
                                                <p:cond delay="0"/>
                                              </p:stCondLst>
                                            </p:cTn>
                                            <p:tgtEl>
                                              <p:spTgt spid="22"/>
                                            </p:tgtEl>
                                            <p:attrNameLst>
                                              <p:attrName>style.visibility</p:attrName>
                                            </p:attrNameLst>
                                          </p:cBhvr>
                                          <p:to>
                                            <p:strVal val="visible"/>
                                          </p:to>
                                        </p:set>
                                        <p:anim calcmode="lin" valueType="num">
                                          <p:cBhvr additive="base">
                                            <p:cTn id="30" dur="750" fill="hold"/>
                                            <p:tgtEl>
                                              <p:spTgt spid="22"/>
                                            </p:tgtEl>
                                            <p:attrNameLst>
                                              <p:attrName>ppt_x</p:attrName>
                                            </p:attrNameLst>
                                          </p:cBhvr>
                                          <p:tavLst>
                                            <p:tav tm="0">
                                              <p:val>
                                                <p:strVal val="#ppt_x"/>
                                              </p:val>
                                            </p:tav>
                                            <p:tav tm="100000">
                                              <p:val>
                                                <p:strVal val="#ppt_x"/>
                                              </p:val>
                                            </p:tav>
                                          </p:tavLst>
                                        </p:anim>
                                        <p:anim calcmode="lin" valueType="num">
                                          <p:cBhvr additive="base">
                                            <p:cTn id="31" dur="750" fill="hold"/>
                                            <p:tgtEl>
                                              <p:spTgt spid="2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8"/>
                                                </p:cond>
                                              </p:stCondLst>
                                              <p:endCondLst>
                                                <p:cond evt="onStopAudio" delay="0">
                                                  <p:tgtEl>
                                                    <p:sldTgt/>
                                                  </p:tgtEl>
                                                </p:cond>
                                              </p:endCondLst>
                                            </p:cTn>
                                            <p:tgtEl>
                                              <p:sndTgt r:embed="rId12" name="uỷn.wav"/>
                                            </p:tgtEl>
                                          </p:cMediaNode>
                                        </p:audio>
                                      </p:subTnLst>
                                    </p:cTn>
                                  </p:par>
                                  <p:par>
                                    <p:cTn id="32" presetID="2" presetClass="entr" presetSubtype="4" fill="hold" nodeType="withEffect">
                                      <p:stCondLst>
                                        <p:cond delay="0"/>
                                      </p:stCondLst>
                                      <p:childTnLst>
                                        <p:set>
                                          <p:cBhvr>
                                            <p:cTn id="33" dur="1" fill="hold">
                                              <p:stCondLst>
                                                <p:cond delay="0"/>
                                              </p:stCondLst>
                                            </p:cTn>
                                            <p:tgtEl>
                                              <p:spTgt spid="23"/>
                                            </p:tgtEl>
                                            <p:attrNameLst>
                                              <p:attrName>style.visibility</p:attrName>
                                            </p:attrNameLst>
                                          </p:cBhvr>
                                          <p:to>
                                            <p:strVal val="visible"/>
                                          </p:to>
                                        </p:set>
                                        <p:anim calcmode="lin" valueType="num">
                                          <p:cBhvr additive="base">
                                            <p:cTn id="34" dur="750" fill="hold"/>
                                            <p:tgtEl>
                                              <p:spTgt spid="23"/>
                                            </p:tgtEl>
                                            <p:attrNameLst>
                                              <p:attrName>ppt_x</p:attrName>
                                            </p:attrNameLst>
                                          </p:cBhvr>
                                          <p:tavLst>
                                            <p:tav tm="0">
                                              <p:val>
                                                <p:strVal val="#ppt_x"/>
                                              </p:val>
                                            </p:tav>
                                            <p:tav tm="100000">
                                              <p:val>
                                                <p:strVal val="#ppt_x"/>
                                              </p:val>
                                            </p:tav>
                                          </p:tavLst>
                                        </p:anim>
                                        <p:anim calcmode="lin" valueType="num">
                                          <p:cBhvr additive="base">
                                            <p:cTn id="35" dur="750" fill="hold"/>
                                            <p:tgtEl>
                                              <p:spTgt spid="2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2"/>
                                                </p:cond>
                                              </p:stCondLst>
                                              <p:endCondLst>
                                                <p:cond evt="onStopAudio" delay="0">
                                                  <p:tgtEl>
                                                    <p:sldTgt/>
                                                  </p:tgtEl>
                                                </p:cond>
                                              </p:endCondLst>
                                            </p:cTn>
                                            <p:tgtEl>
                                              <p:sndTgt r:embed="rId12" name="uỷn.wav"/>
                                            </p:tgtEl>
                                          </p:cMediaNode>
                                        </p:audio>
                                      </p:subTnLst>
                                    </p:cTn>
                                  </p:par>
                                </p:childTnLst>
                              </p:cTn>
                            </p:par>
                          </p:childTnLst>
                        </p:cTn>
                      </p:par>
                      <p:par>
                        <p:cTn id="36" fill="hold">
                          <p:stCondLst>
                            <p:cond delay="indefinite"/>
                          </p:stCondLst>
                          <p:childTnLst>
                            <p:par>
                              <p:cTn id="37" fill="hold">
                                <p:stCondLst>
                                  <p:cond delay="0"/>
                                </p:stCondLst>
                                <p:childTnLst>
                                  <p:par>
                                    <p:cTn id="38" presetID="6" presetClass="entr" presetSubtype="16" fill="hold" nodeType="clickEffect">
                                      <p:stCondLst>
                                        <p:cond delay="0"/>
                                      </p:stCondLst>
                                      <p:childTnLst>
                                        <p:set>
                                          <p:cBhvr>
                                            <p:cTn id="39" dur="1" fill="hold">
                                              <p:stCondLst>
                                                <p:cond delay="0"/>
                                              </p:stCondLst>
                                            </p:cTn>
                                            <p:tgtEl>
                                              <p:spTgt spid="34"/>
                                            </p:tgtEl>
                                            <p:attrNameLst>
                                              <p:attrName>style.visibility</p:attrName>
                                            </p:attrNameLst>
                                          </p:cBhvr>
                                          <p:to>
                                            <p:strVal val="visible"/>
                                          </p:to>
                                        </p:set>
                                        <p:animEffect transition="in" filter="circle(in)">
                                          <p:cBhvr>
                                            <p:cTn id="40" dur="500"/>
                                            <p:tgtEl>
                                              <p:spTgt spid="34"/>
                                            </p:tgtEl>
                                          </p:cBhvr>
                                        </p:animEffect>
                                      </p:childTnLst>
                                      <p:subTnLst>
                                        <p:audio>
                                          <p:cMediaNode>
                                            <p:cTn display="0" masterRel="sameClick">
                                              <p:stCondLst>
                                                <p:cond evt="begin" delay="0">
                                                  <p:tn val="38"/>
                                                </p:cond>
                                              </p:stCondLst>
                                              <p:endCondLst>
                                                <p:cond evt="onStopAudio" delay="0">
                                                  <p:tgtEl>
                                                    <p:sldTgt/>
                                                  </p:tgtEl>
                                                </p:cond>
                                              </p:endCondLst>
                                            </p:cTn>
                                            <p:tgtEl>
                                              <p:sndTgt r:embed="rId13" name="Trò-chơi-chíu.wav"/>
                                            </p:tgtEl>
                                          </p:cMediaNode>
                                        </p:audio>
                                      </p:subTnLst>
                                    </p:cTn>
                                  </p:par>
                                </p:childTnLst>
                              </p:cTn>
                            </p:par>
                          </p:childTnLst>
                        </p:cTn>
                      </p:par>
                      <p:par>
                        <p:cTn id="41" fill="hold">
                          <p:stCondLst>
                            <p:cond delay="indefinite"/>
                          </p:stCondLst>
                          <p:childTnLst>
                            <p:par>
                              <p:cTn id="42" fill="hold">
                                <p:stCondLst>
                                  <p:cond delay="0"/>
                                </p:stCondLst>
                                <p:childTnLst>
                                  <p:par>
                                    <p:cTn id="43" presetID="6" presetClass="entr" presetSubtype="16" fill="hold" nodeType="clickEffect">
                                      <p:stCondLst>
                                        <p:cond delay="0"/>
                                      </p:stCondLst>
                                      <p:childTnLst>
                                        <p:set>
                                          <p:cBhvr>
                                            <p:cTn id="44" dur="1" fill="hold">
                                              <p:stCondLst>
                                                <p:cond delay="0"/>
                                              </p:stCondLst>
                                            </p:cTn>
                                            <p:tgtEl>
                                              <p:spTgt spid="29"/>
                                            </p:tgtEl>
                                            <p:attrNameLst>
                                              <p:attrName>style.visibility</p:attrName>
                                            </p:attrNameLst>
                                          </p:cBhvr>
                                          <p:to>
                                            <p:strVal val="visible"/>
                                          </p:to>
                                        </p:set>
                                        <p:animEffect transition="in" filter="circle(in)">
                                          <p:cBhvr>
                                            <p:cTn id="45" dur="500"/>
                                            <p:tgtEl>
                                              <p:spTgt spid="29"/>
                                            </p:tgtEl>
                                          </p:cBhvr>
                                        </p:animEffect>
                                      </p:childTnLst>
                                      <p:subTnLst>
                                        <p:audio>
                                          <p:cMediaNode>
                                            <p:cTn display="0" masterRel="sameClick">
                                              <p:stCondLst>
                                                <p:cond evt="begin" delay="0">
                                                  <p:tn val="43"/>
                                                </p:cond>
                                              </p:stCondLst>
                                              <p:endCondLst>
                                                <p:cond evt="onStopAudio" delay="0">
                                                  <p:tgtEl>
                                                    <p:sldTgt/>
                                                  </p:tgtEl>
                                                </p:cond>
                                              </p:endCondLst>
                                            </p:cTn>
                                            <p:tgtEl>
                                              <p:sndTgt r:embed="rId13" name="Trò-chơi-chíu.wav"/>
                                            </p:tgtEl>
                                          </p:cMediaNode>
                                        </p:audio>
                                      </p:subTnLst>
                                    </p:cTn>
                                  </p:par>
                                </p:childTnLst>
                              </p:cTn>
                            </p:par>
                          </p:childTnLst>
                        </p:cTn>
                      </p:par>
                      <p:par>
                        <p:cTn id="46" fill="hold">
                          <p:stCondLst>
                            <p:cond delay="indefinite"/>
                          </p:stCondLst>
                          <p:childTnLst>
                            <p:par>
                              <p:cTn id="47" fill="hold">
                                <p:stCondLst>
                                  <p:cond delay="0"/>
                                </p:stCondLst>
                                <p:childTnLst>
                                  <p:par>
                                    <p:cTn id="48" presetID="6" presetClass="entr" presetSubtype="16" fill="hold" nodeType="clickEffect">
                                      <p:stCondLst>
                                        <p:cond delay="0"/>
                                      </p:stCondLst>
                                      <p:childTnLst>
                                        <p:set>
                                          <p:cBhvr>
                                            <p:cTn id="49" dur="1" fill="hold">
                                              <p:stCondLst>
                                                <p:cond delay="0"/>
                                              </p:stCondLst>
                                            </p:cTn>
                                            <p:tgtEl>
                                              <p:spTgt spid="26"/>
                                            </p:tgtEl>
                                            <p:attrNameLst>
                                              <p:attrName>style.visibility</p:attrName>
                                            </p:attrNameLst>
                                          </p:cBhvr>
                                          <p:to>
                                            <p:strVal val="visible"/>
                                          </p:to>
                                        </p:set>
                                        <p:animEffect transition="in" filter="circle(in)">
                                          <p:cBhvr>
                                            <p:cTn id="50" dur="500"/>
                                            <p:tgtEl>
                                              <p:spTgt spid="26"/>
                                            </p:tgtEl>
                                          </p:cBhvr>
                                        </p:animEffect>
                                      </p:childTnLst>
                                      <p:subTnLst>
                                        <p:audio>
                                          <p:cMediaNode>
                                            <p:cTn display="0" masterRel="sameClick">
                                              <p:stCondLst>
                                                <p:cond evt="begin" delay="0">
                                                  <p:tn val="48"/>
                                                </p:cond>
                                              </p:stCondLst>
                                              <p:endCondLst>
                                                <p:cond evt="onStopAudio" delay="0">
                                                  <p:tgtEl>
                                                    <p:sldTgt/>
                                                  </p:tgtEl>
                                                </p:cond>
                                              </p:endCondLst>
                                            </p:cTn>
                                            <p:tgtEl>
                                              <p:sndTgt r:embed="rId13"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3"/>
          <a:stretch>
            <a:fillRect/>
          </a:stretch>
        </p:blipFill>
        <p:spPr>
          <a:xfrm>
            <a:off x="635" y="-635"/>
            <a:ext cx="12192635" cy="6858635"/>
          </a:xfrm>
          <a:prstGeom prst="rect">
            <a:avLst/>
          </a:prstGeom>
        </p:spPr>
      </p:pic>
      <p:pic>
        <p:nvPicPr>
          <p:cNvPr id="6" name="图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5" y="2676032"/>
            <a:ext cx="12192000" cy="4181968"/>
          </a:xfrm>
          <a:prstGeom prst="rect">
            <a:avLst/>
          </a:prstGeom>
          <a:effectLst>
            <a:outerShdw blurRad="63500" sx="102000" sy="102000" algn="ctr" rotWithShape="0">
              <a:prstClr val="black">
                <a:alpha val="40000"/>
              </a:prstClr>
            </a:outerShdw>
          </a:effectLst>
        </p:spPr>
      </p:pic>
      <p:grpSp>
        <p:nvGrpSpPr>
          <p:cNvPr id="2" name="组合 1"/>
          <p:cNvGrpSpPr/>
          <p:nvPr/>
        </p:nvGrpSpPr>
        <p:grpSpPr>
          <a:xfrm>
            <a:off x="665011" y="665789"/>
            <a:ext cx="10860708" cy="5525785"/>
            <a:chOff x="756891" y="721391"/>
            <a:chExt cx="10860708" cy="5525785"/>
          </a:xfrm>
          <a:effectLst>
            <a:outerShdw blurRad="50800" dist="38100" dir="16200000" rotWithShape="0">
              <a:prstClr val="black">
                <a:alpha val="40000"/>
              </a:prstClr>
            </a:outerShdw>
          </a:effectLst>
        </p:grpSpPr>
        <p:sp>
          <p:nvSpPr>
            <p:cNvPr id="8" name="矩形 7"/>
            <p:cNvSpPr/>
            <p:nvPr/>
          </p:nvSpPr>
          <p:spPr>
            <a:xfrm rot="206665">
              <a:off x="953671" y="745599"/>
              <a:ext cx="10663928" cy="5501577"/>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Microsoft YaHei" panose="020B0503020204020204" pitchFamily="34" charset="-122"/>
                <a:cs typeface="+mn-cs"/>
              </a:endParaRPr>
            </a:p>
          </p:txBody>
        </p:sp>
        <p:sp>
          <p:nvSpPr>
            <p:cNvPr id="9" name="矩形 8"/>
            <p:cNvSpPr/>
            <p:nvPr/>
          </p:nvSpPr>
          <p:spPr>
            <a:xfrm>
              <a:off x="756891" y="721391"/>
              <a:ext cx="10678218" cy="55015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Microsoft YaHei" panose="020B0503020204020204" pitchFamily="34" charset="-122"/>
                <a:cs typeface="+mn-cs"/>
              </a:endParaRPr>
            </a:p>
          </p:txBody>
        </p:sp>
      </p:grpSp>
      <p:pic>
        <p:nvPicPr>
          <p:cNvPr id="24" name="图片 2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0233173" y="2943661"/>
            <a:ext cx="1958827" cy="3914339"/>
          </a:xfrm>
          <a:prstGeom prst="rect">
            <a:avLst/>
          </a:prstGeom>
          <a:effectLst>
            <a:outerShdw blurRad="63500" sx="102000" sy="102000" algn="ctr" rotWithShape="0">
              <a:prstClr val="black">
                <a:alpha val="40000"/>
              </a:prstClr>
            </a:outerShdw>
          </a:effectLst>
        </p:spPr>
      </p:pic>
      <p:sp>
        <p:nvSpPr>
          <p:cNvPr id="16" name="TextBox 15"/>
          <p:cNvSpPr txBox="1"/>
          <p:nvPr/>
        </p:nvSpPr>
        <p:spPr>
          <a:xfrm>
            <a:off x="1041400" y="664210"/>
            <a:ext cx="8212455" cy="10147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6000" b="1" i="0" u="none" strike="noStrike" kern="1200" cap="none" spc="0" normalizeH="0" baseline="0" noProof="0" dirty="0" err="1">
                <a:ln>
                  <a:noFill/>
                </a:ln>
                <a:solidFill>
                  <a:srgbClr val="FF0066"/>
                </a:solidFill>
                <a:effectLst>
                  <a:outerShdw blurRad="63500" sx="102000" sy="102000" algn="ctr" rotWithShape="0">
                    <a:prstClr val="black">
                      <a:alpha val="40000"/>
                    </a:prstClr>
                  </a:outerShdw>
                </a:effectLst>
                <a:uLnTx/>
                <a:uFillTx/>
                <a:latin typeface="SVN-Roselina Script" panose="02000000000000000000" pitchFamily="50" charset="0"/>
                <a:ea typeface="White Xmas PERSONAL USE" pitchFamily="50" charset="0"/>
                <a:cs typeface="Baloo" panose="03080902040302020200" pitchFamily="66" charset="0"/>
              </a:rPr>
              <a:t>Bài</a:t>
            </a:r>
            <a:r>
              <a:rPr kumimoji="0" lang="en-US" sz="6000" b="1" i="0" u="none" strike="noStrike" kern="1200" cap="none" spc="0" normalizeH="0" baseline="0" noProof="0" dirty="0">
                <a:ln>
                  <a:noFill/>
                </a:ln>
                <a:solidFill>
                  <a:srgbClr val="FF0066"/>
                </a:solidFill>
                <a:effectLst>
                  <a:outerShdw blurRad="63500" sx="102000" sy="102000" algn="ctr" rotWithShape="0">
                    <a:prstClr val="black">
                      <a:alpha val="40000"/>
                    </a:prstClr>
                  </a:outerShdw>
                </a:effectLst>
                <a:uLnTx/>
                <a:uFillTx/>
                <a:latin typeface="SVN-Roselina Script" panose="02000000000000000000" pitchFamily="50" charset="0"/>
                <a:ea typeface="White Xmas PERSONAL USE" pitchFamily="50" charset="0"/>
                <a:cs typeface="Baloo" panose="03080902040302020200" pitchFamily="66" charset="0"/>
              </a:rPr>
              <a:t> </a:t>
            </a:r>
            <a:r>
              <a:rPr kumimoji="0" lang="en-US" sz="6000" b="1" i="0" u="none" strike="noStrike" kern="1200" cap="none" spc="0" normalizeH="0" baseline="0" noProof="0" dirty="0" err="1">
                <a:ln>
                  <a:noFill/>
                </a:ln>
                <a:solidFill>
                  <a:srgbClr val="FF0066"/>
                </a:solidFill>
                <a:effectLst>
                  <a:outerShdw blurRad="63500" sx="102000" sy="102000" algn="ctr" rotWithShape="0">
                    <a:prstClr val="black">
                      <a:alpha val="40000"/>
                    </a:prstClr>
                  </a:outerShdw>
                </a:effectLst>
                <a:uLnTx/>
                <a:uFillTx/>
                <a:latin typeface="SVN-Roselina Script" panose="02000000000000000000" pitchFamily="50" charset="0"/>
                <a:ea typeface="White Xmas PERSONAL USE" pitchFamily="50" charset="0"/>
                <a:cs typeface="Baloo" panose="03080902040302020200" pitchFamily="66" charset="0"/>
              </a:rPr>
              <a:t>làm</a:t>
            </a:r>
            <a:r>
              <a:rPr kumimoji="0" lang="en-US" sz="6000" b="1" i="0" u="none" strike="noStrike" kern="1200" cap="none" spc="0" normalizeH="0" baseline="0" noProof="0" dirty="0">
                <a:ln>
                  <a:noFill/>
                </a:ln>
                <a:solidFill>
                  <a:srgbClr val="FF0066"/>
                </a:solidFill>
                <a:effectLst>
                  <a:outerShdw blurRad="63500" sx="102000" sy="102000" algn="ctr" rotWithShape="0">
                    <a:prstClr val="black">
                      <a:alpha val="40000"/>
                    </a:prstClr>
                  </a:outerShdw>
                </a:effectLst>
                <a:uLnTx/>
                <a:uFillTx/>
                <a:latin typeface="SVN-Roselina Script" panose="02000000000000000000" pitchFamily="50" charset="0"/>
                <a:ea typeface="White Xmas PERSONAL USE" pitchFamily="50" charset="0"/>
                <a:cs typeface="Baloo" panose="03080902040302020200" pitchFamily="66" charset="0"/>
              </a:rPr>
              <a:t> </a:t>
            </a:r>
            <a:r>
              <a:rPr kumimoji="0" lang="en-US" sz="6000" b="1" i="0" u="none" strike="noStrike" kern="1200" cap="none" spc="0" normalizeH="0" baseline="0" noProof="0" dirty="0" err="1">
                <a:ln>
                  <a:noFill/>
                </a:ln>
                <a:solidFill>
                  <a:srgbClr val="FF0066"/>
                </a:solidFill>
                <a:effectLst>
                  <a:outerShdw blurRad="63500" sx="102000" sy="102000" algn="ctr" rotWithShape="0">
                    <a:prstClr val="black">
                      <a:alpha val="40000"/>
                    </a:prstClr>
                  </a:outerShdw>
                </a:effectLst>
                <a:uLnTx/>
                <a:uFillTx/>
                <a:latin typeface="SVN-Roselina Script" panose="02000000000000000000" pitchFamily="50" charset="0"/>
                <a:ea typeface="White Xmas PERSONAL USE" pitchFamily="50" charset="0"/>
                <a:cs typeface="Baloo" panose="03080902040302020200" pitchFamily="66" charset="0"/>
              </a:rPr>
              <a:t>mẫu</a:t>
            </a:r>
            <a:endParaRPr kumimoji="0" lang="en-US" sz="6000" b="1" i="0" u="none" strike="noStrike" kern="1200" cap="none" spc="0" normalizeH="0" baseline="0" noProof="0" dirty="0">
              <a:ln>
                <a:noFill/>
              </a:ln>
              <a:solidFill>
                <a:srgbClr val="FF0066"/>
              </a:solidFill>
              <a:effectLst>
                <a:outerShdw blurRad="63500" sx="102000" sy="102000" algn="ctr" rotWithShape="0">
                  <a:prstClr val="black">
                    <a:alpha val="40000"/>
                  </a:prstClr>
                </a:outerShdw>
              </a:effectLst>
              <a:uLnTx/>
              <a:uFillTx/>
              <a:latin typeface="SVN-Roselina Script" panose="02000000000000000000" pitchFamily="50" charset="0"/>
              <a:ea typeface="White Xmas PERSONAL USE" pitchFamily="50" charset="0"/>
              <a:cs typeface="Baloo" panose="03080902040302020200" pitchFamily="66" charset="0"/>
            </a:endParaRPr>
          </a:p>
        </p:txBody>
      </p:sp>
      <p:sp>
        <p:nvSpPr>
          <p:cNvPr id="18" name="TextBox 17"/>
          <p:cNvSpPr txBox="1"/>
          <p:nvPr/>
        </p:nvSpPr>
        <p:spPr>
          <a:xfrm>
            <a:off x="704215" y="1791335"/>
            <a:ext cx="9101455" cy="3846195"/>
          </a:xfrm>
          <a:prstGeom prst="rect">
            <a:avLst/>
          </a:prstGeom>
          <a:noFill/>
        </p:spPr>
        <p:txBody>
          <a:bodyPr wrap="square">
            <a:spAutoFit/>
          </a:bodyPr>
          <a:lstStyle/>
          <a:p>
            <a:pPr lvl="0" algn="just">
              <a:defRPr/>
            </a:pPr>
            <a:r>
              <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vi-VN" sz="24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Ngôi nhà thân yêu của em nằm sâu trong con ngõ nhỏ vắng lặng. Nhưng ngôi nhà lúc nào cũng đầy ắp tiếng cười vui và tình thương yêu ấm áp. Ngôi nhà ba tầng với cánh cửa gỗ nâu sẫm đã sờn màu. Phòng khách nhà em lúc nào cũng gọn gàng, ngăn nắp với nhiều đồ vật: bộ bàn ghế, ti vi, lọ hoa,... Em thích nhất là những bức tranh, bức ảnh treo dọc theo chiếc cầu thang uốn lượn. Chiếc cầu thang dẫn lên phòng ngủ của bố mẹ và của anh em em. Trên ban công, mẹ em trồng mấy chậu hoa lan, hoa hướng dương, hoa hồng rực sắc. Chúng điểm tô cho ngôi nhà trở nên tươi đẹp hơn để em luôn yêu ngôi nhà của mình.</a:t>
            </a:r>
          </a:p>
        </p:txBody>
      </p:sp>
      <p:pic>
        <p:nvPicPr>
          <p:cNvPr id="7" name="Picture 6" descr="A picture containing toy, doll&#10;&#10;Description automatically generated"/>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002688" y="-65641"/>
            <a:ext cx="3714476" cy="3714476"/>
          </a:xfrm>
          <a:prstGeom prst="rect">
            <a:avLst/>
          </a:prstGeom>
          <a:effectLst>
            <a:outerShdw blurRad="50800" dist="38100" dir="16200000" rotWithShape="0">
              <a:prstClr val="black">
                <a:alpha val="40000"/>
              </a:prstClr>
            </a:outerShdw>
          </a:effec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wipe(down)">
                                          <p:cBhvr>
                                            <p:cTn id="10" dur="500"/>
                                            <p:tgtEl>
                                              <p:spTgt spid="24"/>
                                            </p:tgtEl>
                                          </p:cBhvr>
                                        </p:animEffect>
                                      </p:childTnLst>
                                    </p:cTn>
                                  </p:par>
                                </p:childTnLst>
                              </p:cTn>
                            </p:par>
                            <p:par>
                              <p:cTn id="11" fill="hold">
                                <p:stCondLst>
                                  <p:cond delay="500"/>
                                </p:stCondLst>
                                <p:childTnLst>
                                  <p:par>
                                    <p:cTn id="12" presetID="53" presetClass="entr" presetSubtype="16" fill="hold" nodeType="after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animEffect transition="in" filter="fade">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52" presetClass="entr" presetSubtype="0"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Scale>
                                          <p:cBhvr>
                                            <p:cTn id="21" dur="1000" decel="50000" fill="hold">
                                              <p:stCondLst>
                                                <p:cond delay="0"/>
                                              </p:stCondLst>
                                            </p:cTn>
                                            <p:tgtEl>
                                              <p:spTgt spid="1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2" dur="1000" decel="50000" fill="hold">
                                              <p:stCondLst>
                                                <p:cond delay="0"/>
                                              </p:stCondLst>
                                            </p:cTn>
                                            <p:tgtEl>
                                              <p:spTgt spid="16"/>
                                            </p:tgtEl>
                                            <p:attrNameLst>
                                              <p:attrName>ppt_x</p:attrName>
                                              <p:attrName>ppt_y</p:attrName>
                                            </p:attrNameLst>
                                          </p:cBhvr>
                                        </p:animMotion>
                                        <p:animEffect transition="in" filter="fade">
                                          <p:cBhvr>
                                            <p:cTn id="23" dur="1000"/>
                                            <p:tgtEl>
                                              <p:spTgt spid="16"/>
                                            </p:tgtEl>
                                          </p:cBhvr>
                                        </p:animEffect>
                                      </p:childTnLst>
                                    </p:cTn>
                                  </p:par>
                                </p:childTnLst>
                              </p:cTn>
                            </p:par>
                            <p:par>
                              <p:cTn id="24" fill="hold">
                                <p:stCondLst>
                                  <p:cond delay="1000"/>
                                </p:stCondLst>
                                <p:childTnLst>
                                  <p:par>
                                    <p:cTn id="25" presetID="22" presetClass="entr" presetSubtype="1" fill="hold" grpId="0" nodeType="after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wipe(up)">
                                          <p:cBhvr>
                                            <p:cTn id="27" dur="750"/>
                                            <p:tgtEl>
                                              <p:spTgt spid="18"/>
                                            </p:tgtEl>
                                          </p:cBhvr>
                                        </p:animEffect>
                                      </p:childTnLst>
                                    </p:cTn>
                                  </p:par>
                                  <p:par>
                                    <p:cTn id="28" presetID="2" presetClass="entr" presetSubtype="4" fill="hold" nodeType="withEffect" p14:presetBounceEnd="40000">
                                      <p:stCondLst>
                                        <p:cond delay="0"/>
                                      </p:stCondLst>
                                      <p:childTnLst>
                                        <p:set>
                                          <p:cBhvr>
                                            <p:cTn id="29" dur="1" fill="hold">
                                              <p:stCondLst>
                                                <p:cond delay="0"/>
                                              </p:stCondLst>
                                            </p:cTn>
                                            <p:tgtEl>
                                              <p:spTgt spid="7"/>
                                            </p:tgtEl>
                                            <p:attrNameLst>
                                              <p:attrName>style.visibility</p:attrName>
                                            </p:attrNameLst>
                                          </p:cBhvr>
                                          <p:to>
                                            <p:strVal val="visible"/>
                                          </p:to>
                                        </p:set>
                                        <p:anim calcmode="lin" valueType="num" p14:bounceEnd="40000">
                                          <p:cBhvr additive="base">
                                            <p:cTn id="30" dur="750" fill="hold"/>
                                            <p:tgtEl>
                                              <p:spTgt spid="7"/>
                                            </p:tgtEl>
                                            <p:attrNameLst>
                                              <p:attrName>ppt_x</p:attrName>
                                            </p:attrNameLst>
                                          </p:cBhvr>
                                          <p:tavLst>
                                            <p:tav tm="0">
                                              <p:val>
                                                <p:strVal val="#ppt_x"/>
                                              </p:val>
                                            </p:tav>
                                            <p:tav tm="100000">
                                              <p:val>
                                                <p:strVal val="#ppt_x"/>
                                              </p:val>
                                            </p:tav>
                                          </p:tavLst>
                                        </p:anim>
                                        <p:anim calcmode="lin" valueType="num" p14:bounceEnd="40000">
                                          <p:cBhvr additive="base">
                                            <p:cTn id="31" dur="750" fill="hold"/>
                                            <p:tgtEl>
                                              <p:spTgt spid="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8"/>
                                                </p:cond>
                                              </p:stCondLst>
                                              <p:endCondLst>
                                                <p:cond evt="onStopAudio" delay="0">
                                                  <p:tgtEl>
                                                    <p:sldTgt/>
                                                  </p:tgtEl>
                                                </p:cond>
                                              </p:endCondLst>
                                            </p:cTn>
                                            <p:tgtEl>
                                              <p:sndTgt r:embed="rId2" name="uỷ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8"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wipe(down)">
                                          <p:cBhvr>
                                            <p:cTn id="10" dur="500"/>
                                            <p:tgtEl>
                                              <p:spTgt spid="24"/>
                                            </p:tgtEl>
                                          </p:cBhvr>
                                        </p:animEffect>
                                      </p:childTnLst>
                                    </p:cTn>
                                  </p:par>
                                </p:childTnLst>
                              </p:cTn>
                            </p:par>
                            <p:par>
                              <p:cTn id="11" fill="hold">
                                <p:stCondLst>
                                  <p:cond delay="500"/>
                                </p:stCondLst>
                                <p:childTnLst>
                                  <p:par>
                                    <p:cTn id="12" presetID="53" presetClass="entr" presetSubtype="16" fill="hold" nodeType="after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animEffect transition="in" filter="fade">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52" presetClass="entr" presetSubtype="0"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Scale>
                                          <p:cBhvr>
                                            <p:cTn id="21" dur="1000" decel="50000" fill="hold">
                                              <p:stCondLst>
                                                <p:cond delay="0"/>
                                              </p:stCondLst>
                                            </p:cTn>
                                            <p:tgtEl>
                                              <p:spTgt spid="1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2" dur="1000" decel="50000" fill="hold">
                                              <p:stCondLst>
                                                <p:cond delay="0"/>
                                              </p:stCondLst>
                                            </p:cTn>
                                            <p:tgtEl>
                                              <p:spTgt spid="16"/>
                                            </p:tgtEl>
                                            <p:attrNameLst>
                                              <p:attrName>ppt_x</p:attrName>
                                              <p:attrName>ppt_y</p:attrName>
                                            </p:attrNameLst>
                                          </p:cBhvr>
                                        </p:animMotion>
                                        <p:animEffect transition="in" filter="fade">
                                          <p:cBhvr>
                                            <p:cTn id="23" dur="1000"/>
                                            <p:tgtEl>
                                              <p:spTgt spid="16"/>
                                            </p:tgtEl>
                                          </p:cBhvr>
                                        </p:animEffect>
                                      </p:childTnLst>
                                    </p:cTn>
                                  </p:par>
                                </p:childTnLst>
                              </p:cTn>
                            </p:par>
                            <p:par>
                              <p:cTn id="24" fill="hold">
                                <p:stCondLst>
                                  <p:cond delay="1000"/>
                                </p:stCondLst>
                                <p:childTnLst>
                                  <p:par>
                                    <p:cTn id="25" presetID="22" presetClass="entr" presetSubtype="1" fill="hold" grpId="0" nodeType="after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wipe(up)">
                                          <p:cBhvr>
                                            <p:cTn id="27" dur="750"/>
                                            <p:tgtEl>
                                              <p:spTgt spid="18"/>
                                            </p:tgtEl>
                                          </p:cBhvr>
                                        </p:animEffect>
                                      </p:childTnLst>
                                    </p:cTn>
                                  </p:par>
                                  <p:par>
                                    <p:cTn id="28" presetID="2" presetClass="entr" presetSubtype="4" fill="hold" nodeType="withEffect">
                                      <p:stCondLst>
                                        <p:cond delay="0"/>
                                      </p:stCondLst>
                                      <p:childTnLst>
                                        <p:set>
                                          <p:cBhvr>
                                            <p:cTn id="29" dur="1" fill="hold">
                                              <p:stCondLst>
                                                <p:cond delay="0"/>
                                              </p:stCondLst>
                                            </p:cTn>
                                            <p:tgtEl>
                                              <p:spTgt spid="7"/>
                                            </p:tgtEl>
                                            <p:attrNameLst>
                                              <p:attrName>style.visibility</p:attrName>
                                            </p:attrNameLst>
                                          </p:cBhvr>
                                          <p:to>
                                            <p:strVal val="visible"/>
                                          </p:to>
                                        </p:set>
                                        <p:anim calcmode="lin" valueType="num">
                                          <p:cBhvr additive="base">
                                            <p:cTn id="30" dur="750" fill="hold"/>
                                            <p:tgtEl>
                                              <p:spTgt spid="7"/>
                                            </p:tgtEl>
                                            <p:attrNameLst>
                                              <p:attrName>ppt_x</p:attrName>
                                            </p:attrNameLst>
                                          </p:cBhvr>
                                          <p:tavLst>
                                            <p:tav tm="0">
                                              <p:val>
                                                <p:strVal val="#ppt_x"/>
                                              </p:val>
                                            </p:tav>
                                            <p:tav tm="100000">
                                              <p:val>
                                                <p:strVal val="#ppt_x"/>
                                              </p:val>
                                            </p:tav>
                                          </p:tavLst>
                                        </p:anim>
                                        <p:anim calcmode="lin" valueType="num">
                                          <p:cBhvr additive="base">
                                            <p:cTn id="31" dur="750" fill="hold"/>
                                            <p:tgtEl>
                                              <p:spTgt spid="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8"/>
                                                </p:cond>
                                              </p:stCondLst>
                                              <p:endCondLst>
                                                <p:cond evt="onStopAudio" delay="0">
                                                  <p:tgtEl>
                                                    <p:sldTgt/>
                                                  </p:tgtEl>
                                                </p:cond>
                                              </p:endCondLst>
                                            </p:cTn>
                                            <p:tgtEl>
                                              <p:sndTgt r:embed="rId7" name="uỷ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8" grpId="0"/>
        </p:bld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3"/>
          <a:stretch>
            <a:fillRect/>
          </a:stretch>
        </p:blipFill>
        <p:spPr>
          <a:xfrm>
            <a:off x="635" y="-635"/>
            <a:ext cx="12192635" cy="6858635"/>
          </a:xfrm>
          <a:prstGeom prst="rect">
            <a:avLst/>
          </a:prstGeom>
        </p:spPr>
      </p:pic>
      <p:pic>
        <p:nvPicPr>
          <p:cNvPr id="6" name="图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676032"/>
            <a:ext cx="12192000" cy="4181968"/>
          </a:xfrm>
          <a:prstGeom prst="rect">
            <a:avLst/>
          </a:prstGeom>
          <a:effectLst>
            <a:outerShdw blurRad="63500" sx="102000" sy="102000" algn="ctr" rotWithShape="0">
              <a:prstClr val="black">
                <a:alpha val="40000"/>
              </a:prstClr>
            </a:outerShdw>
          </a:effectLst>
        </p:spPr>
      </p:pic>
      <p:grpSp>
        <p:nvGrpSpPr>
          <p:cNvPr id="7" name="组合 6"/>
          <p:cNvGrpSpPr/>
          <p:nvPr/>
        </p:nvGrpSpPr>
        <p:grpSpPr>
          <a:xfrm>
            <a:off x="1368275" y="846818"/>
            <a:ext cx="9455449" cy="5163728"/>
            <a:chOff x="1227083" y="675833"/>
            <a:chExt cx="10162697" cy="5898322"/>
          </a:xfrm>
          <a:effectLst>
            <a:outerShdw blurRad="50800" dist="38100" dir="16200000" rotWithShape="0">
              <a:prstClr val="black">
                <a:alpha val="40000"/>
              </a:prstClr>
            </a:outerShdw>
          </a:effectLst>
        </p:grpSpPr>
        <p:sp>
          <p:nvSpPr>
            <p:cNvPr id="8" name="矩形 7"/>
            <p:cNvSpPr/>
            <p:nvPr/>
          </p:nvSpPr>
          <p:spPr>
            <a:xfrm rot="344791">
              <a:off x="1331380" y="828233"/>
              <a:ext cx="10058400" cy="5745922"/>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Microsoft YaHei" panose="020B0503020204020204" pitchFamily="34" charset="-122"/>
                <a:cs typeface="+mn-cs"/>
              </a:endParaRPr>
            </a:p>
          </p:txBody>
        </p:sp>
        <p:sp>
          <p:nvSpPr>
            <p:cNvPr id="9" name="矩形 8"/>
            <p:cNvSpPr/>
            <p:nvPr/>
          </p:nvSpPr>
          <p:spPr>
            <a:xfrm>
              <a:off x="1227083" y="675833"/>
              <a:ext cx="10058400" cy="5745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Microsoft YaHei" panose="020B0503020204020204" pitchFamily="34" charset="-122"/>
                <a:cs typeface="+mn-cs"/>
              </a:endParaRPr>
            </a:p>
          </p:txBody>
        </p:sp>
      </p:grpSp>
      <p:pic>
        <p:nvPicPr>
          <p:cNvPr id="3" name="图片 2"/>
          <p:cNvPicPr>
            <a:picLocks noChangeAspect="1"/>
          </p:cNvPicPr>
          <p:nvPr/>
        </p:nvPicPr>
        <p:blipFill>
          <a:blip r:embed="rId5">
            <a:extLst>
              <a:ext uri="{BEBA8EAE-BF5A-486C-A8C5-ECC9F3942E4B}">
                <a14:imgProps xmlns:a14="http://schemas.microsoft.com/office/drawing/2010/main">
                  <a14:imgLayer r:embed="rId6">
                    <a14:imgEffect>
                      <a14:colorTemperature colorTemp="8800"/>
                    </a14:imgEffect>
                  </a14:imgLayer>
                </a14:imgProps>
              </a:ext>
              <a:ext uri="{28A0092B-C50C-407E-A947-70E740481C1C}">
                <a14:useLocalDpi xmlns:a14="http://schemas.microsoft.com/office/drawing/2010/main" val="0"/>
              </a:ext>
            </a:extLst>
          </a:blip>
          <a:stretch>
            <a:fillRect/>
          </a:stretch>
        </p:blipFill>
        <p:spPr>
          <a:xfrm>
            <a:off x="3571828" y="4767016"/>
            <a:ext cx="5048343" cy="2103120"/>
          </a:xfrm>
          <a:prstGeom prst="rect">
            <a:avLst/>
          </a:prstGeom>
          <a:effectLst>
            <a:outerShdw blurRad="63500" sx="102000" sy="102000" algn="ctr" rotWithShape="0">
              <a:prstClr val="black">
                <a:alpha val="40000"/>
              </a:prstClr>
            </a:outerShdw>
          </a:effectLst>
        </p:spPr>
      </p:pic>
      <p:sp>
        <p:nvSpPr>
          <p:cNvPr id="12" name="TextBox 11"/>
          <p:cNvSpPr txBox="1"/>
          <p:nvPr/>
        </p:nvSpPr>
        <p:spPr>
          <a:xfrm>
            <a:off x="4687609" y="1146904"/>
            <a:ext cx="7503755"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8000" b="0" i="0" u="none" strike="noStrike" kern="1200" cap="none" spc="0" normalizeH="0" baseline="0" noProof="0" dirty="0" err="1">
                <a:ln>
                  <a:noFill/>
                </a:ln>
                <a:solidFill>
                  <a:srgbClr val="FF2543"/>
                </a:solidFill>
                <a:effectLst>
                  <a:outerShdw blurRad="50800" dist="38100" dir="16200000" rotWithShape="0">
                    <a:prstClr val="black">
                      <a:alpha val="40000"/>
                    </a:prstClr>
                  </a:outerShdw>
                </a:effectLst>
                <a:uLnTx/>
                <a:uFillTx/>
                <a:latin typeface="Coiny" panose="02000903060500060000" pitchFamily="2" charset="0"/>
                <a:ea typeface="+mn-ea"/>
                <a:cs typeface="+mn-cs"/>
              </a:rPr>
              <a:t>Về</a:t>
            </a:r>
            <a:r>
              <a:rPr kumimoji="0" lang="en-US" sz="8000" b="0" i="0" u="none" strike="noStrike" kern="1200" cap="none" spc="0" normalizeH="0" baseline="0" noProof="0" dirty="0">
                <a:ln>
                  <a:noFill/>
                </a:ln>
                <a:solidFill>
                  <a:srgbClr val="FF2543"/>
                </a:solidFill>
                <a:effectLst>
                  <a:outerShdw blurRad="50800" dist="38100" dir="16200000" rotWithShape="0">
                    <a:prstClr val="black">
                      <a:alpha val="40000"/>
                    </a:prstClr>
                  </a:outerShdw>
                </a:effectLst>
                <a:uLnTx/>
                <a:uFillTx/>
                <a:latin typeface="Coiny" panose="02000903060500060000" pitchFamily="2" charset="0"/>
                <a:ea typeface="+mn-ea"/>
                <a:cs typeface="+mn-cs"/>
              </a:rPr>
              <a:t> </a:t>
            </a:r>
            <a:r>
              <a:rPr kumimoji="0" lang="en-US" sz="8000" b="0" i="0" u="none" strike="noStrike" kern="1200" cap="none" spc="0" normalizeH="0" baseline="0" noProof="0" dirty="0" err="1">
                <a:ln>
                  <a:noFill/>
                </a:ln>
                <a:solidFill>
                  <a:srgbClr val="FF2543"/>
                </a:solidFill>
                <a:effectLst>
                  <a:outerShdw blurRad="50800" dist="38100" dir="16200000" rotWithShape="0">
                    <a:prstClr val="black">
                      <a:alpha val="40000"/>
                    </a:prstClr>
                  </a:outerShdw>
                </a:effectLst>
                <a:uLnTx/>
                <a:uFillTx/>
                <a:latin typeface="Coiny" panose="02000903060500060000" pitchFamily="2" charset="0"/>
                <a:ea typeface="+mn-ea"/>
                <a:cs typeface="+mn-cs"/>
              </a:rPr>
              <a:t>nhà</a:t>
            </a:r>
            <a:r>
              <a:rPr kumimoji="0" lang="en-US" sz="8000" b="0" i="0" u="none" strike="noStrike" kern="1200" cap="none" spc="0" normalizeH="0" noProof="0" dirty="0">
                <a:ln>
                  <a:noFill/>
                </a:ln>
                <a:solidFill>
                  <a:srgbClr val="FF2543"/>
                </a:solidFill>
                <a:effectLst>
                  <a:outerShdw blurRad="50800" dist="38100" dir="16200000" rotWithShape="0">
                    <a:prstClr val="black">
                      <a:alpha val="40000"/>
                    </a:prstClr>
                  </a:outerShdw>
                </a:effectLst>
                <a:uLnTx/>
                <a:uFillTx/>
                <a:latin typeface="Coiny" panose="02000903060500060000" pitchFamily="2" charset="0"/>
                <a:ea typeface="+mn-ea"/>
                <a:cs typeface="+mn-cs"/>
              </a:rPr>
              <a:t> </a:t>
            </a:r>
            <a:endParaRPr kumimoji="0" lang="en-US" sz="8000" b="0" i="0" u="none" strike="noStrike" kern="1200" cap="none" spc="0" normalizeH="0" baseline="0" noProof="0" dirty="0">
              <a:ln>
                <a:noFill/>
              </a:ln>
              <a:solidFill>
                <a:srgbClr val="FF2543"/>
              </a:solidFill>
              <a:effectLst>
                <a:outerShdw blurRad="50800" dist="38100" dir="16200000" rotWithShape="0">
                  <a:prstClr val="black">
                    <a:alpha val="40000"/>
                  </a:prstClr>
                </a:outerShdw>
              </a:effectLst>
              <a:uLnTx/>
              <a:uFillTx/>
              <a:latin typeface="Coiny" panose="02000903060500060000" pitchFamily="2" charset="0"/>
              <a:ea typeface="+mn-ea"/>
              <a:cs typeface="+mn-cs"/>
            </a:endParaRPr>
          </a:p>
        </p:txBody>
      </p:sp>
      <p:pic>
        <p:nvPicPr>
          <p:cNvPr id="10" name="Picture 9" descr="A picture containing doll, toy&#10;&#10;Description automatically generated"/>
          <p:cNvPicPr>
            <a:picLocks noChangeAspect="1"/>
          </p:cNvPicPr>
          <p:nvPr/>
        </p:nvPicPr>
        <p:blipFill rotWithShape="1">
          <a:blip r:embed="rId7" cstate="print">
            <a:extLst>
              <a:ext uri="{BEBA8EAE-BF5A-486C-A8C5-ECC9F3942E4B}">
                <a14:imgProps xmlns:a14="http://schemas.microsoft.com/office/drawing/2010/main">
                  <a14:imgLayer r:embed="rId8">
                    <a14:imgEffect>
                      <a14:brightnessContrast contrast="20000"/>
                    </a14:imgEffect>
                    <a14:imgEffect>
                      <a14:colorTemperature colorTemp="7200"/>
                    </a14:imgEffect>
                  </a14:imgLayer>
                </a14:imgProps>
              </a:ext>
              <a:ext uri="{28A0092B-C50C-407E-A947-70E740481C1C}">
                <a14:useLocalDpi xmlns:a14="http://schemas.microsoft.com/office/drawing/2010/main" val="0"/>
              </a:ext>
            </a:extLst>
          </a:blip>
          <a:srcRect r="9366" b="10519"/>
          <a:stretch>
            <a:fillRect/>
          </a:stretch>
        </p:blipFill>
        <p:spPr>
          <a:xfrm>
            <a:off x="8047607" y="2766962"/>
            <a:ext cx="4143757" cy="4091038"/>
          </a:xfrm>
          <a:prstGeom prst="rect">
            <a:avLst/>
          </a:prstGeom>
          <a:effectLst>
            <a:outerShdw blurRad="63500" sx="102000" sy="102000" algn="ctr" rotWithShape="0">
              <a:prstClr val="black">
                <a:alpha val="40000"/>
              </a:prstClr>
            </a:outerShdw>
          </a:effectLst>
        </p:spPr>
      </p:pic>
      <p:pic>
        <p:nvPicPr>
          <p:cNvPr id="11" name="Picture 1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0781362">
            <a:off x="-151658" y="-166616"/>
            <a:ext cx="4114800" cy="4114800"/>
          </a:xfrm>
          <a:prstGeom prst="rect">
            <a:avLst/>
          </a:prstGeom>
        </p:spPr>
      </p:pic>
      <p:pic>
        <p:nvPicPr>
          <p:cNvPr id="13" name="Picture 12"/>
          <p:cNvPicPr>
            <a:picLocks noChangeAspect="1"/>
          </p:cNvPicPr>
          <p:nvPr/>
        </p:nvPicPr>
        <p:blipFill>
          <a:blip r:embed="rId10"/>
          <a:stretch>
            <a:fillRect/>
          </a:stretch>
        </p:blipFill>
        <p:spPr>
          <a:xfrm>
            <a:off x="2153567" y="2686529"/>
            <a:ext cx="7981904" cy="102509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22" presetClass="entr" presetSubtype="4"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par>
                              <p:cTn id="14" fill="hold">
                                <p:stCondLst>
                                  <p:cond delay="1000"/>
                                </p:stCondLst>
                                <p:childTnLst>
                                  <p:par>
                                    <p:cTn id="15" presetID="53" presetClass="entr" presetSubtype="16"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par>
                                    <p:cTn id="20" presetID="2" presetClass="entr" presetSubtype="4" fill="hold" nodeType="withEffect" p14:presetBounceEnd="40000">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14:bounceEnd="40000">
                                          <p:cBhvr additive="base">
                                            <p:cTn id="22" dur="750" fill="hold"/>
                                            <p:tgtEl>
                                              <p:spTgt spid="10"/>
                                            </p:tgtEl>
                                            <p:attrNameLst>
                                              <p:attrName>ppt_x</p:attrName>
                                            </p:attrNameLst>
                                          </p:cBhvr>
                                          <p:tavLst>
                                            <p:tav tm="0">
                                              <p:val>
                                                <p:strVal val="#ppt_x"/>
                                              </p:val>
                                            </p:tav>
                                            <p:tav tm="100000">
                                              <p:val>
                                                <p:strVal val="#ppt_x"/>
                                              </p:val>
                                            </p:tav>
                                          </p:tavLst>
                                        </p:anim>
                                        <p:anim calcmode="lin" valueType="num" p14:bounceEnd="40000">
                                          <p:cBhvr additive="base">
                                            <p:cTn id="23" dur="750" fill="hold"/>
                                            <p:tgtEl>
                                              <p:spTgt spid="1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2" name="Trò-chơi-chíu.wav"/>
                                            </p:tgtEl>
                                          </p:cMediaNode>
                                        </p:audio>
                                      </p:sub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ipe(left)">
                                          <p:cBhvr>
                                            <p:cTn id="28" dur="750"/>
                                            <p:tgtEl>
                                              <p:spTgt spid="11"/>
                                            </p:tgtEl>
                                          </p:cBhvr>
                                        </p:animEffect>
                                      </p:childTnLst>
                                    </p:cTn>
                                  </p:par>
                                  <p:par>
                                    <p:cTn id="29" presetID="25" presetClass="entr" presetSubtype="0" fill="hold" grpId="0" nodeType="withEffect">
                                      <p:stCondLst>
                                        <p:cond delay="0"/>
                                      </p:stCondLst>
                                      <p:iterate type="lt">
                                        <p:tmPct val="10000"/>
                                      </p:iterate>
                                      <p:childTnLst>
                                        <p:set>
                                          <p:cBhvr>
                                            <p:cTn id="30" dur="1" fill="hold">
                                              <p:stCondLst>
                                                <p:cond delay="0"/>
                                              </p:stCondLst>
                                            </p:cTn>
                                            <p:tgtEl>
                                              <p:spTgt spid="12"/>
                                            </p:tgtEl>
                                            <p:attrNameLst>
                                              <p:attrName>style.visibility</p:attrName>
                                            </p:attrNameLst>
                                          </p:cBhvr>
                                          <p:to>
                                            <p:strVal val="visible"/>
                                          </p:to>
                                        </p:set>
                                        <p:anim calcmode="lin" valueType="num">
                                          <p:cBhvr>
                                            <p:cTn id="31" dur="500" decel="50000" fill="hold">
                                              <p:stCondLst>
                                                <p:cond delay="0"/>
                                              </p:stCondLst>
                                            </p:cTn>
                                            <p:tgtEl>
                                              <p:spTgt spid="12"/>
                                            </p:tgtEl>
                                            <p:attrNameLst>
                                              <p:attrName>style.rotation</p:attrName>
                                            </p:attrNameLst>
                                          </p:cBhvr>
                                          <p:tavLst>
                                            <p:tav tm="0">
                                              <p:val>
                                                <p:fltVal val="-90"/>
                                              </p:val>
                                            </p:tav>
                                            <p:tav tm="100000">
                                              <p:val>
                                                <p:fltVal val="0"/>
                                              </p:val>
                                            </p:tav>
                                          </p:tavLst>
                                        </p:anim>
                                        <p:anim calcmode="lin" valueType="num">
                                          <p:cBhvr>
                                            <p:cTn id="32" dur="500" decel="50000" fill="hold">
                                              <p:stCondLst>
                                                <p:cond delay="0"/>
                                              </p:stCondLst>
                                            </p:cTn>
                                            <p:tgtEl>
                                              <p:spTgt spid="12"/>
                                            </p:tgtEl>
                                            <p:attrNameLst>
                                              <p:attrName>ppt_w</p:attrName>
                                            </p:attrNameLst>
                                          </p:cBhvr>
                                          <p:tavLst>
                                            <p:tav tm="0">
                                              <p:val>
                                                <p:strVal val="#ppt_w"/>
                                              </p:val>
                                            </p:tav>
                                            <p:tav tm="100000">
                                              <p:val>
                                                <p:strVal val="#ppt_w*.05"/>
                                              </p:val>
                                            </p:tav>
                                          </p:tavLst>
                                        </p:anim>
                                        <p:anim calcmode="lin" valueType="num">
                                          <p:cBhvr>
                                            <p:cTn id="33" dur="500" accel="50000" fill="hold">
                                              <p:stCondLst>
                                                <p:cond delay="500"/>
                                              </p:stCondLst>
                                            </p:cTn>
                                            <p:tgtEl>
                                              <p:spTgt spid="12"/>
                                            </p:tgtEl>
                                            <p:attrNameLst>
                                              <p:attrName>ppt_w</p:attrName>
                                            </p:attrNameLst>
                                          </p:cBhvr>
                                          <p:tavLst>
                                            <p:tav tm="0">
                                              <p:val>
                                                <p:strVal val="#ppt_w*.05"/>
                                              </p:val>
                                            </p:tav>
                                            <p:tav tm="100000">
                                              <p:val>
                                                <p:strVal val="#ppt_w"/>
                                              </p:val>
                                            </p:tav>
                                          </p:tavLst>
                                        </p:anim>
                                        <p:anim calcmode="lin" valueType="num">
                                          <p:cBhvr>
                                            <p:cTn id="34" dur="1000" fill="hold"/>
                                            <p:tgtEl>
                                              <p:spTgt spid="12"/>
                                            </p:tgtEl>
                                            <p:attrNameLst>
                                              <p:attrName>ppt_h</p:attrName>
                                            </p:attrNameLst>
                                          </p:cBhvr>
                                          <p:tavLst>
                                            <p:tav tm="0">
                                              <p:val>
                                                <p:strVal val="#ppt_h"/>
                                              </p:val>
                                            </p:tav>
                                            <p:tav tm="100000">
                                              <p:val>
                                                <p:strVal val="#ppt_h"/>
                                              </p:val>
                                            </p:tav>
                                          </p:tavLst>
                                        </p:anim>
                                        <p:anim calcmode="lin" valueType="num">
                                          <p:cBhvr>
                                            <p:cTn id="35" dur="500" decel="50000" fill="hold">
                                              <p:stCondLst>
                                                <p:cond delay="0"/>
                                              </p:stCondLst>
                                            </p:cTn>
                                            <p:tgtEl>
                                              <p:spTgt spid="12"/>
                                            </p:tgtEl>
                                            <p:attrNameLst>
                                              <p:attrName>ppt_x</p:attrName>
                                            </p:attrNameLst>
                                          </p:cBhvr>
                                          <p:tavLst>
                                            <p:tav tm="0">
                                              <p:val>
                                                <p:strVal val="#ppt_x+.4"/>
                                              </p:val>
                                            </p:tav>
                                            <p:tav tm="100000">
                                              <p:val>
                                                <p:strVal val="#ppt_x"/>
                                              </p:val>
                                            </p:tav>
                                          </p:tavLst>
                                        </p:anim>
                                        <p:anim calcmode="lin" valueType="num">
                                          <p:cBhvr>
                                            <p:cTn id="36" dur="500" decel="50000" fill="hold">
                                              <p:stCondLst>
                                                <p:cond delay="0"/>
                                              </p:stCondLst>
                                            </p:cTn>
                                            <p:tgtEl>
                                              <p:spTgt spid="12"/>
                                            </p:tgtEl>
                                            <p:attrNameLst>
                                              <p:attrName>ppt_y</p:attrName>
                                            </p:attrNameLst>
                                          </p:cBhvr>
                                          <p:tavLst>
                                            <p:tav tm="0">
                                              <p:val>
                                                <p:strVal val="#ppt_y-.2"/>
                                              </p:val>
                                            </p:tav>
                                            <p:tav tm="100000">
                                              <p:val>
                                                <p:strVal val="#ppt_y+.1"/>
                                              </p:val>
                                            </p:tav>
                                          </p:tavLst>
                                        </p:anim>
                                        <p:anim calcmode="lin" valueType="num">
                                          <p:cBhvr>
                                            <p:cTn id="37" dur="500" accel="50000" fill="hold">
                                              <p:stCondLst>
                                                <p:cond delay="500"/>
                                              </p:stCondLst>
                                            </p:cTn>
                                            <p:tgtEl>
                                              <p:spTgt spid="12"/>
                                            </p:tgtEl>
                                            <p:attrNameLst>
                                              <p:attrName>ppt_y</p:attrName>
                                            </p:attrNameLst>
                                          </p:cBhvr>
                                          <p:tavLst>
                                            <p:tav tm="0">
                                              <p:val>
                                                <p:strVal val="#ppt_y+.1"/>
                                              </p:val>
                                            </p:tav>
                                            <p:tav tm="100000">
                                              <p:val>
                                                <p:strVal val="#ppt_y"/>
                                              </p:val>
                                            </p:tav>
                                          </p:tavLst>
                                        </p:anim>
                                        <p:animEffect transition="in" filter="fade">
                                          <p:cBhvr>
                                            <p:cTn id="38" dur="1000" decel="50000">
                                              <p:stCondLst>
                                                <p:cond delay="0"/>
                                              </p:stCondLst>
                                            </p:cTn>
                                            <p:tgtEl>
                                              <p:spTgt spid="12"/>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fade">
                                          <p:cBhvr>
                                            <p:cTn id="4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22" presetClass="entr" presetSubtype="4"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par>
                              <p:cTn id="14" fill="hold">
                                <p:stCondLst>
                                  <p:cond delay="1000"/>
                                </p:stCondLst>
                                <p:childTnLst>
                                  <p:par>
                                    <p:cTn id="15" presetID="53" presetClass="entr" presetSubtype="16"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par>
                                    <p:cTn id="20" presetID="2" presetClass="entr" presetSubtype="4"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additive="base">
                                            <p:cTn id="22" dur="750" fill="hold"/>
                                            <p:tgtEl>
                                              <p:spTgt spid="10"/>
                                            </p:tgtEl>
                                            <p:attrNameLst>
                                              <p:attrName>ppt_x</p:attrName>
                                            </p:attrNameLst>
                                          </p:cBhvr>
                                          <p:tavLst>
                                            <p:tav tm="0">
                                              <p:val>
                                                <p:strVal val="#ppt_x"/>
                                              </p:val>
                                            </p:tav>
                                            <p:tav tm="100000">
                                              <p:val>
                                                <p:strVal val="#ppt_x"/>
                                              </p:val>
                                            </p:tav>
                                          </p:tavLst>
                                        </p:anim>
                                        <p:anim calcmode="lin" valueType="num">
                                          <p:cBhvr additive="base">
                                            <p:cTn id="23" dur="750" fill="hold"/>
                                            <p:tgtEl>
                                              <p:spTgt spid="1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11" name="Trò-chơi-chíu.wav"/>
                                            </p:tgtEl>
                                          </p:cMediaNode>
                                        </p:audio>
                                      </p:sub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ipe(left)">
                                          <p:cBhvr>
                                            <p:cTn id="28" dur="750"/>
                                            <p:tgtEl>
                                              <p:spTgt spid="11"/>
                                            </p:tgtEl>
                                          </p:cBhvr>
                                        </p:animEffect>
                                      </p:childTnLst>
                                    </p:cTn>
                                  </p:par>
                                  <p:par>
                                    <p:cTn id="29" presetID="25" presetClass="entr" presetSubtype="0" fill="hold" grpId="0" nodeType="withEffect">
                                      <p:stCondLst>
                                        <p:cond delay="0"/>
                                      </p:stCondLst>
                                      <p:iterate type="lt">
                                        <p:tmPct val="10000"/>
                                      </p:iterate>
                                      <p:childTnLst>
                                        <p:set>
                                          <p:cBhvr>
                                            <p:cTn id="30" dur="1" fill="hold">
                                              <p:stCondLst>
                                                <p:cond delay="0"/>
                                              </p:stCondLst>
                                            </p:cTn>
                                            <p:tgtEl>
                                              <p:spTgt spid="12"/>
                                            </p:tgtEl>
                                            <p:attrNameLst>
                                              <p:attrName>style.visibility</p:attrName>
                                            </p:attrNameLst>
                                          </p:cBhvr>
                                          <p:to>
                                            <p:strVal val="visible"/>
                                          </p:to>
                                        </p:set>
                                        <p:anim calcmode="lin" valueType="num">
                                          <p:cBhvr>
                                            <p:cTn id="31" dur="500" decel="50000" fill="hold">
                                              <p:stCondLst>
                                                <p:cond delay="0"/>
                                              </p:stCondLst>
                                            </p:cTn>
                                            <p:tgtEl>
                                              <p:spTgt spid="12"/>
                                            </p:tgtEl>
                                            <p:attrNameLst>
                                              <p:attrName>style.rotation</p:attrName>
                                            </p:attrNameLst>
                                          </p:cBhvr>
                                          <p:tavLst>
                                            <p:tav tm="0">
                                              <p:val>
                                                <p:fltVal val="-90"/>
                                              </p:val>
                                            </p:tav>
                                            <p:tav tm="100000">
                                              <p:val>
                                                <p:fltVal val="0"/>
                                              </p:val>
                                            </p:tav>
                                          </p:tavLst>
                                        </p:anim>
                                        <p:anim calcmode="lin" valueType="num">
                                          <p:cBhvr>
                                            <p:cTn id="32" dur="500" decel="50000" fill="hold">
                                              <p:stCondLst>
                                                <p:cond delay="0"/>
                                              </p:stCondLst>
                                            </p:cTn>
                                            <p:tgtEl>
                                              <p:spTgt spid="12"/>
                                            </p:tgtEl>
                                            <p:attrNameLst>
                                              <p:attrName>ppt_w</p:attrName>
                                            </p:attrNameLst>
                                          </p:cBhvr>
                                          <p:tavLst>
                                            <p:tav tm="0">
                                              <p:val>
                                                <p:strVal val="#ppt_w"/>
                                              </p:val>
                                            </p:tav>
                                            <p:tav tm="100000">
                                              <p:val>
                                                <p:strVal val="#ppt_w*.05"/>
                                              </p:val>
                                            </p:tav>
                                          </p:tavLst>
                                        </p:anim>
                                        <p:anim calcmode="lin" valueType="num">
                                          <p:cBhvr>
                                            <p:cTn id="33" dur="500" accel="50000" fill="hold">
                                              <p:stCondLst>
                                                <p:cond delay="500"/>
                                              </p:stCondLst>
                                            </p:cTn>
                                            <p:tgtEl>
                                              <p:spTgt spid="12"/>
                                            </p:tgtEl>
                                            <p:attrNameLst>
                                              <p:attrName>ppt_w</p:attrName>
                                            </p:attrNameLst>
                                          </p:cBhvr>
                                          <p:tavLst>
                                            <p:tav tm="0">
                                              <p:val>
                                                <p:strVal val="#ppt_w*.05"/>
                                              </p:val>
                                            </p:tav>
                                            <p:tav tm="100000">
                                              <p:val>
                                                <p:strVal val="#ppt_w"/>
                                              </p:val>
                                            </p:tav>
                                          </p:tavLst>
                                        </p:anim>
                                        <p:anim calcmode="lin" valueType="num">
                                          <p:cBhvr>
                                            <p:cTn id="34" dur="1000" fill="hold"/>
                                            <p:tgtEl>
                                              <p:spTgt spid="12"/>
                                            </p:tgtEl>
                                            <p:attrNameLst>
                                              <p:attrName>ppt_h</p:attrName>
                                            </p:attrNameLst>
                                          </p:cBhvr>
                                          <p:tavLst>
                                            <p:tav tm="0">
                                              <p:val>
                                                <p:strVal val="#ppt_h"/>
                                              </p:val>
                                            </p:tav>
                                            <p:tav tm="100000">
                                              <p:val>
                                                <p:strVal val="#ppt_h"/>
                                              </p:val>
                                            </p:tav>
                                          </p:tavLst>
                                        </p:anim>
                                        <p:anim calcmode="lin" valueType="num">
                                          <p:cBhvr>
                                            <p:cTn id="35" dur="500" decel="50000" fill="hold">
                                              <p:stCondLst>
                                                <p:cond delay="0"/>
                                              </p:stCondLst>
                                            </p:cTn>
                                            <p:tgtEl>
                                              <p:spTgt spid="12"/>
                                            </p:tgtEl>
                                            <p:attrNameLst>
                                              <p:attrName>ppt_x</p:attrName>
                                            </p:attrNameLst>
                                          </p:cBhvr>
                                          <p:tavLst>
                                            <p:tav tm="0">
                                              <p:val>
                                                <p:strVal val="#ppt_x+.4"/>
                                              </p:val>
                                            </p:tav>
                                            <p:tav tm="100000">
                                              <p:val>
                                                <p:strVal val="#ppt_x"/>
                                              </p:val>
                                            </p:tav>
                                          </p:tavLst>
                                        </p:anim>
                                        <p:anim calcmode="lin" valueType="num">
                                          <p:cBhvr>
                                            <p:cTn id="36" dur="500" decel="50000" fill="hold">
                                              <p:stCondLst>
                                                <p:cond delay="0"/>
                                              </p:stCondLst>
                                            </p:cTn>
                                            <p:tgtEl>
                                              <p:spTgt spid="12"/>
                                            </p:tgtEl>
                                            <p:attrNameLst>
                                              <p:attrName>ppt_y</p:attrName>
                                            </p:attrNameLst>
                                          </p:cBhvr>
                                          <p:tavLst>
                                            <p:tav tm="0">
                                              <p:val>
                                                <p:strVal val="#ppt_y-.2"/>
                                              </p:val>
                                            </p:tav>
                                            <p:tav tm="100000">
                                              <p:val>
                                                <p:strVal val="#ppt_y+.1"/>
                                              </p:val>
                                            </p:tav>
                                          </p:tavLst>
                                        </p:anim>
                                        <p:anim calcmode="lin" valueType="num">
                                          <p:cBhvr>
                                            <p:cTn id="37" dur="500" accel="50000" fill="hold">
                                              <p:stCondLst>
                                                <p:cond delay="500"/>
                                              </p:stCondLst>
                                            </p:cTn>
                                            <p:tgtEl>
                                              <p:spTgt spid="12"/>
                                            </p:tgtEl>
                                            <p:attrNameLst>
                                              <p:attrName>ppt_y</p:attrName>
                                            </p:attrNameLst>
                                          </p:cBhvr>
                                          <p:tavLst>
                                            <p:tav tm="0">
                                              <p:val>
                                                <p:strVal val="#ppt_y+.1"/>
                                              </p:val>
                                            </p:tav>
                                            <p:tav tm="100000">
                                              <p:val>
                                                <p:strVal val="#ppt_y"/>
                                              </p:val>
                                            </p:tav>
                                          </p:tavLst>
                                        </p:anim>
                                        <p:animEffect transition="in" filter="fade">
                                          <p:cBhvr>
                                            <p:cTn id="38" dur="1000" decel="50000">
                                              <p:stCondLst>
                                                <p:cond delay="0"/>
                                              </p:stCondLst>
                                            </p:cTn>
                                            <p:tgtEl>
                                              <p:spTgt spid="12"/>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fade">
                                          <p:cBhvr>
                                            <p:cTn id="4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610654865b9c2"/>
          <p:cNvPicPr>
            <a:picLocks noChangeAspect="1"/>
          </p:cNvPicPr>
          <p:nvPr/>
        </p:nvPicPr>
        <p:blipFill>
          <a:blip r:embed="rId3"/>
          <a:stretch>
            <a:fillRect/>
          </a:stretch>
        </p:blipFill>
        <p:spPr>
          <a:xfrm>
            <a:off x="182" y="0"/>
            <a:ext cx="12192635" cy="6858000"/>
          </a:xfrm>
          <a:prstGeom prst="rect">
            <a:avLst/>
          </a:prstGeom>
        </p:spPr>
      </p:pic>
      <p:grpSp>
        <p:nvGrpSpPr>
          <p:cNvPr id="32" name="组合 31"/>
          <p:cNvGrpSpPr/>
          <p:nvPr/>
        </p:nvGrpSpPr>
        <p:grpSpPr>
          <a:xfrm>
            <a:off x="2166991" y="431820"/>
            <a:ext cx="7938098" cy="4862829"/>
            <a:chOff x="1227083" y="675833"/>
            <a:chExt cx="10162697" cy="5898322"/>
          </a:xfrm>
          <a:effectLst>
            <a:outerShdw blurRad="50800" dist="38100" dir="16200000" rotWithShape="0">
              <a:prstClr val="black">
                <a:alpha val="40000"/>
              </a:prstClr>
            </a:outerShdw>
          </a:effectLst>
        </p:grpSpPr>
        <p:sp>
          <p:nvSpPr>
            <p:cNvPr id="34" name="矩形 33"/>
            <p:cNvSpPr/>
            <p:nvPr/>
          </p:nvSpPr>
          <p:spPr>
            <a:xfrm rot="344791">
              <a:off x="1331381" y="828233"/>
              <a:ext cx="10058399" cy="5745922"/>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Microsoft YaHei" panose="020B0503020204020204" pitchFamily="34" charset="-122"/>
                <a:cs typeface="+mn-cs"/>
              </a:endParaRPr>
            </a:p>
          </p:txBody>
        </p:sp>
        <p:sp>
          <p:nvSpPr>
            <p:cNvPr id="31" name="矩形 30"/>
            <p:cNvSpPr/>
            <p:nvPr/>
          </p:nvSpPr>
          <p:spPr>
            <a:xfrm>
              <a:off x="1227083" y="675833"/>
              <a:ext cx="10058399" cy="5745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Microsoft YaHei" panose="020B0503020204020204" pitchFamily="34" charset="-122"/>
                <a:cs typeface="+mn-cs"/>
              </a:endParaRPr>
            </a:p>
          </p:txBody>
        </p:sp>
      </p:grpSp>
      <p:pic>
        <p:nvPicPr>
          <p:cNvPr id="6" name="图片 5" descr="610654865b9c2"/>
          <p:cNvPicPr>
            <a:picLocks noChangeAspect="1"/>
          </p:cNvPicPr>
          <p:nvPr/>
        </p:nvPicPr>
        <p:blipFill>
          <a:blip r:embed="rId4"/>
          <a:stretch>
            <a:fillRect/>
          </a:stretch>
        </p:blipFill>
        <p:spPr>
          <a:xfrm>
            <a:off x="-817" y="2362106"/>
            <a:ext cx="12192635" cy="4502150"/>
          </a:xfrm>
          <a:prstGeom prst="rect">
            <a:avLst/>
          </a:prstGeom>
          <a:effectLst>
            <a:outerShdw blurRad="63500" sx="102000" sy="102000" algn="ctr" rotWithShape="0">
              <a:prstClr val="black">
                <a:alpha val="40000"/>
              </a:prstClr>
            </a:outerShdw>
          </a:effectLst>
        </p:spPr>
      </p:pic>
      <p:pic>
        <p:nvPicPr>
          <p:cNvPr id="7" name="图片 6" descr="54ref"/>
          <p:cNvPicPr>
            <a:picLocks noChangeAspect="1"/>
          </p:cNvPicPr>
          <p:nvPr/>
        </p:nvPicPr>
        <p:blipFill>
          <a:blip r:embed="rId5"/>
          <a:stretch>
            <a:fillRect/>
          </a:stretch>
        </p:blipFill>
        <p:spPr>
          <a:xfrm>
            <a:off x="9425123" y="4132560"/>
            <a:ext cx="2766695" cy="2074545"/>
          </a:xfrm>
          <a:prstGeom prst="rect">
            <a:avLst/>
          </a:prstGeom>
          <a:effectLst>
            <a:outerShdw blurRad="63500" sx="102000" sy="102000" algn="ctr" rotWithShape="0">
              <a:prstClr val="black">
                <a:alpha val="40000"/>
              </a:prstClr>
            </a:outerShdw>
          </a:effectLst>
        </p:spPr>
      </p:pic>
      <p:pic>
        <p:nvPicPr>
          <p:cNvPr id="16" name="图片 1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603900" y="0"/>
            <a:ext cx="1588100" cy="1710690"/>
          </a:xfrm>
          <a:prstGeom prst="rect">
            <a:avLst/>
          </a:prstGeom>
          <a:effectLst>
            <a:outerShdw blurRad="63500" sx="102000" sy="102000" algn="ctr" rotWithShape="0">
              <a:prstClr val="black">
                <a:alpha val="40000"/>
              </a:prstClr>
            </a:outerShdw>
          </a:effectLst>
        </p:spPr>
      </p:pic>
      <p:pic>
        <p:nvPicPr>
          <p:cNvPr id="24" name="图片 2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486033" y="644639"/>
            <a:ext cx="1727420" cy="1097672"/>
          </a:xfrm>
          <a:prstGeom prst="rect">
            <a:avLst/>
          </a:prstGeom>
          <a:effectLst>
            <a:outerShdw blurRad="63500" sx="102000" sy="102000" algn="ctr" rotWithShape="0">
              <a:prstClr val="black">
                <a:alpha val="40000"/>
              </a:prstClr>
            </a:outerShdw>
          </a:effectLst>
        </p:spPr>
      </p:pic>
      <p:sp>
        <p:nvSpPr>
          <p:cNvPr id="29" name="TextBox 28"/>
          <p:cNvSpPr txBox="1"/>
          <p:nvPr/>
        </p:nvSpPr>
        <p:spPr>
          <a:xfrm>
            <a:off x="3362190" y="2144383"/>
            <a:ext cx="5886752" cy="212365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6600" b="0" i="0" u="none" strike="noStrike" kern="1200" cap="none" spc="-150" normalizeH="0" baseline="0" noProof="0" dirty="0">
                <a:ln>
                  <a:noFill/>
                </a:ln>
                <a:solidFill>
                  <a:srgbClr val="FF2543"/>
                </a:solidFill>
                <a:effectLst/>
                <a:uLnTx/>
                <a:uFillTx/>
                <a:latin typeface="Coiny" panose="02000903060500060000" pitchFamily="2" charset="0"/>
                <a:ea typeface="LNTH-Kids  Chinese Font 1" panose="02010600030101010101" pitchFamily="2" charset="-128"/>
                <a:cs typeface="+mn-cs"/>
              </a:rPr>
              <a:t>TẠM BIỆT VÀ HẸN GẶP LẠI</a:t>
            </a:r>
            <a:endParaRPr kumimoji="0" lang="vi-VN" sz="6600" b="0" i="0" u="none" strike="noStrike" kern="1200" cap="none" spc="-150" normalizeH="0" baseline="0" noProof="0" dirty="0">
              <a:ln>
                <a:noFill/>
              </a:ln>
              <a:solidFill>
                <a:srgbClr val="FF2543"/>
              </a:solidFill>
              <a:effectLst/>
              <a:uLnTx/>
              <a:uFillTx/>
              <a:latin typeface="SVN-Dumpling" panose="02000000000000000000" pitchFamily="50" charset="0"/>
              <a:ea typeface="LNTH-Kids  Chinese Font 1" panose="02010600030101010101" pitchFamily="2" charset="-128"/>
              <a:cs typeface="+mn-cs"/>
            </a:endParaRPr>
          </a:p>
        </p:txBody>
      </p:sp>
      <p:pic>
        <p:nvPicPr>
          <p:cNvPr id="12" name="Picture 4" descr="Rainbow Sticker for iOS &amp;amp; Android | GIPHY"/>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932" y="-685110"/>
            <a:ext cx="3657600" cy="3657600"/>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2"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right)">
                                      <p:cBhvr>
                                        <p:cTn id="10" dur="500"/>
                                        <p:tgtEl>
                                          <p:spTgt spid="16"/>
                                        </p:tgtEl>
                                      </p:cBhvr>
                                    </p:animEffect>
                                  </p:childTnLst>
                                </p:cTn>
                              </p:par>
                            </p:childTnLst>
                          </p:cTn>
                        </p:par>
                        <p:par>
                          <p:cTn id="11" fill="hold">
                            <p:stCondLst>
                              <p:cond delay="500"/>
                            </p:stCondLst>
                            <p:childTnLst>
                              <p:par>
                                <p:cTn id="12" presetID="53" presetClass="entr" presetSubtype="16"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animEffect transition="in" filter="fade">
                                      <p:cBhvr>
                                        <p:cTn id="16" dur="500"/>
                                        <p:tgtEl>
                                          <p:spTgt spid="7"/>
                                        </p:tgtEl>
                                      </p:cBhvr>
                                    </p:animEffect>
                                  </p:childTnLst>
                                </p:cTn>
                              </p:par>
                              <p:par>
                                <p:cTn id="17" presetID="53" presetClass="entr" presetSubtype="16" fill="hold" nodeType="withEffect">
                                  <p:stCondLst>
                                    <p:cond delay="0"/>
                                  </p:stCondLst>
                                  <p:childTnLst>
                                    <p:set>
                                      <p:cBhvr>
                                        <p:cTn id="18" dur="1" fill="hold">
                                          <p:stCondLst>
                                            <p:cond delay="0"/>
                                          </p:stCondLst>
                                        </p:cTn>
                                        <p:tgtEl>
                                          <p:spTgt spid="32"/>
                                        </p:tgtEl>
                                        <p:attrNameLst>
                                          <p:attrName>style.visibility</p:attrName>
                                        </p:attrNameLst>
                                      </p:cBhvr>
                                      <p:to>
                                        <p:strVal val="visible"/>
                                      </p:to>
                                    </p:set>
                                    <p:anim calcmode="lin" valueType="num">
                                      <p:cBhvr>
                                        <p:cTn id="19" dur="500" fill="hold"/>
                                        <p:tgtEl>
                                          <p:spTgt spid="32"/>
                                        </p:tgtEl>
                                        <p:attrNameLst>
                                          <p:attrName>ppt_w</p:attrName>
                                        </p:attrNameLst>
                                      </p:cBhvr>
                                      <p:tavLst>
                                        <p:tav tm="0">
                                          <p:val>
                                            <p:fltVal val="0"/>
                                          </p:val>
                                        </p:tav>
                                        <p:tav tm="100000">
                                          <p:val>
                                            <p:strVal val="#ppt_w"/>
                                          </p:val>
                                        </p:tav>
                                      </p:tavLst>
                                    </p:anim>
                                    <p:anim calcmode="lin" valueType="num">
                                      <p:cBhvr>
                                        <p:cTn id="20" dur="500" fill="hold"/>
                                        <p:tgtEl>
                                          <p:spTgt spid="32"/>
                                        </p:tgtEl>
                                        <p:attrNameLst>
                                          <p:attrName>ppt_h</p:attrName>
                                        </p:attrNameLst>
                                      </p:cBhvr>
                                      <p:tavLst>
                                        <p:tav tm="0">
                                          <p:val>
                                            <p:fltVal val="0"/>
                                          </p:val>
                                        </p:tav>
                                        <p:tav tm="100000">
                                          <p:val>
                                            <p:strVal val="#ppt_h"/>
                                          </p:val>
                                        </p:tav>
                                      </p:tavLst>
                                    </p:anim>
                                    <p:animEffect transition="in" filter="fade">
                                      <p:cBhvr>
                                        <p:cTn id="21" dur="500"/>
                                        <p:tgtEl>
                                          <p:spTgt spid="32"/>
                                        </p:tgtEl>
                                      </p:cBhvr>
                                    </p:animEffect>
                                  </p:childTnLst>
                                </p:cTn>
                              </p:par>
                            </p:childTnLst>
                          </p:cTn>
                        </p:par>
                        <p:par>
                          <p:cTn id="22" fill="hold">
                            <p:stCondLst>
                              <p:cond delay="1000"/>
                            </p:stCondLst>
                            <p:childTnLst>
                              <p:par>
                                <p:cTn id="23" presetID="22" presetClass="entr" presetSubtype="1" fill="hold" nodeType="after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wipe(up)">
                                      <p:cBhvr>
                                        <p:cTn id="25" dur="500"/>
                                        <p:tgtEl>
                                          <p:spTgt spid="24"/>
                                        </p:tgtEl>
                                      </p:cBhvr>
                                    </p:animEffect>
                                  </p:childTnLst>
                                </p:cTn>
                              </p:par>
                            </p:childTnLst>
                          </p:cTn>
                        </p:par>
                        <p:par>
                          <p:cTn id="26" fill="hold">
                            <p:stCondLst>
                              <p:cond delay="1500"/>
                            </p:stCondLst>
                            <p:childTnLst>
                              <p:par>
                                <p:cTn id="27" presetID="9" presetClass="entr" presetSubtype="0" fill="hold" grpId="0" nodeType="afterEffect">
                                  <p:stCondLst>
                                    <p:cond delay="0"/>
                                  </p:stCondLst>
                                  <p:iterate type="wd">
                                    <p:tmPct val="10000"/>
                                  </p:iterate>
                                  <p:childTnLst>
                                    <p:set>
                                      <p:cBhvr>
                                        <p:cTn id="28" dur="1" fill="hold">
                                          <p:stCondLst>
                                            <p:cond delay="0"/>
                                          </p:stCondLst>
                                        </p:cTn>
                                        <p:tgtEl>
                                          <p:spTgt spid="29"/>
                                        </p:tgtEl>
                                        <p:attrNameLst>
                                          <p:attrName>style.visibility</p:attrName>
                                        </p:attrNameLst>
                                      </p:cBhvr>
                                      <p:to>
                                        <p:strVal val="visible"/>
                                      </p:to>
                                    </p:set>
                                    <p:animEffect transition="in" filter="dissolve">
                                      <p:cBhvr>
                                        <p:cTn id="29" dur="500"/>
                                        <p:tgtEl>
                                          <p:spTgt spid="29"/>
                                        </p:tgtEl>
                                      </p:cBhvr>
                                    </p:animEffect>
                                  </p:childTnLst>
                                </p:cTn>
                              </p:par>
                            </p:childTnLst>
                          </p:cTn>
                        </p:par>
                        <p:par>
                          <p:cTn id="30" fill="hold">
                            <p:stCondLst>
                              <p:cond delay="3099"/>
                            </p:stCondLst>
                            <p:childTnLst>
                              <p:par>
                                <p:cTn id="31" presetID="22" presetClass="entr" presetSubtype="8" fill="hold" nodeType="after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wipe(left)">
                                      <p:cBhvr>
                                        <p:cTn id="3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3"/>
          <a:stretch>
            <a:fillRect/>
          </a:stretch>
        </p:blipFill>
        <p:spPr>
          <a:xfrm>
            <a:off x="635" y="-635"/>
            <a:ext cx="12192635" cy="6858635"/>
          </a:xfrm>
          <a:prstGeom prst="rect">
            <a:avLst/>
          </a:prstGeom>
        </p:spPr>
      </p:pic>
      <p:pic>
        <p:nvPicPr>
          <p:cNvPr id="6" name="图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676032"/>
            <a:ext cx="12192000" cy="4181968"/>
          </a:xfrm>
          <a:prstGeom prst="rect">
            <a:avLst/>
          </a:prstGeom>
          <a:effectLst>
            <a:outerShdw blurRad="63500" sx="102000" sy="102000" algn="ctr" rotWithShape="0">
              <a:prstClr val="black">
                <a:alpha val="40000"/>
              </a:prstClr>
            </a:outerShdw>
          </a:effectLst>
        </p:spPr>
      </p:pic>
      <p:grpSp>
        <p:nvGrpSpPr>
          <p:cNvPr id="7" name="组合 6"/>
          <p:cNvGrpSpPr/>
          <p:nvPr/>
        </p:nvGrpSpPr>
        <p:grpSpPr>
          <a:xfrm>
            <a:off x="1368275" y="846818"/>
            <a:ext cx="9455449" cy="5163728"/>
            <a:chOff x="1227083" y="675833"/>
            <a:chExt cx="10162697" cy="5898322"/>
          </a:xfrm>
          <a:effectLst>
            <a:outerShdw blurRad="50800" dist="38100" dir="16200000" rotWithShape="0">
              <a:prstClr val="black">
                <a:alpha val="40000"/>
              </a:prstClr>
            </a:outerShdw>
          </a:effectLst>
        </p:grpSpPr>
        <p:sp>
          <p:nvSpPr>
            <p:cNvPr id="8" name="矩形 7"/>
            <p:cNvSpPr/>
            <p:nvPr/>
          </p:nvSpPr>
          <p:spPr>
            <a:xfrm rot="344791">
              <a:off x="1331380" y="828233"/>
              <a:ext cx="10058400" cy="5745922"/>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Microsoft YaHei" panose="020B0503020204020204" pitchFamily="34" charset="-122"/>
                <a:cs typeface="+mn-cs"/>
              </a:endParaRPr>
            </a:p>
          </p:txBody>
        </p:sp>
        <p:sp>
          <p:nvSpPr>
            <p:cNvPr id="9" name="矩形 8"/>
            <p:cNvSpPr/>
            <p:nvPr/>
          </p:nvSpPr>
          <p:spPr>
            <a:xfrm>
              <a:off x="1227083" y="675833"/>
              <a:ext cx="10058400" cy="5745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Microsoft YaHei" panose="020B0503020204020204" pitchFamily="34" charset="-122"/>
                <a:cs typeface="+mn-cs"/>
              </a:endParaRPr>
            </a:p>
          </p:txBody>
        </p:sp>
      </p:grpSp>
      <p:pic>
        <p:nvPicPr>
          <p:cNvPr id="3" name="图片 2"/>
          <p:cNvPicPr>
            <a:picLocks noChangeAspect="1"/>
          </p:cNvPicPr>
          <p:nvPr/>
        </p:nvPicPr>
        <p:blipFill>
          <a:blip r:embed="rId5">
            <a:extLst>
              <a:ext uri="{BEBA8EAE-BF5A-486C-A8C5-ECC9F3942E4B}">
                <a14:imgProps xmlns:a14="http://schemas.microsoft.com/office/drawing/2010/main">
                  <a14:imgLayer r:embed="rId6">
                    <a14:imgEffect>
                      <a14:colorTemperature colorTemp="8800"/>
                    </a14:imgEffect>
                  </a14:imgLayer>
                </a14:imgProps>
              </a:ext>
              <a:ext uri="{28A0092B-C50C-407E-A947-70E740481C1C}">
                <a14:useLocalDpi xmlns:a14="http://schemas.microsoft.com/office/drawing/2010/main" val="0"/>
              </a:ext>
            </a:extLst>
          </a:blip>
          <a:stretch>
            <a:fillRect/>
          </a:stretch>
        </p:blipFill>
        <p:spPr>
          <a:xfrm>
            <a:off x="3571828" y="4767016"/>
            <a:ext cx="5048343" cy="2103120"/>
          </a:xfrm>
          <a:prstGeom prst="rect">
            <a:avLst/>
          </a:prstGeom>
          <a:effectLst>
            <a:outerShdw blurRad="63500" sx="102000" sy="102000" algn="ctr" rotWithShape="0">
              <a:prstClr val="black">
                <a:alpha val="40000"/>
              </a:prstClr>
            </a:outerShdw>
          </a:effectLst>
        </p:spPr>
      </p:pic>
      <p:sp>
        <p:nvSpPr>
          <p:cNvPr id="2" name="TextBox 1"/>
          <p:cNvSpPr txBox="1"/>
          <p:nvPr/>
        </p:nvSpPr>
        <p:spPr>
          <a:xfrm>
            <a:off x="2153373" y="2815399"/>
            <a:ext cx="8801635"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8000" b="0" i="0" u="none" strike="noStrike" kern="1200" cap="none" spc="0" normalizeH="0" baseline="0" noProof="0" dirty="0">
                <a:ln>
                  <a:noFill/>
                </a:ln>
                <a:solidFill>
                  <a:srgbClr val="FFC5CD"/>
                </a:solidFill>
                <a:effectLst/>
                <a:uLnTx/>
                <a:uFillTx/>
                <a:latin typeface="Coiny" panose="02000903060500060000" pitchFamily="2" charset="0"/>
                <a:ea typeface="+mn-ea"/>
                <a:cs typeface="+mn-cs"/>
              </a:rPr>
              <a:t>THỬ TÀI NHÍ</a:t>
            </a:r>
          </a:p>
        </p:txBody>
      </p:sp>
      <p:sp>
        <p:nvSpPr>
          <p:cNvPr id="12" name="TextBox 11"/>
          <p:cNvSpPr txBox="1"/>
          <p:nvPr/>
        </p:nvSpPr>
        <p:spPr>
          <a:xfrm>
            <a:off x="2204824" y="2754826"/>
            <a:ext cx="7971813"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8000" b="0" i="0" u="none" strike="noStrike" kern="1200" cap="none" spc="0" normalizeH="0" baseline="0" noProof="0" dirty="0">
                <a:ln>
                  <a:noFill/>
                </a:ln>
                <a:solidFill>
                  <a:srgbClr val="FF2543"/>
                </a:solidFill>
                <a:effectLst>
                  <a:outerShdw blurRad="50800" dist="38100" dir="16200000" rotWithShape="0">
                    <a:prstClr val="black">
                      <a:alpha val="40000"/>
                    </a:prstClr>
                  </a:outerShdw>
                </a:effectLst>
                <a:uLnTx/>
                <a:uFillTx/>
                <a:latin typeface="Coiny" panose="02000903060500060000" pitchFamily="2" charset="0"/>
                <a:ea typeface="+mn-ea"/>
                <a:cs typeface="+mn-cs"/>
              </a:rPr>
              <a:t>THỬ TÀI NHÍ</a:t>
            </a:r>
          </a:p>
        </p:txBody>
      </p:sp>
      <p:pic>
        <p:nvPicPr>
          <p:cNvPr id="10" name="Picture 9" descr="A picture containing doll, toy&#10;&#10;Description automatically generated"/>
          <p:cNvPicPr>
            <a:picLocks noChangeAspect="1"/>
          </p:cNvPicPr>
          <p:nvPr/>
        </p:nvPicPr>
        <p:blipFill rotWithShape="1">
          <a:blip r:embed="rId7" cstate="print">
            <a:extLst>
              <a:ext uri="{BEBA8EAE-BF5A-486C-A8C5-ECC9F3942E4B}">
                <a14:imgProps xmlns:a14="http://schemas.microsoft.com/office/drawing/2010/main">
                  <a14:imgLayer r:embed="rId8">
                    <a14:imgEffect>
                      <a14:brightnessContrast contrast="20000"/>
                    </a14:imgEffect>
                    <a14:imgEffect>
                      <a14:colorTemperature colorTemp="7200"/>
                    </a14:imgEffect>
                  </a14:imgLayer>
                </a14:imgProps>
              </a:ext>
              <a:ext uri="{28A0092B-C50C-407E-A947-70E740481C1C}">
                <a14:useLocalDpi xmlns:a14="http://schemas.microsoft.com/office/drawing/2010/main" val="0"/>
              </a:ext>
            </a:extLst>
          </a:blip>
          <a:srcRect r="9366" b="10519"/>
          <a:stretch>
            <a:fillRect/>
          </a:stretch>
        </p:blipFill>
        <p:spPr>
          <a:xfrm>
            <a:off x="8047607" y="2766962"/>
            <a:ext cx="4143757" cy="4091038"/>
          </a:xfrm>
          <a:prstGeom prst="rect">
            <a:avLst/>
          </a:prstGeom>
          <a:effectLst>
            <a:outerShdw blurRad="63500" sx="102000" sy="102000" algn="ctr" rotWithShape="0">
              <a:prstClr val="black">
                <a:alpha val="40000"/>
              </a:prstClr>
            </a:outerShdw>
          </a:effectLst>
        </p:spPr>
      </p:pic>
      <p:pic>
        <p:nvPicPr>
          <p:cNvPr id="11" name="Picture 1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0781362">
            <a:off x="-151658" y="-166616"/>
            <a:ext cx="4114800" cy="4114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par>
                                    <p:cTn id="10" presetID="22" presetClass="entr" presetSubtype="4"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par>
                              <p:cTn id="13" fill="hold">
                                <p:stCondLst>
                                  <p:cond delay="500"/>
                                </p:stCondLst>
                                <p:childTnLst>
                                  <p:par>
                                    <p:cTn id="14" presetID="53" presetClass="entr" presetSubtype="16" fill="hold" nodeType="after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p:cTn id="16" dur="500" fill="hold"/>
                                            <p:tgtEl>
                                              <p:spTgt spid="7"/>
                                            </p:tgtEl>
                                            <p:attrNameLst>
                                              <p:attrName>ppt_w</p:attrName>
                                            </p:attrNameLst>
                                          </p:cBhvr>
                                          <p:tavLst>
                                            <p:tav tm="0">
                                              <p:val>
                                                <p:fltVal val="0"/>
                                              </p:val>
                                            </p:tav>
                                            <p:tav tm="100000">
                                              <p:val>
                                                <p:strVal val="#ppt_w"/>
                                              </p:val>
                                            </p:tav>
                                          </p:tavLst>
                                        </p:anim>
                                        <p:anim calcmode="lin" valueType="num">
                                          <p:cBhvr>
                                            <p:cTn id="17" dur="500" fill="hold"/>
                                            <p:tgtEl>
                                              <p:spTgt spid="7"/>
                                            </p:tgtEl>
                                            <p:attrNameLst>
                                              <p:attrName>ppt_h</p:attrName>
                                            </p:attrNameLst>
                                          </p:cBhvr>
                                          <p:tavLst>
                                            <p:tav tm="0">
                                              <p:val>
                                                <p:fltVal val="0"/>
                                              </p:val>
                                            </p:tav>
                                            <p:tav tm="100000">
                                              <p:val>
                                                <p:strVal val="#ppt_h"/>
                                              </p:val>
                                            </p:tav>
                                          </p:tavLst>
                                        </p:anim>
                                        <p:animEffect transition="in" filter="fade">
                                          <p:cBhvr>
                                            <p:cTn id="18" dur="500"/>
                                            <p:tgtEl>
                                              <p:spTgt spid="7"/>
                                            </p:tgtEl>
                                          </p:cBhvr>
                                        </p:animEffect>
                                      </p:childTnLst>
                                    </p:cTn>
                                  </p:par>
                                  <p:par>
                                    <p:cTn id="19" presetID="2" presetClass="entr" presetSubtype="4" fill="hold" nodeType="withEffect" p14:presetBounceEnd="40000">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14:bounceEnd="40000">
                                          <p:cBhvr additive="base">
                                            <p:cTn id="21" dur="750" fill="hold"/>
                                            <p:tgtEl>
                                              <p:spTgt spid="10"/>
                                            </p:tgtEl>
                                            <p:attrNameLst>
                                              <p:attrName>ppt_x</p:attrName>
                                            </p:attrNameLst>
                                          </p:cBhvr>
                                          <p:tavLst>
                                            <p:tav tm="0">
                                              <p:val>
                                                <p:strVal val="#ppt_x"/>
                                              </p:val>
                                            </p:tav>
                                            <p:tav tm="100000">
                                              <p:val>
                                                <p:strVal val="#ppt_x"/>
                                              </p:val>
                                            </p:tav>
                                          </p:tavLst>
                                        </p:anim>
                                        <p:anim calcmode="lin" valueType="num" p14:bounceEnd="40000">
                                          <p:cBhvr additive="base">
                                            <p:cTn id="22" dur="750" fill="hold"/>
                                            <p:tgtEl>
                                              <p:spTgt spid="1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2" name="Trò-chơi-chíu.wav"/>
                                            </p:tgtEl>
                                          </p:cMediaNode>
                                        </p:audio>
                                      </p:sub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left)">
                                          <p:cBhvr>
                                            <p:cTn id="27" dur="750"/>
                                            <p:tgtEl>
                                              <p:spTgt spid="11"/>
                                            </p:tgtEl>
                                          </p:cBhvr>
                                        </p:animEffect>
                                      </p:childTnLst>
                                    </p:cTn>
                                  </p:par>
                                </p:childTnLst>
                              </p:cTn>
                            </p:par>
                            <p:par>
                              <p:cTn id="28" fill="hold">
                                <p:stCondLst>
                                  <p:cond delay="1000"/>
                                </p:stCondLst>
                                <p:childTnLst>
                                  <p:par>
                                    <p:cTn id="29" presetID="25" presetClass="entr" presetSubtype="0" fill="hold" grpId="0" nodeType="afterEffect">
                                      <p:stCondLst>
                                        <p:cond delay="0"/>
                                      </p:stCondLst>
                                      <p:iterate type="lt">
                                        <p:tmPct val="10000"/>
                                      </p:iterate>
                                      <p:childTnLst>
                                        <p:set>
                                          <p:cBhvr>
                                            <p:cTn id="30" dur="1" fill="hold">
                                              <p:stCondLst>
                                                <p:cond delay="0"/>
                                              </p:stCondLst>
                                            </p:cTn>
                                            <p:tgtEl>
                                              <p:spTgt spid="2"/>
                                            </p:tgtEl>
                                            <p:attrNameLst>
                                              <p:attrName>style.visibility</p:attrName>
                                            </p:attrNameLst>
                                          </p:cBhvr>
                                          <p:to>
                                            <p:strVal val="visible"/>
                                          </p:to>
                                        </p:set>
                                        <p:anim calcmode="lin" valueType="num">
                                          <p:cBhvr>
                                            <p:cTn id="31" dur="500" decel="50000" fill="hold">
                                              <p:stCondLst>
                                                <p:cond delay="0"/>
                                              </p:stCondLst>
                                            </p:cTn>
                                            <p:tgtEl>
                                              <p:spTgt spid="2"/>
                                            </p:tgtEl>
                                            <p:attrNameLst>
                                              <p:attrName>style.rotation</p:attrName>
                                            </p:attrNameLst>
                                          </p:cBhvr>
                                          <p:tavLst>
                                            <p:tav tm="0">
                                              <p:val>
                                                <p:fltVal val="-90"/>
                                              </p:val>
                                            </p:tav>
                                            <p:tav tm="100000">
                                              <p:val>
                                                <p:fltVal val="0"/>
                                              </p:val>
                                            </p:tav>
                                          </p:tavLst>
                                        </p:anim>
                                        <p:anim calcmode="lin" valueType="num">
                                          <p:cBhvr>
                                            <p:cTn id="32" dur="500" decel="50000" fill="hold">
                                              <p:stCondLst>
                                                <p:cond delay="0"/>
                                              </p:stCondLst>
                                            </p:cTn>
                                            <p:tgtEl>
                                              <p:spTgt spid="2"/>
                                            </p:tgtEl>
                                            <p:attrNameLst>
                                              <p:attrName>ppt_w</p:attrName>
                                            </p:attrNameLst>
                                          </p:cBhvr>
                                          <p:tavLst>
                                            <p:tav tm="0">
                                              <p:val>
                                                <p:strVal val="#ppt_w"/>
                                              </p:val>
                                            </p:tav>
                                            <p:tav tm="100000">
                                              <p:val>
                                                <p:strVal val="#ppt_w*.05"/>
                                              </p:val>
                                            </p:tav>
                                          </p:tavLst>
                                        </p:anim>
                                        <p:anim calcmode="lin" valueType="num">
                                          <p:cBhvr>
                                            <p:cTn id="33" dur="500" accel="50000" fill="hold">
                                              <p:stCondLst>
                                                <p:cond delay="500"/>
                                              </p:stCondLst>
                                            </p:cTn>
                                            <p:tgtEl>
                                              <p:spTgt spid="2"/>
                                            </p:tgtEl>
                                            <p:attrNameLst>
                                              <p:attrName>ppt_w</p:attrName>
                                            </p:attrNameLst>
                                          </p:cBhvr>
                                          <p:tavLst>
                                            <p:tav tm="0">
                                              <p:val>
                                                <p:strVal val="#ppt_w*.05"/>
                                              </p:val>
                                            </p:tav>
                                            <p:tav tm="100000">
                                              <p:val>
                                                <p:strVal val="#ppt_w"/>
                                              </p:val>
                                            </p:tav>
                                          </p:tavLst>
                                        </p:anim>
                                        <p:anim calcmode="lin" valueType="num">
                                          <p:cBhvr>
                                            <p:cTn id="34" dur="1000" fill="hold"/>
                                            <p:tgtEl>
                                              <p:spTgt spid="2"/>
                                            </p:tgtEl>
                                            <p:attrNameLst>
                                              <p:attrName>ppt_h</p:attrName>
                                            </p:attrNameLst>
                                          </p:cBhvr>
                                          <p:tavLst>
                                            <p:tav tm="0">
                                              <p:val>
                                                <p:strVal val="#ppt_h"/>
                                              </p:val>
                                            </p:tav>
                                            <p:tav tm="100000">
                                              <p:val>
                                                <p:strVal val="#ppt_h"/>
                                              </p:val>
                                            </p:tav>
                                          </p:tavLst>
                                        </p:anim>
                                        <p:anim calcmode="lin" valueType="num">
                                          <p:cBhvr>
                                            <p:cTn id="35" dur="500" decel="50000" fill="hold">
                                              <p:stCondLst>
                                                <p:cond delay="0"/>
                                              </p:stCondLst>
                                            </p:cTn>
                                            <p:tgtEl>
                                              <p:spTgt spid="2"/>
                                            </p:tgtEl>
                                            <p:attrNameLst>
                                              <p:attrName>ppt_x</p:attrName>
                                            </p:attrNameLst>
                                          </p:cBhvr>
                                          <p:tavLst>
                                            <p:tav tm="0">
                                              <p:val>
                                                <p:strVal val="#ppt_x+.4"/>
                                              </p:val>
                                            </p:tav>
                                            <p:tav tm="100000">
                                              <p:val>
                                                <p:strVal val="#ppt_x"/>
                                              </p:val>
                                            </p:tav>
                                          </p:tavLst>
                                        </p:anim>
                                        <p:anim calcmode="lin" valueType="num">
                                          <p:cBhvr>
                                            <p:cTn id="36" dur="500" decel="50000" fill="hold">
                                              <p:stCondLst>
                                                <p:cond delay="0"/>
                                              </p:stCondLst>
                                            </p:cTn>
                                            <p:tgtEl>
                                              <p:spTgt spid="2"/>
                                            </p:tgtEl>
                                            <p:attrNameLst>
                                              <p:attrName>ppt_y</p:attrName>
                                            </p:attrNameLst>
                                          </p:cBhvr>
                                          <p:tavLst>
                                            <p:tav tm="0">
                                              <p:val>
                                                <p:strVal val="#ppt_y-.2"/>
                                              </p:val>
                                            </p:tav>
                                            <p:tav tm="100000">
                                              <p:val>
                                                <p:strVal val="#ppt_y+.1"/>
                                              </p:val>
                                            </p:tav>
                                          </p:tavLst>
                                        </p:anim>
                                        <p:anim calcmode="lin" valueType="num">
                                          <p:cBhvr>
                                            <p:cTn id="37" dur="500" accel="50000" fill="hold">
                                              <p:stCondLst>
                                                <p:cond delay="500"/>
                                              </p:stCondLst>
                                            </p:cTn>
                                            <p:tgtEl>
                                              <p:spTgt spid="2"/>
                                            </p:tgtEl>
                                            <p:attrNameLst>
                                              <p:attrName>ppt_y</p:attrName>
                                            </p:attrNameLst>
                                          </p:cBhvr>
                                          <p:tavLst>
                                            <p:tav tm="0">
                                              <p:val>
                                                <p:strVal val="#ppt_y+.1"/>
                                              </p:val>
                                            </p:tav>
                                            <p:tav tm="100000">
                                              <p:val>
                                                <p:strVal val="#ppt_y"/>
                                              </p:val>
                                            </p:tav>
                                          </p:tavLst>
                                        </p:anim>
                                        <p:animEffect transition="in" filter="fade">
                                          <p:cBhvr>
                                            <p:cTn id="38" dur="1000" decel="50000">
                                              <p:stCondLst>
                                                <p:cond delay="0"/>
                                              </p:stCondLst>
                                            </p:cTn>
                                            <p:tgtEl>
                                              <p:spTgt spid="2"/>
                                            </p:tgtEl>
                                          </p:cBhvr>
                                        </p:animEffect>
                                      </p:childTnLst>
                                    </p:cTn>
                                  </p:par>
                                  <p:par>
                                    <p:cTn id="39" presetID="25" presetClass="entr" presetSubtype="0" fill="hold" grpId="0" nodeType="withEffect">
                                      <p:stCondLst>
                                        <p:cond delay="0"/>
                                      </p:stCondLst>
                                      <p:iterate type="lt">
                                        <p:tmPct val="10000"/>
                                      </p:iterate>
                                      <p:childTnLst>
                                        <p:set>
                                          <p:cBhvr>
                                            <p:cTn id="40" dur="1" fill="hold">
                                              <p:stCondLst>
                                                <p:cond delay="0"/>
                                              </p:stCondLst>
                                            </p:cTn>
                                            <p:tgtEl>
                                              <p:spTgt spid="12"/>
                                            </p:tgtEl>
                                            <p:attrNameLst>
                                              <p:attrName>style.visibility</p:attrName>
                                            </p:attrNameLst>
                                          </p:cBhvr>
                                          <p:to>
                                            <p:strVal val="visible"/>
                                          </p:to>
                                        </p:set>
                                        <p:anim calcmode="lin" valueType="num">
                                          <p:cBhvr>
                                            <p:cTn id="41" dur="500" decel="50000" fill="hold">
                                              <p:stCondLst>
                                                <p:cond delay="0"/>
                                              </p:stCondLst>
                                            </p:cTn>
                                            <p:tgtEl>
                                              <p:spTgt spid="12"/>
                                            </p:tgtEl>
                                            <p:attrNameLst>
                                              <p:attrName>style.rotation</p:attrName>
                                            </p:attrNameLst>
                                          </p:cBhvr>
                                          <p:tavLst>
                                            <p:tav tm="0">
                                              <p:val>
                                                <p:fltVal val="-90"/>
                                              </p:val>
                                            </p:tav>
                                            <p:tav tm="100000">
                                              <p:val>
                                                <p:fltVal val="0"/>
                                              </p:val>
                                            </p:tav>
                                          </p:tavLst>
                                        </p:anim>
                                        <p:anim calcmode="lin" valueType="num">
                                          <p:cBhvr>
                                            <p:cTn id="42" dur="500" decel="50000" fill="hold">
                                              <p:stCondLst>
                                                <p:cond delay="0"/>
                                              </p:stCondLst>
                                            </p:cTn>
                                            <p:tgtEl>
                                              <p:spTgt spid="12"/>
                                            </p:tgtEl>
                                            <p:attrNameLst>
                                              <p:attrName>ppt_w</p:attrName>
                                            </p:attrNameLst>
                                          </p:cBhvr>
                                          <p:tavLst>
                                            <p:tav tm="0">
                                              <p:val>
                                                <p:strVal val="#ppt_w"/>
                                              </p:val>
                                            </p:tav>
                                            <p:tav tm="100000">
                                              <p:val>
                                                <p:strVal val="#ppt_w*.05"/>
                                              </p:val>
                                            </p:tav>
                                          </p:tavLst>
                                        </p:anim>
                                        <p:anim calcmode="lin" valueType="num">
                                          <p:cBhvr>
                                            <p:cTn id="43" dur="500" accel="50000" fill="hold">
                                              <p:stCondLst>
                                                <p:cond delay="500"/>
                                              </p:stCondLst>
                                            </p:cTn>
                                            <p:tgtEl>
                                              <p:spTgt spid="12"/>
                                            </p:tgtEl>
                                            <p:attrNameLst>
                                              <p:attrName>ppt_w</p:attrName>
                                            </p:attrNameLst>
                                          </p:cBhvr>
                                          <p:tavLst>
                                            <p:tav tm="0">
                                              <p:val>
                                                <p:strVal val="#ppt_w*.05"/>
                                              </p:val>
                                            </p:tav>
                                            <p:tav tm="100000">
                                              <p:val>
                                                <p:strVal val="#ppt_w"/>
                                              </p:val>
                                            </p:tav>
                                          </p:tavLst>
                                        </p:anim>
                                        <p:anim calcmode="lin" valueType="num">
                                          <p:cBhvr>
                                            <p:cTn id="44" dur="1000" fill="hold"/>
                                            <p:tgtEl>
                                              <p:spTgt spid="12"/>
                                            </p:tgtEl>
                                            <p:attrNameLst>
                                              <p:attrName>ppt_h</p:attrName>
                                            </p:attrNameLst>
                                          </p:cBhvr>
                                          <p:tavLst>
                                            <p:tav tm="0">
                                              <p:val>
                                                <p:strVal val="#ppt_h"/>
                                              </p:val>
                                            </p:tav>
                                            <p:tav tm="100000">
                                              <p:val>
                                                <p:strVal val="#ppt_h"/>
                                              </p:val>
                                            </p:tav>
                                          </p:tavLst>
                                        </p:anim>
                                        <p:anim calcmode="lin" valueType="num">
                                          <p:cBhvr>
                                            <p:cTn id="45" dur="500" decel="50000" fill="hold">
                                              <p:stCondLst>
                                                <p:cond delay="0"/>
                                              </p:stCondLst>
                                            </p:cTn>
                                            <p:tgtEl>
                                              <p:spTgt spid="12"/>
                                            </p:tgtEl>
                                            <p:attrNameLst>
                                              <p:attrName>ppt_x</p:attrName>
                                            </p:attrNameLst>
                                          </p:cBhvr>
                                          <p:tavLst>
                                            <p:tav tm="0">
                                              <p:val>
                                                <p:strVal val="#ppt_x+.4"/>
                                              </p:val>
                                            </p:tav>
                                            <p:tav tm="100000">
                                              <p:val>
                                                <p:strVal val="#ppt_x"/>
                                              </p:val>
                                            </p:tav>
                                          </p:tavLst>
                                        </p:anim>
                                        <p:anim calcmode="lin" valueType="num">
                                          <p:cBhvr>
                                            <p:cTn id="46" dur="500" decel="50000" fill="hold">
                                              <p:stCondLst>
                                                <p:cond delay="0"/>
                                              </p:stCondLst>
                                            </p:cTn>
                                            <p:tgtEl>
                                              <p:spTgt spid="12"/>
                                            </p:tgtEl>
                                            <p:attrNameLst>
                                              <p:attrName>ppt_y</p:attrName>
                                            </p:attrNameLst>
                                          </p:cBhvr>
                                          <p:tavLst>
                                            <p:tav tm="0">
                                              <p:val>
                                                <p:strVal val="#ppt_y-.2"/>
                                              </p:val>
                                            </p:tav>
                                            <p:tav tm="100000">
                                              <p:val>
                                                <p:strVal val="#ppt_y+.1"/>
                                              </p:val>
                                            </p:tav>
                                          </p:tavLst>
                                        </p:anim>
                                        <p:anim calcmode="lin" valueType="num">
                                          <p:cBhvr>
                                            <p:cTn id="47" dur="500" accel="50000" fill="hold">
                                              <p:stCondLst>
                                                <p:cond delay="500"/>
                                              </p:stCondLst>
                                            </p:cTn>
                                            <p:tgtEl>
                                              <p:spTgt spid="12"/>
                                            </p:tgtEl>
                                            <p:attrNameLst>
                                              <p:attrName>ppt_y</p:attrName>
                                            </p:attrNameLst>
                                          </p:cBhvr>
                                          <p:tavLst>
                                            <p:tav tm="0">
                                              <p:val>
                                                <p:strVal val="#ppt_y+.1"/>
                                              </p:val>
                                            </p:tav>
                                            <p:tav tm="100000">
                                              <p:val>
                                                <p:strVal val="#ppt_y"/>
                                              </p:val>
                                            </p:tav>
                                          </p:tavLst>
                                        </p:anim>
                                        <p:animEffect transition="in" filter="fade">
                                          <p:cBhvr>
                                            <p:cTn id="48" dur="1000" decel="50000">
                                              <p:stCondLst>
                                                <p:cond delay="0"/>
                                              </p:stCondLst>
                                            </p:cTn>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par>
                                    <p:cTn id="10" presetID="22" presetClass="entr" presetSubtype="4"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par>
                              <p:cTn id="13" fill="hold">
                                <p:stCondLst>
                                  <p:cond delay="500"/>
                                </p:stCondLst>
                                <p:childTnLst>
                                  <p:par>
                                    <p:cTn id="14" presetID="53" presetClass="entr" presetSubtype="16" fill="hold" nodeType="after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p:cTn id="16" dur="500" fill="hold"/>
                                            <p:tgtEl>
                                              <p:spTgt spid="7"/>
                                            </p:tgtEl>
                                            <p:attrNameLst>
                                              <p:attrName>ppt_w</p:attrName>
                                            </p:attrNameLst>
                                          </p:cBhvr>
                                          <p:tavLst>
                                            <p:tav tm="0">
                                              <p:val>
                                                <p:fltVal val="0"/>
                                              </p:val>
                                            </p:tav>
                                            <p:tav tm="100000">
                                              <p:val>
                                                <p:strVal val="#ppt_w"/>
                                              </p:val>
                                            </p:tav>
                                          </p:tavLst>
                                        </p:anim>
                                        <p:anim calcmode="lin" valueType="num">
                                          <p:cBhvr>
                                            <p:cTn id="17" dur="500" fill="hold"/>
                                            <p:tgtEl>
                                              <p:spTgt spid="7"/>
                                            </p:tgtEl>
                                            <p:attrNameLst>
                                              <p:attrName>ppt_h</p:attrName>
                                            </p:attrNameLst>
                                          </p:cBhvr>
                                          <p:tavLst>
                                            <p:tav tm="0">
                                              <p:val>
                                                <p:fltVal val="0"/>
                                              </p:val>
                                            </p:tav>
                                            <p:tav tm="100000">
                                              <p:val>
                                                <p:strVal val="#ppt_h"/>
                                              </p:val>
                                            </p:tav>
                                          </p:tavLst>
                                        </p:anim>
                                        <p:animEffect transition="in" filter="fade">
                                          <p:cBhvr>
                                            <p:cTn id="18" dur="500"/>
                                            <p:tgtEl>
                                              <p:spTgt spid="7"/>
                                            </p:tgtEl>
                                          </p:cBhvr>
                                        </p:animEffect>
                                      </p:childTnLst>
                                    </p:cTn>
                                  </p:par>
                                  <p:par>
                                    <p:cTn id="19" presetID="2" presetClass="entr" presetSubtype="4"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750" fill="hold"/>
                                            <p:tgtEl>
                                              <p:spTgt spid="10"/>
                                            </p:tgtEl>
                                            <p:attrNameLst>
                                              <p:attrName>ppt_x</p:attrName>
                                            </p:attrNameLst>
                                          </p:cBhvr>
                                          <p:tavLst>
                                            <p:tav tm="0">
                                              <p:val>
                                                <p:strVal val="#ppt_x"/>
                                              </p:val>
                                            </p:tav>
                                            <p:tav tm="100000">
                                              <p:val>
                                                <p:strVal val="#ppt_x"/>
                                              </p:val>
                                            </p:tav>
                                          </p:tavLst>
                                        </p:anim>
                                        <p:anim calcmode="lin" valueType="num">
                                          <p:cBhvr additive="base">
                                            <p:cTn id="22" dur="750" fill="hold"/>
                                            <p:tgtEl>
                                              <p:spTgt spid="1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10" name="Trò-chơi-chíu.wav"/>
                                            </p:tgtEl>
                                          </p:cMediaNode>
                                        </p:audio>
                                      </p:sub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left)">
                                          <p:cBhvr>
                                            <p:cTn id="27" dur="750"/>
                                            <p:tgtEl>
                                              <p:spTgt spid="11"/>
                                            </p:tgtEl>
                                          </p:cBhvr>
                                        </p:animEffect>
                                      </p:childTnLst>
                                    </p:cTn>
                                  </p:par>
                                </p:childTnLst>
                              </p:cTn>
                            </p:par>
                            <p:par>
                              <p:cTn id="28" fill="hold">
                                <p:stCondLst>
                                  <p:cond delay="1000"/>
                                </p:stCondLst>
                                <p:childTnLst>
                                  <p:par>
                                    <p:cTn id="29" presetID="25" presetClass="entr" presetSubtype="0" fill="hold" grpId="0" nodeType="afterEffect">
                                      <p:stCondLst>
                                        <p:cond delay="0"/>
                                      </p:stCondLst>
                                      <p:iterate type="lt">
                                        <p:tmPct val="10000"/>
                                      </p:iterate>
                                      <p:childTnLst>
                                        <p:set>
                                          <p:cBhvr>
                                            <p:cTn id="30" dur="1" fill="hold">
                                              <p:stCondLst>
                                                <p:cond delay="0"/>
                                              </p:stCondLst>
                                            </p:cTn>
                                            <p:tgtEl>
                                              <p:spTgt spid="2"/>
                                            </p:tgtEl>
                                            <p:attrNameLst>
                                              <p:attrName>style.visibility</p:attrName>
                                            </p:attrNameLst>
                                          </p:cBhvr>
                                          <p:to>
                                            <p:strVal val="visible"/>
                                          </p:to>
                                        </p:set>
                                        <p:anim calcmode="lin" valueType="num">
                                          <p:cBhvr>
                                            <p:cTn id="31" dur="500" decel="50000" fill="hold">
                                              <p:stCondLst>
                                                <p:cond delay="0"/>
                                              </p:stCondLst>
                                            </p:cTn>
                                            <p:tgtEl>
                                              <p:spTgt spid="2"/>
                                            </p:tgtEl>
                                            <p:attrNameLst>
                                              <p:attrName>style.rotation</p:attrName>
                                            </p:attrNameLst>
                                          </p:cBhvr>
                                          <p:tavLst>
                                            <p:tav tm="0">
                                              <p:val>
                                                <p:fltVal val="-90"/>
                                              </p:val>
                                            </p:tav>
                                            <p:tav tm="100000">
                                              <p:val>
                                                <p:fltVal val="0"/>
                                              </p:val>
                                            </p:tav>
                                          </p:tavLst>
                                        </p:anim>
                                        <p:anim calcmode="lin" valueType="num">
                                          <p:cBhvr>
                                            <p:cTn id="32" dur="500" decel="50000" fill="hold">
                                              <p:stCondLst>
                                                <p:cond delay="0"/>
                                              </p:stCondLst>
                                            </p:cTn>
                                            <p:tgtEl>
                                              <p:spTgt spid="2"/>
                                            </p:tgtEl>
                                            <p:attrNameLst>
                                              <p:attrName>ppt_w</p:attrName>
                                            </p:attrNameLst>
                                          </p:cBhvr>
                                          <p:tavLst>
                                            <p:tav tm="0">
                                              <p:val>
                                                <p:strVal val="#ppt_w"/>
                                              </p:val>
                                            </p:tav>
                                            <p:tav tm="100000">
                                              <p:val>
                                                <p:strVal val="#ppt_w*.05"/>
                                              </p:val>
                                            </p:tav>
                                          </p:tavLst>
                                        </p:anim>
                                        <p:anim calcmode="lin" valueType="num">
                                          <p:cBhvr>
                                            <p:cTn id="33" dur="500" accel="50000" fill="hold">
                                              <p:stCondLst>
                                                <p:cond delay="500"/>
                                              </p:stCondLst>
                                            </p:cTn>
                                            <p:tgtEl>
                                              <p:spTgt spid="2"/>
                                            </p:tgtEl>
                                            <p:attrNameLst>
                                              <p:attrName>ppt_w</p:attrName>
                                            </p:attrNameLst>
                                          </p:cBhvr>
                                          <p:tavLst>
                                            <p:tav tm="0">
                                              <p:val>
                                                <p:strVal val="#ppt_w*.05"/>
                                              </p:val>
                                            </p:tav>
                                            <p:tav tm="100000">
                                              <p:val>
                                                <p:strVal val="#ppt_w"/>
                                              </p:val>
                                            </p:tav>
                                          </p:tavLst>
                                        </p:anim>
                                        <p:anim calcmode="lin" valueType="num">
                                          <p:cBhvr>
                                            <p:cTn id="34" dur="1000" fill="hold"/>
                                            <p:tgtEl>
                                              <p:spTgt spid="2"/>
                                            </p:tgtEl>
                                            <p:attrNameLst>
                                              <p:attrName>ppt_h</p:attrName>
                                            </p:attrNameLst>
                                          </p:cBhvr>
                                          <p:tavLst>
                                            <p:tav tm="0">
                                              <p:val>
                                                <p:strVal val="#ppt_h"/>
                                              </p:val>
                                            </p:tav>
                                            <p:tav tm="100000">
                                              <p:val>
                                                <p:strVal val="#ppt_h"/>
                                              </p:val>
                                            </p:tav>
                                          </p:tavLst>
                                        </p:anim>
                                        <p:anim calcmode="lin" valueType="num">
                                          <p:cBhvr>
                                            <p:cTn id="35" dur="500" decel="50000" fill="hold">
                                              <p:stCondLst>
                                                <p:cond delay="0"/>
                                              </p:stCondLst>
                                            </p:cTn>
                                            <p:tgtEl>
                                              <p:spTgt spid="2"/>
                                            </p:tgtEl>
                                            <p:attrNameLst>
                                              <p:attrName>ppt_x</p:attrName>
                                            </p:attrNameLst>
                                          </p:cBhvr>
                                          <p:tavLst>
                                            <p:tav tm="0">
                                              <p:val>
                                                <p:strVal val="#ppt_x+.4"/>
                                              </p:val>
                                            </p:tav>
                                            <p:tav tm="100000">
                                              <p:val>
                                                <p:strVal val="#ppt_x"/>
                                              </p:val>
                                            </p:tav>
                                          </p:tavLst>
                                        </p:anim>
                                        <p:anim calcmode="lin" valueType="num">
                                          <p:cBhvr>
                                            <p:cTn id="36" dur="500" decel="50000" fill="hold">
                                              <p:stCondLst>
                                                <p:cond delay="0"/>
                                              </p:stCondLst>
                                            </p:cTn>
                                            <p:tgtEl>
                                              <p:spTgt spid="2"/>
                                            </p:tgtEl>
                                            <p:attrNameLst>
                                              <p:attrName>ppt_y</p:attrName>
                                            </p:attrNameLst>
                                          </p:cBhvr>
                                          <p:tavLst>
                                            <p:tav tm="0">
                                              <p:val>
                                                <p:strVal val="#ppt_y-.2"/>
                                              </p:val>
                                            </p:tav>
                                            <p:tav tm="100000">
                                              <p:val>
                                                <p:strVal val="#ppt_y+.1"/>
                                              </p:val>
                                            </p:tav>
                                          </p:tavLst>
                                        </p:anim>
                                        <p:anim calcmode="lin" valueType="num">
                                          <p:cBhvr>
                                            <p:cTn id="37" dur="500" accel="50000" fill="hold">
                                              <p:stCondLst>
                                                <p:cond delay="500"/>
                                              </p:stCondLst>
                                            </p:cTn>
                                            <p:tgtEl>
                                              <p:spTgt spid="2"/>
                                            </p:tgtEl>
                                            <p:attrNameLst>
                                              <p:attrName>ppt_y</p:attrName>
                                            </p:attrNameLst>
                                          </p:cBhvr>
                                          <p:tavLst>
                                            <p:tav tm="0">
                                              <p:val>
                                                <p:strVal val="#ppt_y+.1"/>
                                              </p:val>
                                            </p:tav>
                                            <p:tav tm="100000">
                                              <p:val>
                                                <p:strVal val="#ppt_y"/>
                                              </p:val>
                                            </p:tav>
                                          </p:tavLst>
                                        </p:anim>
                                        <p:animEffect transition="in" filter="fade">
                                          <p:cBhvr>
                                            <p:cTn id="38" dur="1000" decel="50000">
                                              <p:stCondLst>
                                                <p:cond delay="0"/>
                                              </p:stCondLst>
                                            </p:cTn>
                                            <p:tgtEl>
                                              <p:spTgt spid="2"/>
                                            </p:tgtEl>
                                          </p:cBhvr>
                                        </p:animEffect>
                                      </p:childTnLst>
                                    </p:cTn>
                                  </p:par>
                                  <p:par>
                                    <p:cTn id="39" presetID="25" presetClass="entr" presetSubtype="0" fill="hold" grpId="0" nodeType="withEffect">
                                      <p:stCondLst>
                                        <p:cond delay="0"/>
                                      </p:stCondLst>
                                      <p:iterate type="lt">
                                        <p:tmPct val="10000"/>
                                      </p:iterate>
                                      <p:childTnLst>
                                        <p:set>
                                          <p:cBhvr>
                                            <p:cTn id="40" dur="1" fill="hold">
                                              <p:stCondLst>
                                                <p:cond delay="0"/>
                                              </p:stCondLst>
                                            </p:cTn>
                                            <p:tgtEl>
                                              <p:spTgt spid="12"/>
                                            </p:tgtEl>
                                            <p:attrNameLst>
                                              <p:attrName>style.visibility</p:attrName>
                                            </p:attrNameLst>
                                          </p:cBhvr>
                                          <p:to>
                                            <p:strVal val="visible"/>
                                          </p:to>
                                        </p:set>
                                        <p:anim calcmode="lin" valueType="num">
                                          <p:cBhvr>
                                            <p:cTn id="41" dur="500" decel="50000" fill="hold">
                                              <p:stCondLst>
                                                <p:cond delay="0"/>
                                              </p:stCondLst>
                                            </p:cTn>
                                            <p:tgtEl>
                                              <p:spTgt spid="12"/>
                                            </p:tgtEl>
                                            <p:attrNameLst>
                                              <p:attrName>style.rotation</p:attrName>
                                            </p:attrNameLst>
                                          </p:cBhvr>
                                          <p:tavLst>
                                            <p:tav tm="0">
                                              <p:val>
                                                <p:fltVal val="-90"/>
                                              </p:val>
                                            </p:tav>
                                            <p:tav tm="100000">
                                              <p:val>
                                                <p:fltVal val="0"/>
                                              </p:val>
                                            </p:tav>
                                          </p:tavLst>
                                        </p:anim>
                                        <p:anim calcmode="lin" valueType="num">
                                          <p:cBhvr>
                                            <p:cTn id="42" dur="500" decel="50000" fill="hold">
                                              <p:stCondLst>
                                                <p:cond delay="0"/>
                                              </p:stCondLst>
                                            </p:cTn>
                                            <p:tgtEl>
                                              <p:spTgt spid="12"/>
                                            </p:tgtEl>
                                            <p:attrNameLst>
                                              <p:attrName>ppt_w</p:attrName>
                                            </p:attrNameLst>
                                          </p:cBhvr>
                                          <p:tavLst>
                                            <p:tav tm="0">
                                              <p:val>
                                                <p:strVal val="#ppt_w"/>
                                              </p:val>
                                            </p:tav>
                                            <p:tav tm="100000">
                                              <p:val>
                                                <p:strVal val="#ppt_w*.05"/>
                                              </p:val>
                                            </p:tav>
                                          </p:tavLst>
                                        </p:anim>
                                        <p:anim calcmode="lin" valueType="num">
                                          <p:cBhvr>
                                            <p:cTn id="43" dur="500" accel="50000" fill="hold">
                                              <p:stCondLst>
                                                <p:cond delay="500"/>
                                              </p:stCondLst>
                                            </p:cTn>
                                            <p:tgtEl>
                                              <p:spTgt spid="12"/>
                                            </p:tgtEl>
                                            <p:attrNameLst>
                                              <p:attrName>ppt_w</p:attrName>
                                            </p:attrNameLst>
                                          </p:cBhvr>
                                          <p:tavLst>
                                            <p:tav tm="0">
                                              <p:val>
                                                <p:strVal val="#ppt_w*.05"/>
                                              </p:val>
                                            </p:tav>
                                            <p:tav tm="100000">
                                              <p:val>
                                                <p:strVal val="#ppt_w"/>
                                              </p:val>
                                            </p:tav>
                                          </p:tavLst>
                                        </p:anim>
                                        <p:anim calcmode="lin" valueType="num">
                                          <p:cBhvr>
                                            <p:cTn id="44" dur="1000" fill="hold"/>
                                            <p:tgtEl>
                                              <p:spTgt spid="12"/>
                                            </p:tgtEl>
                                            <p:attrNameLst>
                                              <p:attrName>ppt_h</p:attrName>
                                            </p:attrNameLst>
                                          </p:cBhvr>
                                          <p:tavLst>
                                            <p:tav tm="0">
                                              <p:val>
                                                <p:strVal val="#ppt_h"/>
                                              </p:val>
                                            </p:tav>
                                            <p:tav tm="100000">
                                              <p:val>
                                                <p:strVal val="#ppt_h"/>
                                              </p:val>
                                            </p:tav>
                                          </p:tavLst>
                                        </p:anim>
                                        <p:anim calcmode="lin" valueType="num">
                                          <p:cBhvr>
                                            <p:cTn id="45" dur="500" decel="50000" fill="hold">
                                              <p:stCondLst>
                                                <p:cond delay="0"/>
                                              </p:stCondLst>
                                            </p:cTn>
                                            <p:tgtEl>
                                              <p:spTgt spid="12"/>
                                            </p:tgtEl>
                                            <p:attrNameLst>
                                              <p:attrName>ppt_x</p:attrName>
                                            </p:attrNameLst>
                                          </p:cBhvr>
                                          <p:tavLst>
                                            <p:tav tm="0">
                                              <p:val>
                                                <p:strVal val="#ppt_x+.4"/>
                                              </p:val>
                                            </p:tav>
                                            <p:tav tm="100000">
                                              <p:val>
                                                <p:strVal val="#ppt_x"/>
                                              </p:val>
                                            </p:tav>
                                          </p:tavLst>
                                        </p:anim>
                                        <p:anim calcmode="lin" valueType="num">
                                          <p:cBhvr>
                                            <p:cTn id="46" dur="500" decel="50000" fill="hold">
                                              <p:stCondLst>
                                                <p:cond delay="0"/>
                                              </p:stCondLst>
                                            </p:cTn>
                                            <p:tgtEl>
                                              <p:spTgt spid="12"/>
                                            </p:tgtEl>
                                            <p:attrNameLst>
                                              <p:attrName>ppt_y</p:attrName>
                                            </p:attrNameLst>
                                          </p:cBhvr>
                                          <p:tavLst>
                                            <p:tav tm="0">
                                              <p:val>
                                                <p:strVal val="#ppt_y-.2"/>
                                              </p:val>
                                            </p:tav>
                                            <p:tav tm="100000">
                                              <p:val>
                                                <p:strVal val="#ppt_y+.1"/>
                                              </p:val>
                                            </p:tav>
                                          </p:tavLst>
                                        </p:anim>
                                        <p:anim calcmode="lin" valueType="num">
                                          <p:cBhvr>
                                            <p:cTn id="47" dur="500" accel="50000" fill="hold">
                                              <p:stCondLst>
                                                <p:cond delay="500"/>
                                              </p:stCondLst>
                                            </p:cTn>
                                            <p:tgtEl>
                                              <p:spTgt spid="12"/>
                                            </p:tgtEl>
                                            <p:attrNameLst>
                                              <p:attrName>ppt_y</p:attrName>
                                            </p:attrNameLst>
                                          </p:cBhvr>
                                          <p:tavLst>
                                            <p:tav tm="0">
                                              <p:val>
                                                <p:strVal val="#ppt_y+.1"/>
                                              </p:val>
                                            </p:tav>
                                            <p:tav tm="100000">
                                              <p:val>
                                                <p:strVal val="#ppt_y"/>
                                              </p:val>
                                            </p:tav>
                                          </p:tavLst>
                                        </p:anim>
                                        <p:animEffect transition="in" filter="fade">
                                          <p:cBhvr>
                                            <p:cTn id="48" dur="1000" decel="50000">
                                              <p:stCondLst>
                                                <p:cond delay="0"/>
                                              </p:stCondLst>
                                            </p:cTn>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p:bld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2"/>
          <a:stretch>
            <a:fillRect/>
          </a:stretch>
        </p:blipFill>
        <p:spPr>
          <a:xfrm>
            <a:off x="635" y="-635"/>
            <a:ext cx="12192635" cy="6858635"/>
          </a:xfrm>
          <a:prstGeom prst="rect">
            <a:avLst/>
          </a:prstGeom>
        </p:spPr>
      </p:pic>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5" y="2676032"/>
            <a:ext cx="12192000" cy="4181968"/>
          </a:xfrm>
          <a:prstGeom prst="rect">
            <a:avLst/>
          </a:prstGeom>
          <a:effectLst>
            <a:outerShdw blurRad="63500" sx="102000" sy="102000" algn="ctr" rotWithShape="0">
              <a:prstClr val="black">
                <a:alpha val="40000"/>
              </a:prstClr>
            </a:outerShdw>
          </a:effectLst>
        </p:spPr>
      </p:pic>
      <p:grpSp>
        <p:nvGrpSpPr>
          <p:cNvPr id="2" name="组合 1"/>
          <p:cNvGrpSpPr/>
          <p:nvPr/>
        </p:nvGrpSpPr>
        <p:grpSpPr>
          <a:xfrm>
            <a:off x="665011" y="665789"/>
            <a:ext cx="10860708" cy="5849311"/>
            <a:chOff x="756891" y="721391"/>
            <a:chExt cx="10860708" cy="5525785"/>
          </a:xfrm>
          <a:effectLst>
            <a:outerShdw blurRad="50800" dist="38100" dir="16200000" rotWithShape="0">
              <a:prstClr val="black">
                <a:alpha val="40000"/>
              </a:prstClr>
            </a:outerShdw>
          </a:effectLst>
        </p:grpSpPr>
        <p:sp>
          <p:nvSpPr>
            <p:cNvPr id="8" name="矩形 7"/>
            <p:cNvSpPr/>
            <p:nvPr/>
          </p:nvSpPr>
          <p:spPr>
            <a:xfrm rot="206665">
              <a:off x="953671" y="745599"/>
              <a:ext cx="10663928" cy="5501577"/>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Microsoft YaHei" panose="020B0503020204020204" pitchFamily="34" charset="-122"/>
                <a:cs typeface="+mn-cs"/>
              </a:endParaRPr>
            </a:p>
          </p:txBody>
        </p:sp>
        <p:sp>
          <p:nvSpPr>
            <p:cNvPr id="9" name="矩形 8"/>
            <p:cNvSpPr/>
            <p:nvPr/>
          </p:nvSpPr>
          <p:spPr>
            <a:xfrm>
              <a:off x="756891" y="721391"/>
              <a:ext cx="10678218" cy="55015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Microsoft YaHei" panose="020B0503020204020204" pitchFamily="34" charset="-122"/>
                <a:cs typeface="+mn-cs"/>
              </a:endParaRPr>
            </a:p>
          </p:txBody>
        </p:sp>
      </p:grpSp>
      <p:pic>
        <p:nvPicPr>
          <p:cNvPr id="24" name="图片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233173" y="2943661"/>
            <a:ext cx="1958827" cy="3914339"/>
          </a:xfrm>
          <a:prstGeom prst="rect">
            <a:avLst/>
          </a:prstGeom>
          <a:effectLst>
            <a:outerShdw blurRad="63500" sx="102000" sy="102000" algn="ctr" rotWithShape="0">
              <a:prstClr val="black">
                <a:alpha val="40000"/>
              </a:prstClr>
            </a:outerShdw>
          </a:effectLst>
        </p:spPr>
      </p:pic>
      <p:sp>
        <p:nvSpPr>
          <p:cNvPr id="29" name="TextBox 28"/>
          <p:cNvSpPr txBox="1"/>
          <p:nvPr/>
        </p:nvSpPr>
        <p:spPr>
          <a:xfrm>
            <a:off x="1298263" y="762077"/>
            <a:ext cx="10214029" cy="583565"/>
          </a:xfrm>
          <a:prstGeom prst="rect">
            <a:avLst/>
          </a:prstGeom>
          <a:noFill/>
        </p:spPr>
        <p:txBody>
          <a:bodyPr wrap="square">
            <a:spAutoFit/>
          </a:bodyPr>
          <a:lstStyle/>
          <a:p>
            <a:pPr lvl="0">
              <a:defRPr/>
            </a:pPr>
            <a:r>
              <a:rPr lang="en-US" sz="3200" b="1" dirty="0">
                <a:solidFill>
                  <a:srgbClr val="FF2543"/>
                </a:solidFill>
              </a:rPr>
              <a:t>4. Quan </a:t>
            </a:r>
            <a:r>
              <a:rPr lang="en-US" sz="3200" b="1" dirty="0" err="1">
                <a:solidFill>
                  <a:srgbClr val="FF2543"/>
                </a:solidFill>
              </a:rPr>
              <a:t>sát</a:t>
            </a:r>
            <a:r>
              <a:rPr lang="en-US" sz="3200" b="1" dirty="0">
                <a:solidFill>
                  <a:srgbClr val="FF2543"/>
                </a:solidFill>
              </a:rPr>
              <a:t> </a:t>
            </a:r>
            <a:r>
              <a:rPr lang="en-US" sz="3200" b="1" dirty="0" err="1">
                <a:solidFill>
                  <a:srgbClr val="FF2543"/>
                </a:solidFill>
              </a:rPr>
              <a:t>tranh</a:t>
            </a:r>
            <a:r>
              <a:rPr lang="en-US" sz="3200" b="1" dirty="0">
                <a:solidFill>
                  <a:srgbClr val="FF2543"/>
                </a:solidFill>
              </a:rPr>
              <a:t>, </a:t>
            </a:r>
            <a:r>
              <a:rPr lang="en-US" sz="3200" b="1" dirty="0" err="1">
                <a:solidFill>
                  <a:srgbClr val="FF2543"/>
                </a:solidFill>
              </a:rPr>
              <a:t>nêu đặc điểm của sự vật trong mỗi tranh</a:t>
            </a:r>
            <a:endParaRPr lang="en-US" sz="3200" b="1" dirty="0">
              <a:solidFill>
                <a:srgbClr val="FF2543"/>
              </a:solidFill>
            </a:endParaRPr>
          </a:p>
        </p:txBody>
      </p:sp>
      <p:pic>
        <p:nvPicPr>
          <p:cNvPr id="3" name="Picture 2" descr="Screenshot (1196)"/>
          <p:cNvPicPr>
            <a:picLocks noChangeAspect="1"/>
          </p:cNvPicPr>
          <p:nvPr/>
        </p:nvPicPr>
        <p:blipFill>
          <a:blip r:embed="rId5"/>
          <a:stretch>
            <a:fillRect/>
          </a:stretch>
        </p:blipFill>
        <p:spPr>
          <a:xfrm>
            <a:off x="1008380" y="1634490"/>
            <a:ext cx="10334625" cy="354774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wipe(down)">
                                      <p:cBhvr>
                                        <p:cTn id="10" dur="500"/>
                                        <p:tgtEl>
                                          <p:spTgt spid="24"/>
                                        </p:tgtEl>
                                      </p:cBhvr>
                                    </p:animEffect>
                                  </p:childTnLst>
                                </p:cTn>
                              </p:par>
                            </p:childTnLst>
                          </p:cTn>
                        </p:par>
                        <p:par>
                          <p:cTn id="11" fill="hold">
                            <p:stCondLst>
                              <p:cond delay="500"/>
                            </p:stCondLst>
                            <p:childTnLst>
                              <p:par>
                                <p:cTn id="12" presetID="53" presetClass="entr" presetSubtype="16" fill="hold" nodeType="after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animEffect transition="in" filter="fade">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56" presetClass="entr" presetSubtype="0" fill="hold" grpId="0" nodeType="clickEffect">
                                  <p:stCondLst>
                                    <p:cond delay="0"/>
                                  </p:stCondLst>
                                  <p:iterate type="lt">
                                    <p:tmPct val="10000"/>
                                  </p:iterate>
                                  <p:childTnLst>
                                    <p:set>
                                      <p:cBhvr>
                                        <p:cTn id="20" dur="1" fill="hold">
                                          <p:stCondLst>
                                            <p:cond delay="0"/>
                                          </p:stCondLst>
                                        </p:cTn>
                                        <p:tgtEl>
                                          <p:spTgt spid="29"/>
                                        </p:tgtEl>
                                        <p:attrNameLst>
                                          <p:attrName>style.visibility</p:attrName>
                                        </p:attrNameLst>
                                      </p:cBhvr>
                                      <p:to>
                                        <p:strVal val="visible"/>
                                      </p:to>
                                    </p:set>
                                    <p:anim by="(-#ppt_w*2)" calcmode="lin" valueType="num">
                                      <p:cBhvr rctx="PPT">
                                        <p:cTn id="21" dur="250" autoRev="1" fill="hold">
                                          <p:stCondLst>
                                            <p:cond delay="0"/>
                                          </p:stCondLst>
                                        </p:cTn>
                                        <p:tgtEl>
                                          <p:spTgt spid="29"/>
                                        </p:tgtEl>
                                        <p:attrNameLst>
                                          <p:attrName>ppt_w</p:attrName>
                                        </p:attrNameLst>
                                      </p:cBhvr>
                                    </p:anim>
                                    <p:anim by="(#ppt_w*0.50)" calcmode="lin" valueType="num">
                                      <p:cBhvr>
                                        <p:cTn id="22" dur="250" decel="50000" autoRev="1" fill="hold">
                                          <p:stCondLst>
                                            <p:cond delay="0"/>
                                          </p:stCondLst>
                                        </p:cTn>
                                        <p:tgtEl>
                                          <p:spTgt spid="29"/>
                                        </p:tgtEl>
                                        <p:attrNameLst>
                                          <p:attrName>ppt_x</p:attrName>
                                        </p:attrNameLst>
                                      </p:cBhvr>
                                    </p:anim>
                                    <p:anim from="(-#ppt_h/2)" to="(#ppt_y)" calcmode="lin" valueType="num">
                                      <p:cBhvr>
                                        <p:cTn id="23" dur="500" fill="hold">
                                          <p:stCondLst>
                                            <p:cond delay="0"/>
                                          </p:stCondLst>
                                        </p:cTn>
                                        <p:tgtEl>
                                          <p:spTgt spid="29"/>
                                        </p:tgtEl>
                                        <p:attrNameLst>
                                          <p:attrName>ppt_y</p:attrName>
                                        </p:attrNameLst>
                                      </p:cBhvr>
                                    </p:anim>
                                    <p:animRot by="21600000">
                                      <p:cBhvr>
                                        <p:cTn id="24" dur="500" fill="hold">
                                          <p:stCondLst>
                                            <p:cond delay="0"/>
                                          </p:stCondLst>
                                        </p:cTn>
                                        <p:tgtEl>
                                          <p:spTgt spid="2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3"/>
          <a:stretch>
            <a:fillRect/>
          </a:stretch>
        </p:blipFill>
        <p:spPr>
          <a:xfrm>
            <a:off x="635" y="-635"/>
            <a:ext cx="12192635" cy="6858635"/>
          </a:xfrm>
          <a:prstGeom prst="rect">
            <a:avLst/>
          </a:prstGeom>
        </p:spPr>
      </p:pic>
      <p:pic>
        <p:nvPicPr>
          <p:cNvPr id="6" name="图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676032"/>
            <a:ext cx="12192000" cy="4181968"/>
          </a:xfrm>
          <a:prstGeom prst="rect">
            <a:avLst/>
          </a:prstGeom>
          <a:effectLst>
            <a:outerShdw blurRad="63500" sx="102000" sy="102000" algn="ctr" rotWithShape="0">
              <a:prstClr val="black">
                <a:alpha val="40000"/>
              </a:prstClr>
            </a:outerShdw>
          </a:effectLst>
        </p:spPr>
      </p:pic>
      <p:grpSp>
        <p:nvGrpSpPr>
          <p:cNvPr id="7" name="组合 6"/>
          <p:cNvGrpSpPr/>
          <p:nvPr/>
        </p:nvGrpSpPr>
        <p:grpSpPr>
          <a:xfrm>
            <a:off x="1416794" y="845811"/>
            <a:ext cx="9455449" cy="5163728"/>
            <a:chOff x="1227083" y="675833"/>
            <a:chExt cx="10162697" cy="5898322"/>
          </a:xfrm>
          <a:effectLst>
            <a:outerShdw blurRad="50800" dist="38100" dir="16200000" rotWithShape="0">
              <a:prstClr val="black">
                <a:alpha val="40000"/>
              </a:prstClr>
            </a:outerShdw>
          </a:effectLst>
        </p:grpSpPr>
        <p:sp>
          <p:nvSpPr>
            <p:cNvPr id="8" name="矩形 7"/>
            <p:cNvSpPr/>
            <p:nvPr/>
          </p:nvSpPr>
          <p:spPr>
            <a:xfrm rot="344791">
              <a:off x="1331380" y="828233"/>
              <a:ext cx="10058400" cy="5745922"/>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Microsoft YaHei" panose="020B0503020204020204" pitchFamily="34" charset="-122"/>
                <a:cs typeface="+mn-cs"/>
              </a:endParaRPr>
            </a:p>
          </p:txBody>
        </p:sp>
        <p:sp>
          <p:nvSpPr>
            <p:cNvPr id="9" name="矩形 8"/>
            <p:cNvSpPr/>
            <p:nvPr/>
          </p:nvSpPr>
          <p:spPr>
            <a:xfrm>
              <a:off x="1227083" y="675833"/>
              <a:ext cx="10058400" cy="5745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Microsoft YaHei" panose="020B0503020204020204" pitchFamily="34" charset="-122"/>
                <a:cs typeface="+mn-cs"/>
              </a:endParaRPr>
            </a:p>
          </p:txBody>
        </p:sp>
      </p:grpSp>
      <p:pic>
        <p:nvPicPr>
          <p:cNvPr id="33" name="Picture 32" descr="A group of dolls&#10;&#10;Description automatically generated"/>
          <p:cNvPicPr>
            <a:picLocks noChangeAspect="1"/>
          </p:cNvPicPr>
          <p:nvPr/>
        </p:nvPicPr>
        <p:blipFill rotWithShape="1">
          <a:blip r:embed="rId5">
            <a:extLst>
              <a:ext uri="{BEBA8EAE-BF5A-486C-A8C5-ECC9F3942E4B}">
                <a14:imgProps xmlns:a14="http://schemas.microsoft.com/office/drawing/2010/main">
                  <a14:imgLayer r:embed="rId6">
                    <a14:imgEffect>
                      <a14:brightnessContrast contrast="20000"/>
                    </a14:imgEffect>
                    <a14:imgEffect>
                      <a14:colorTemperature colorTemp="7200"/>
                    </a14:imgEffect>
                  </a14:imgLayer>
                </a14:imgProps>
              </a:ext>
              <a:ext uri="{28A0092B-C50C-407E-A947-70E740481C1C}">
                <a14:useLocalDpi xmlns:a14="http://schemas.microsoft.com/office/drawing/2010/main" val="0"/>
              </a:ext>
            </a:extLst>
          </a:blip>
          <a:srcRect l="36935" t="6368" r="38115" b="57043"/>
          <a:stretch>
            <a:fillRect/>
          </a:stretch>
        </p:blipFill>
        <p:spPr>
          <a:xfrm>
            <a:off x="6389670" y="2219526"/>
            <a:ext cx="2309245" cy="3657600"/>
          </a:xfrm>
          <a:prstGeom prst="rect">
            <a:avLst/>
          </a:prstGeom>
          <a:effectLst>
            <a:outerShdw blurRad="63500" sx="102000" sy="102000" algn="ctr" rotWithShape="0">
              <a:prstClr val="black">
                <a:alpha val="40000"/>
              </a:prstClr>
            </a:outerShdw>
          </a:effectLst>
        </p:spPr>
      </p:pic>
      <p:pic>
        <p:nvPicPr>
          <p:cNvPr id="35" name="Picture 34" descr="Graphical user interface, application&#10;&#10;Description automatically generated"/>
          <p:cNvPicPr>
            <a:picLocks noChangeAspect="1"/>
          </p:cNvPicPr>
          <p:nvPr/>
        </p:nvPicPr>
        <p:blipFill rotWithShape="1">
          <a:blip r:embed="rId7">
            <a:extLst>
              <a:ext uri="{BEBA8EAE-BF5A-486C-A8C5-ECC9F3942E4B}">
                <a14:imgProps xmlns:a14="http://schemas.microsoft.com/office/drawing/2010/main">
                  <a14:imgLayer r:embed="rId8">
                    <a14:imgEffect>
                      <a14:brightnessContrast contrast="20000"/>
                    </a14:imgEffect>
                    <a14:imgEffect>
                      <a14:colorTemperature colorTemp="7200"/>
                    </a14:imgEffect>
                  </a14:imgLayer>
                </a14:imgProps>
              </a:ext>
              <a:ext uri="{28A0092B-C50C-407E-A947-70E740481C1C}">
                <a14:useLocalDpi xmlns:a14="http://schemas.microsoft.com/office/drawing/2010/main" val="0"/>
              </a:ext>
            </a:extLst>
          </a:blip>
          <a:srcRect l="10595" t="6512" r="64958" b="56899"/>
          <a:stretch>
            <a:fillRect/>
          </a:stretch>
        </p:blipFill>
        <p:spPr>
          <a:xfrm>
            <a:off x="3539169" y="2219526"/>
            <a:ext cx="2262753" cy="3657600"/>
          </a:xfrm>
          <a:prstGeom prst="rect">
            <a:avLst/>
          </a:prstGeom>
          <a:effectLst>
            <a:outerShdw blurRad="63500" sx="102000" sy="102000" algn="ctr" rotWithShape="0">
              <a:prstClr val="black">
                <a:alpha val="40000"/>
              </a:prstClr>
            </a:outerShdw>
          </a:effectLst>
        </p:spPr>
      </p:pic>
      <p:pic>
        <p:nvPicPr>
          <p:cNvPr id="3076" name="Picture 4" descr="Rainbow Sticker for iOS &amp;amp; Android | GIPHY"/>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932" y="-685110"/>
            <a:ext cx="3657600" cy="3657600"/>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078" name="Picture 6" descr="Kooky Gook GIFs - Find &amp;amp; Share on GIPHY"/>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638986" y="4048326"/>
            <a:ext cx="1292437" cy="182880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5" name="Picture 6" descr="Kooky Gook GIFs - Find &amp;amp; Share on GIPHY"/>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flipH="1">
            <a:off x="9114026" y="4048326"/>
            <a:ext cx="1292437" cy="182880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1" name="图片 10"/>
          <p:cNvPicPr>
            <a:picLocks noChangeAspect="1"/>
          </p:cNvPicPr>
          <p:nvPr/>
        </p:nvPicPr>
        <p:blipFill>
          <a:blip r:embed="rId11">
            <a:extLst>
              <a:ext uri="{BEBA8EAE-BF5A-486C-A8C5-ECC9F3942E4B}">
                <a14:imgProps xmlns:a14="http://schemas.microsoft.com/office/drawing/2010/main">
                  <a14:imgLayer r:embed="rId12">
                    <a14:imgEffect>
                      <a14:saturation sat="300000"/>
                    </a14:imgEffect>
                  </a14:imgLayer>
                </a14:imgProps>
              </a:ext>
              <a:ext uri="{28A0092B-C50C-407E-A947-70E740481C1C}">
                <a14:useLocalDpi xmlns:a14="http://schemas.microsoft.com/office/drawing/2010/main" val="0"/>
              </a:ext>
            </a:extLst>
          </a:blip>
          <a:stretch>
            <a:fillRect/>
          </a:stretch>
        </p:blipFill>
        <p:spPr>
          <a:xfrm>
            <a:off x="8841863" y="4858422"/>
            <a:ext cx="3454400" cy="1999578"/>
          </a:xfrm>
          <a:prstGeom prst="rect">
            <a:avLst/>
          </a:prstGeom>
          <a:effectLst>
            <a:outerShdw blurRad="63500" sx="102000" sy="102000" algn="ctr" rotWithShape="0">
              <a:prstClr val="black">
                <a:alpha val="40000"/>
              </a:prstClr>
            </a:outerShdw>
          </a:effectLst>
        </p:spPr>
      </p:pic>
      <p:pic>
        <p:nvPicPr>
          <p:cNvPr id="3082" name="Picture 10" descr="In Case You Care To Know Who I Is | The World of Second Chances"/>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449435" y="0"/>
            <a:ext cx="2743200" cy="274320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3" name="Picture 42" descr="A group of flowers&#10;&#10;Description automatically generated with low confidence"/>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2486919" y="4504832"/>
            <a:ext cx="3657600" cy="3657600"/>
          </a:xfrm>
          <a:prstGeom prst="rect">
            <a:avLst/>
          </a:prstGeom>
          <a:effectLst>
            <a:outerShdw blurRad="50800" dist="38100" dir="5400000" algn="t" rotWithShape="0">
              <a:prstClr val="black">
                <a:alpha val="40000"/>
              </a:prstClr>
            </a:outerShdw>
          </a:effectLst>
        </p:spPr>
      </p:pic>
      <p:pic>
        <p:nvPicPr>
          <p:cNvPr id="2" name="Picture 1"/>
          <p:cNvPicPr>
            <a:picLocks noChangeAspect="1"/>
          </p:cNvPicPr>
          <p:nvPr/>
        </p:nvPicPr>
        <p:blipFill>
          <a:blip r:embed="rId15"/>
          <a:stretch>
            <a:fillRect/>
          </a:stretch>
        </p:blipFill>
        <p:spPr>
          <a:xfrm>
            <a:off x="3718353" y="1278871"/>
            <a:ext cx="4755292" cy="126198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43"/>
                                            </p:tgtEl>
                                            <p:attrNameLst>
                                              <p:attrName>style.visibility</p:attrName>
                                            </p:attrNameLst>
                                          </p:cBhvr>
                                          <p:to>
                                            <p:strVal val="visible"/>
                                          </p:to>
                                        </p:set>
                                        <p:animEffect transition="in" filter="wipe(down)">
                                          <p:cBhvr>
                                            <p:cTn id="10" dur="500"/>
                                            <p:tgtEl>
                                              <p:spTgt spid="43"/>
                                            </p:tgtEl>
                                          </p:cBhvr>
                                        </p:animEffect>
                                      </p:childTnLst>
                                    </p:cTn>
                                  </p:par>
                                  <p:par>
                                    <p:cTn id="11" presetID="22" presetClass="entr" presetSubtype="4"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500"/>
                                            <p:tgtEl>
                                              <p:spTgt spid="11"/>
                                            </p:tgtEl>
                                          </p:cBhvr>
                                        </p:animEffect>
                                      </p:childTnLst>
                                    </p:cTn>
                                  </p:par>
                                </p:childTnLst>
                              </p:cTn>
                            </p:par>
                            <p:par>
                              <p:cTn id="14" fill="hold">
                                <p:stCondLst>
                                  <p:cond delay="500"/>
                                </p:stCondLst>
                                <p:childTnLst>
                                  <p:par>
                                    <p:cTn id="15" presetID="53" presetClass="entr" presetSubtype="16"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childTnLst>
                              </p:cTn>
                            </p:par>
                            <p:par>
                              <p:cTn id="20" fill="hold">
                                <p:stCondLst>
                                  <p:cond delay="1000"/>
                                </p:stCondLst>
                                <p:childTnLst>
                                  <p:par>
                                    <p:cTn id="21" presetID="22" presetClass="entr" presetSubtype="8" fill="hold" nodeType="afterEffect">
                                      <p:stCondLst>
                                        <p:cond delay="0"/>
                                      </p:stCondLst>
                                      <p:childTnLst>
                                        <p:set>
                                          <p:cBhvr>
                                            <p:cTn id="22" dur="1" fill="hold">
                                              <p:stCondLst>
                                                <p:cond delay="0"/>
                                              </p:stCondLst>
                                            </p:cTn>
                                            <p:tgtEl>
                                              <p:spTgt spid="3076"/>
                                            </p:tgtEl>
                                            <p:attrNameLst>
                                              <p:attrName>style.visibility</p:attrName>
                                            </p:attrNameLst>
                                          </p:cBhvr>
                                          <p:to>
                                            <p:strVal val="visible"/>
                                          </p:to>
                                        </p:set>
                                        <p:animEffect transition="in" filter="wipe(left)">
                                          <p:cBhvr>
                                            <p:cTn id="23" dur="500"/>
                                            <p:tgtEl>
                                              <p:spTgt spid="3076"/>
                                            </p:tgtEl>
                                          </p:cBhvr>
                                        </p:animEffect>
                                      </p:childTnLst>
                                    </p:cTn>
                                  </p:par>
                                  <p:par>
                                    <p:cTn id="24" presetID="22" presetClass="entr" presetSubtype="2" fill="hold" nodeType="withEffect">
                                      <p:stCondLst>
                                        <p:cond delay="0"/>
                                      </p:stCondLst>
                                      <p:childTnLst>
                                        <p:set>
                                          <p:cBhvr>
                                            <p:cTn id="25" dur="1" fill="hold">
                                              <p:stCondLst>
                                                <p:cond delay="0"/>
                                              </p:stCondLst>
                                            </p:cTn>
                                            <p:tgtEl>
                                              <p:spTgt spid="3082"/>
                                            </p:tgtEl>
                                            <p:attrNameLst>
                                              <p:attrName>style.visibility</p:attrName>
                                            </p:attrNameLst>
                                          </p:cBhvr>
                                          <p:to>
                                            <p:strVal val="visible"/>
                                          </p:to>
                                        </p:set>
                                        <p:animEffect transition="in" filter="wipe(right)">
                                          <p:cBhvr>
                                            <p:cTn id="26" dur="500"/>
                                            <p:tgtEl>
                                              <p:spTgt spid="3082"/>
                                            </p:tgtEl>
                                          </p:cBhvr>
                                        </p:animEffect>
                                      </p:childTnLst>
                                    </p:cTn>
                                  </p:par>
                                </p:childTnLst>
                              </p:cTn>
                            </p:par>
                            <p:par>
                              <p:cTn id="27" fill="hold">
                                <p:stCondLst>
                                  <p:cond delay="1500"/>
                                </p:stCondLst>
                                <p:childTnLst>
                                  <p:par>
                                    <p:cTn id="28" presetID="2" presetClass="entr" presetSubtype="4" fill="hold" nodeType="afterEffect" p14:presetBounceEnd="40000">
                                      <p:stCondLst>
                                        <p:cond delay="0"/>
                                      </p:stCondLst>
                                      <p:childTnLst>
                                        <p:set>
                                          <p:cBhvr>
                                            <p:cTn id="29" dur="1" fill="hold">
                                              <p:stCondLst>
                                                <p:cond delay="0"/>
                                              </p:stCondLst>
                                            </p:cTn>
                                            <p:tgtEl>
                                              <p:spTgt spid="35"/>
                                            </p:tgtEl>
                                            <p:attrNameLst>
                                              <p:attrName>style.visibility</p:attrName>
                                            </p:attrNameLst>
                                          </p:cBhvr>
                                          <p:to>
                                            <p:strVal val="visible"/>
                                          </p:to>
                                        </p:set>
                                        <p:anim calcmode="lin" valueType="num" p14:bounceEnd="40000">
                                          <p:cBhvr additive="base">
                                            <p:cTn id="30" dur="750" fill="hold"/>
                                            <p:tgtEl>
                                              <p:spTgt spid="35"/>
                                            </p:tgtEl>
                                            <p:attrNameLst>
                                              <p:attrName>ppt_x</p:attrName>
                                            </p:attrNameLst>
                                          </p:cBhvr>
                                          <p:tavLst>
                                            <p:tav tm="0">
                                              <p:val>
                                                <p:strVal val="#ppt_x"/>
                                              </p:val>
                                            </p:tav>
                                            <p:tav tm="100000">
                                              <p:val>
                                                <p:strVal val="#ppt_x"/>
                                              </p:val>
                                            </p:tav>
                                          </p:tavLst>
                                        </p:anim>
                                        <p:anim calcmode="lin" valueType="num" p14:bounceEnd="40000">
                                          <p:cBhvr additive="base">
                                            <p:cTn id="31" dur="750" fill="hold"/>
                                            <p:tgtEl>
                                              <p:spTgt spid="3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8"/>
                                                </p:cond>
                                              </p:stCondLst>
                                              <p:endCondLst>
                                                <p:cond evt="onStopAudio" delay="0">
                                                  <p:tgtEl>
                                                    <p:sldTgt/>
                                                  </p:tgtEl>
                                                </p:cond>
                                              </p:endCondLst>
                                            </p:cTn>
                                            <p:tgtEl>
                                              <p:sndTgt r:embed="rId2" name="Trò-chơi-chíu.wav"/>
                                            </p:tgtEl>
                                          </p:cMediaNode>
                                        </p:audio>
                                      </p:subTnLst>
                                    </p:cTn>
                                  </p:par>
                                  <p:par>
                                    <p:cTn id="32" presetID="2" presetClass="entr" presetSubtype="4" fill="hold" nodeType="withEffect" p14:presetBounceEnd="40000">
                                      <p:stCondLst>
                                        <p:cond delay="0"/>
                                      </p:stCondLst>
                                      <p:childTnLst>
                                        <p:set>
                                          <p:cBhvr>
                                            <p:cTn id="33" dur="1" fill="hold">
                                              <p:stCondLst>
                                                <p:cond delay="0"/>
                                              </p:stCondLst>
                                            </p:cTn>
                                            <p:tgtEl>
                                              <p:spTgt spid="33"/>
                                            </p:tgtEl>
                                            <p:attrNameLst>
                                              <p:attrName>style.visibility</p:attrName>
                                            </p:attrNameLst>
                                          </p:cBhvr>
                                          <p:to>
                                            <p:strVal val="visible"/>
                                          </p:to>
                                        </p:set>
                                        <p:anim calcmode="lin" valueType="num" p14:bounceEnd="40000">
                                          <p:cBhvr additive="base">
                                            <p:cTn id="34" dur="750" fill="hold"/>
                                            <p:tgtEl>
                                              <p:spTgt spid="33"/>
                                            </p:tgtEl>
                                            <p:attrNameLst>
                                              <p:attrName>ppt_x</p:attrName>
                                            </p:attrNameLst>
                                          </p:cBhvr>
                                          <p:tavLst>
                                            <p:tav tm="0">
                                              <p:val>
                                                <p:strVal val="#ppt_x"/>
                                              </p:val>
                                            </p:tav>
                                            <p:tav tm="100000">
                                              <p:val>
                                                <p:strVal val="#ppt_x"/>
                                              </p:val>
                                            </p:tav>
                                          </p:tavLst>
                                        </p:anim>
                                        <p:anim calcmode="lin" valueType="num" p14:bounceEnd="40000">
                                          <p:cBhvr additive="base">
                                            <p:cTn id="35" dur="750" fill="hold"/>
                                            <p:tgtEl>
                                              <p:spTgt spid="3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2"/>
                                                </p:cond>
                                              </p:stCondLst>
                                              <p:endCondLst>
                                                <p:cond evt="onStopAudio" delay="0">
                                                  <p:tgtEl>
                                                    <p:sldTgt/>
                                                  </p:tgtEl>
                                                </p:cond>
                                              </p:endCondLst>
                                            </p:cTn>
                                            <p:tgtEl>
                                              <p:sndTgt r:embed="rId2" name="Trò-chơi-chíu.wav"/>
                                            </p:tgtEl>
                                          </p:cMediaNode>
                                        </p:audio>
                                      </p:subTnLst>
                                    </p:cTn>
                                  </p:par>
                                  <p:par>
                                    <p:cTn id="36" presetID="22" presetClass="entr" presetSubtype="4" fill="hold" nodeType="withEffect">
                                      <p:stCondLst>
                                        <p:cond delay="250"/>
                                      </p:stCondLst>
                                      <p:childTnLst>
                                        <p:set>
                                          <p:cBhvr>
                                            <p:cTn id="37" dur="1" fill="hold">
                                              <p:stCondLst>
                                                <p:cond delay="0"/>
                                              </p:stCondLst>
                                            </p:cTn>
                                            <p:tgtEl>
                                              <p:spTgt spid="3078"/>
                                            </p:tgtEl>
                                            <p:attrNameLst>
                                              <p:attrName>style.visibility</p:attrName>
                                            </p:attrNameLst>
                                          </p:cBhvr>
                                          <p:to>
                                            <p:strVal val="visible"/>
                                          </p:to>
                                        </p:set>
                                        <p:animEffect transition="in" filter="wipe(down)">
                                          <p:cBhvr>
                                            <p:cTn id="38" dur="500"/>
                                            <p:tgtEl>
                                              <p:spTgt spid="3078"/>
                                            </p:tgtEl>
                                          </p:cBhvr>
                                        </p:animEffect>
                                      </p:childTnLst>
                                    </p:cTn>
                                  </p:par>
                                  <p:par>
                                    <p:cTn id="39" presetID="22" presetClass="entr" presetSubtype="4" fill="hold" nodeType="withEffect">
                                      <p:stCondLst>
                                        <p:cond delay="250"/>
                                      </p:stCondLst>
                                      <p:childTnLst>
                                        <p:set>
                                          <p:cBhvr>
                                            <p:cTn id="40" dur="1" fill="hold">
                                              <p:stCondLst>
                                                <p:cond delay="0"/>
                                              </p:stCondLst>
                                            </p:cTn>
                                            <p:tgtEl>
                                              <p:spTgt spid="45"/>
                                            </p:tgtEl>
                                            <p:attrNameLst>
                                              <p:attrName>style.visibility</p:attrName>
                                            </p:attrNameLst>
                                          </p:cBhvr>
                                          <p:to>
                                            <p:strVal val="visible"/>
                                          </p:to>
                                        </p:set>
                                        <p:animEffect transition="in" filter="wipe(down)">
                                          <p:cBhvr>
                                            <p:cTn id="41" dur="500"/>
                                            <p:tgtEl>
                                              <p:spTgt spid="45"/>
                                            </p:tgtEl>
                                          </p:cBhvr>
                                        </p:animEffect>
                                      </p:childTnLst>
                                    </p:cTn>
                                  </p:par>
                                </p:childTnLst>
                              </p:cTn>
                            </p:par>
                            <p:par>
                              <p:cTn id="42" fill="hold">
                                <p:stCondLst>
                                  <p:cond delay="2500"/>
                                </p:stCondLst>
                                <p:childTnLst>
                                  <p:par>
                                    <p:cTn id="43" presetID="32" presetClass="emph" presetSubtype="0" repeatCount="3000" fill="hold" nodeType="afterEffect">
                                      <p:stCondLst>
                                        <p:cond delay="0"/>
                                      </p:stCondLst>
                                      <p:childTnLst>
                                        <p:animRot by="120000">
                                          <p:cBhvr>
                                            <p:cTn id="44" dur="100" fill="hold">
                                              <p:stCondLst>
                                                <p:cond delay="0"/>
                                              </p:stCondLst>
                                            </p:cTn>
                                            <p:tgtEl>
                                              <p:spTgt spid="35"/>
                                            </p:tgtEl>
                                            <p:attrNameLst>
                                              <p:attrName>r</p:attrName>
                                            </p:attrNameLst>
                                          </p:cBhvr>
                                        </p:animRot>
                                        <p:animRot by="-240000">
                                          <p:cBhvr>
                                            <p:cTn id="45" dur="200" fill="hold">
                                              <p:stCondLst>
                                                <p:cond delay="200"/>
                                              </p:stCondLst>
                                            </p:cTn>
                                            <p:tgtEl>
                                              <p:spTgt spid="35"/>
                                            </p:tgtEl>
                                            <p:attrNameLst>
                                              <p:attrName>r</p:attrName>
                                            </p:attrNameLst>
                                          </p:cBhvr>
                                        </p:animRot>
                                        <p:animRot by="240000">
                                          <p:cBhvr>
                                            <p:cTn id="46" dur="200" fill="hold">
                                              <p:stCondLst>
                                                <p:cond delay="400"/>
                                              </p:stCondLst>
                                            </p:cTn>
                                            <p:tgtEl>
                                              <p:spTgt spid="35"/>
                                            </p:tgtEl>
                                            <p:attrNameLst>
                                              <p:attrName>r</p:attrName>
                                            </p:attrNameLst>
                                          </p:cBhvr>
                                        </p:animRot>
                                        <p:animRot by="-240000">
                                          <p:cBhvr>
                                            <p:cTn id="47" dur="200" fill="hold">
                                              <p:stCondLst>
                                                <p:cond delay="600"/>
                                              </p:stCondLst>
                                            </p:cTn>
                                            <p:tgtEl>
                                              <p:spTgt spid="35"/>
                                            </p:tgtEl>
                                            <p:attrNameLst>
                                              <p:attrName>r</p:attrName>
                                            </p:attrNameLst>
                                          </p:cBhvr>
                                        </p:animRot>
                                        <p:animRot by="120000">
                                          <p:cBhvr>
                                            <p:cTn id="48" dur="200" fill="hold">
                                              <p:stCondLst>
                                                <p:cond delay="800"/>
                                              </p:stCondLst>
                                            </p:cTn>
                                            <p:tgtEl>
                                              <p:spTgt spid="35"/>
                                            </p:tgtEl>
                                            <p:attrNameLst>
                                              <p:attrName>r</p:attrName>
                                            </p:attrNameLst>
                                          </p:cBhvr>
                                        </p:animRot>
                                      </p:childTnLst>
                                    </p:cTn>
                                  </p:par>
                                  <p:par>
                                    <p:cTn id="49" presetID="32" presetClass="emph" presetSubtype="0" repeatCount="3000" fill="hold" nodeType="withEffect">
                                      <p:stCondLst>
                                        <p:cond delay="0"/>
                                      </p:stCondLst>
                                      <p:childTnLst>
                                        <p:animRot by="120000">
                                          <p:cBhvr>
                                            <p:cTn id="50" dur="100" fill="hold">
                                              <p:stCondLst>
                                                <p:cond delay="0"/>
                                              </p:stCondLst>
                                            </p:cTn>
                                            <p:tgtEl>
                                              <p:spTgt spid="33"/>
                                            </p:tgtEl>
                                            <p:attrNameLst>
                                              <p:attrName>r</p:attrName>
                                            </p:attrNameLst>
                                          </p:cBhvr>
                                        </p:animRot>
                                        <p:animRot by="-240000">
                                          <p:cBhvr>
                                            <p:cTn id="51" dur="200" fill="hold">
                                              <p:stCondLst>
                                                <p:cond delay="200"/>
                                              </p:stCondLst>
                                            </p:cTn>
                                            <p:tgtEl>
                                              <p:spTgt spid="33"/>
                                            </p:tgtEl>
                                            <p:attrNameLst>
                                              <p:attrName>r</p:attrName>
                                            </p:attrNameLst>
                                          </p:cBhvr>
                                        </p:animRot>
                                        <p:animRot by="240000">
                                          <p:cBhvr>
                                            <p:cTn id="52" dur="200" fill="hold">
                                              <p:stCondLst>
                                                <p:cond delay="400"/>
                                              </p:stCondLst>
                                            </p:cTn>
                                            <p:tgtEl>
                                              <p:spTgt spid="33"/>
                                            </p:tgtEl>
                                            <p:attrNameLst>
                                              <p:attrName>r</p:attrName>
                                            </p:attrNameLst>
                                          </p:cBhvr>
                                        </p:animRot>
                                        <p:animRot by="-240000">
                                          <p:cBhvr>
                                            <p:cTn id="53" dur="200" fill="hold">
                                              <p:stCondLst>
                                                <p:cond delay="600"/>
                                              </p:stCondLst>
                                            </p:cTn>
                                            <p:tgtEl>
                                              <p:spTgt spid="33"/>
                                            </p:tgtEl>
                                            <p:attrNameLst>
                                              <p:attrName>r</p:attrName>
                                            </p:attrNameLst>
                                          </p:cBhvr>
                                        </p:animRot>
                                        <p:animRot by="120000">
                                          <p:cBhvr>
                                            <p:cTn id="54" dur="200" fill="hold">
                                              <p:stCondLst>
                                                <p:cond delay="800"/>
                                              </p:stCondLst>
                                            </p:cTn>
                                            <p:tgtEl>
                                              <p:spTgt spid="33"/>
                                            </p:tgtEl>
                                            <p:attrNameLst>
                                              <p:attrName>r</p:attrName>
                                            </p:attrNameLst>
                                          </p:cBhvr>
                                        </p:animRot>
                                      </p:childTnLst>
                                    </p:cTn>
                                  </p:par>
                                  <p:par>
                                    <p:cTn id="55" presetID="53" presetClass="entr" presetSubtype="16" fill="hold" nodeType="withEffect">
                                      <p:stCondLst>
                                        <p:cond delay="0"/>
                                      </p:stCondLst>
                                      <p:childTnLst>
                                        <p:set>
                                          <p:cBhvr>
                                            <p:cTn id="56" dur="1" fill="hold">
                                              <p:stCondLst>
                                                <p:cond delay="0"/>
                                              </p:stCondLst>
                                            </p:cTn>
                                            <p:tgtEl>
                                              <p:spTgt spid="2"/>
                                            </p:tgtEl>
                                            <p:attrNameLst>
                                              <p:attrName>style.visibility</p:attrName>
                                            </p:attrNameLst>
                                          </p:cBhvr>
                                          <p:to>
                                            <p:strVal val="visible"/>
                                          </p:to>
                                        </p:set>
                                        <p:anim calcmode="lin" valueType="num">
                                          <p:cBhvr>
                                            <p:cTn id="57" dur="500" fill="hold"/>
                                            <p:tgtEl>
                                              <p:spTgt spid="2"/>
                                            </p:tgtEl>
                                            <p:attrNameLst>
                                              <p:attrName>ppt_w</p:attrName>
                                            </p:attrNameLst>
                                          </p:cBhvr>
                                          <p:tavLst>
                                            <p:tav tm="0">
                                              <p:val>
                                                <p:fltVal val="0"/>
                                              </p:val>
                                            </p:tav>
                                            <p:tav tm="100000">
                                              <p:val>
                                                <p:strVal val="#ppt_w"/>
                                              </p:val>
                                            </p:tav>
                                          </p:tavLst>
                                        </p:anim>
                                        <p:anim calcmode="lin" valueType="num">
                                          <p:cBhvr>
                                            <p:cTn id="58" dur="500" fill="hold"/>
                                            <p:tgtEl>
                                              <p:spTgt spid="2"/>
                                            </p:tgtEl>
                                            <p:attrNameLst>
                                              <p:attrName>ppt_h</p:attrName>
                                            </p:attrNameLst>
                                          </p:cBhvr>
                                          <p:tavLst>
                                            <p:tav tm="0">
                                              <p:val>
                                                <p:fltVal val="0"/>
                                              </p:val>
                                            </p:tav>
                                            <p:tav tm="100000">
                                              <p:val>
                                                <p:strVal val="#ppt_h"/>
                                              </p:val>
                                            </p:tav>
                                          </p:tavLst>
                                        </p:anim>
                                        <p:animEffect transition="in" filter="fade">
                                          <p:cBhvr>
                                            <p:cTn id="5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43"/>
                                            </p:tgtEl>
                                            <p:attrNameLst>
                                              <p:attrName>style.visibility</p:attrName>
                                            </p:attrNameLst>
                                          </p:cBhvr>
                                          <p:to>
                                            <p:strVal val="visible"/>
                                          </p:to>
                                        </p:set>
                                        <p:animEffect transition="in" filter="wipe(down)">
                                          <p:cBhvr>
                                            <p:cTn id="10" dur="500"/>
                                            <p:tgtEl>
                                              <p:spTgt spid="43"/>
                                            </p:tgtEl>
                                          </p:cBhvr>
                                        </p:animEffect>
                                      </p:childTnLst>
                                    </p:cTn>
                                  </p:par>
                                  <p:par>
                                    <p:cTn id="11" presetID="22" presetClass="entr" presetSubtype="4"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500"/>
                                            <p:tgtEl>
                                              <p:spTgt spid="11"/>
                                            </p:tgtEl>
                                          </p:cBhvr>
                                        </p:animEffect>
                                      </p:childTnLst>
                                    </p:cTn>
                                  </p:par>
                                </p:childTnLst>
                              </p:cTn>
                            </p:par>
                            <p:par>
                              <p:cTn id="14" fill="hold">
                                <p:stCondLst>
                                  <p:cond delay="500"/>
                                </p:stCondLst>
                                <p:childTnLst>
                                  <p:par>
                                    <p:cTn id="15" presetID="53" presetClass="entr" presetSubtype="16"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childTnLst>
                              </p:cTn>
                            </p:par>
                            <p:par>
                              <p:cTn id="20" fill="hold">
                                <p:stCondLst>
                                  <p:cond delay="1000"/>
                                </p:stCondLst>
                                <p:childTnLst>
                                  <p:par>
                                    <p:cTn id="21" presetID="22" presetClass="entr" presetSubtype="8" fill="hold" nodeType="afterEffect">
                                      <p:stCondLst>
                                        <p:cond delay="0"/>
                                      </p:stCondLst>
                                      <p:childTnLst>
                                        <p:set>
                                          <p:cBhvr>
                                            <p:cTn id="22" dur="1" fill="hold">
                                              <p:stCondLst>
                                                <p:cond delay="0"/>
                                              </p:stCondLst>
                                            </p:cTn>
                                            <p:tgtEl>
                                              <p:spTgt spid="3076"/>
                                            </p:tgtEl>
                                            <p:attrNameLst>
                                              <p:attrName>style.visibility</p:attrName>
                                            </p:attrNameLst>
                                          </p:cBhvr>
                                          <p:to>
                                            <p:strVal val="visible"/>
                                          </p:to>
                                        </p:set>
                                        <p:animEffect transition="in" filter="wipe(left)">
                                          <p:cBhvr>
                                            <p:cTn id="23" dur="500"/>
                                            <p:tgtEl>
                                              <p:spTgt spid="3076"/>
                                            </p:tgtEl>
                                          </p:cBhvr>
                                        </p:animEffect>
                                      </p:childTnLst>
                                    </p:cTn>
                                  </p:par>
                                  <p:par>
                                    <p:cTn id="24" presetID="22" presetClass="entr" presetSubtype="2" fill="hold" nodeType="withEffect">
                                      <p:stCondLst>
                                        <p:cond delay="0"/>
                                      </p:stCondLst>
                                      <p:childTnLst>
                                        <p:set>
                                          <p:cBhvr>
                                            <p:cTn id="25" dur="1" fill="hold">
                                              <p:stCondLst>
                                                <p:cond delay="0"/>
                                              </p:stCondLst>
                                            </p:cTn>
                                            <p:tgtEl>
                                              <p:spTgt spid="3082"/>
                                            </p:tgtEl>
                                            <p:attrNameLst>
                                              <p:attrName>style.visibility</p:attrName>
                                            </p:attrNameLst>
                                          </p:cBhvr>
                                          <p:to>
                                            <p:strVal val="visible"/>
                                          </p:to>
                                        </p:set>
                                        <p:animEffect transition="in" filter="wipe(right)">
                                          <p:cBhvr>
                                            <p:cTn id="26" dur="500"/>
                                            <p:tgtEl>
                                              <p:spTgt spid="3082"/>
                                            </p:tgtEl>
                                          </p:cBhvr>
                                        </p:animEffect>
                                      </p:childTnLst>
                                    </p:cTn>
                                  </p:par>
                                </p:childTnLst>
                              </p:cTn>
                            </p:par>
                            <p:par>
                              <p:cTn id="27" fill="hold">
                                <p:stCondLst>
                                  <p:cond delay="1500"/>
                                </p:stCondLst>
                                <p:childTnLst>
                                  <p:par>
                                    <p:cTn id="28" presetID="2" presetClass="entr" presetSubtype="4" fill="hold" nodeType="afterEffect">
                                      <p:stCondLst>
                                        <p:cond delay="0"/>
                                      </p:stCondLst>
                                      <p:childTnLst>
                                        <p:set>
                                          <p:cBhvr>
                                            <p:cTn id="29" dur="1" fill="hold">
                                              <p:stCondLst>
                                                <p:cond delay="0"/>
                                              </p:stCondLst>
                                            </p:cTn>
                                            <p:tgtEl>
                                              <p:spTgt spid="35"/>
                                            </p:tgtEl>
                                            <p:attrNameLst>
                                              <p:attrName>style.visibility</p:attrName>
                                            </p:attrNameLst>
                                          </p:cBhvr>
                                          <p:to>
                                            <p:strVal val="visible"/>
                                          </p:to>
                                        </p:set>
                                        <p:anim calcmode="lin" valueType="num">
                                          <p:cBhvr additive="base">
                                            <p:cTn id="30" dur="750" fill="hold"/>
                                            <p:tgtEl>
                                              <p:spTgt spid="35"/>
                                            </p:tgtEl>
                                            <p:attrNameLst>
                                              <p:attrName>ppt_x</p:attrName>
                                            </p:attrNameLst>
                                          </p:cBhvr>
                                          <p:tavLst>
                                            <p:tav tm="0">
                                              <p:val>
                                                <p:strVal val="#ppt_x"/>
                                              </p:val>
                                            </p:tav>
                                            <p:tav tm="100000">
                                              <p:val>
                                                <p:strVal val="#ppt_x"/>
                                              </p:val>
                                            </p:tav>
                                          </p:tavLst>
                                        </p:anim>
                                        <p:anim calcmode="lin" valueType="num">
                                          <p:cBhvr additive="base">
                                            <p:cTn id="31" dur="750" fill="hold"/>
                                            <p:tgtEl>
                                              <p:spTgt spid="3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8"/>
                                                </p:cond>
                                              </p:stCondLst>
                                              <p:endCondLst>
                                                <p:cond evt="onStopAudio" delay="0">
                                                  <p:tgtEl>
                                                    <p:sldTgt/>
                                                  </p:tgtEl>
                                                </p:cond>
                                              </p:endCondLst>
                                            </p:cTn>
                                            <p:tgtEl>
                                              <p:sndTgt r:embed="rId16" name="Trò-chơi-chíu.wav"/>
                                            </p:tgtEl>
                                          </p:cMediaNode>
                                        </p:audio>
                                      </p:subTnLst>
                                    </p:cTn>
                                  </p:par>
                                  <p:par>
                                    <p:cTn id="32" presetID="2" presetClass="entr" presetSubtype="4" fill="hold" nodeType="withEffect">
                                      <p:stCondLst>
                                        <p:cond delay="0"/>
                                      </p:stCondLst>
                                      <p:childTnLst>
                                        <p:set>
                                          <p:cBhvr>
                                            <p:cTn id="33" dur="1" fill="hold">
                                              <p:stCondLst>
                                                <p:cond delay="0"/>
                                              </p:stCondLst>
                                            </p:cTn>
                                            <p:tgtEl>
                                              <p:spTgt spid="33"/>
                                            </p:tgtEl>
                                            <p:attrNameLst>
                                              <p:attrName>style.visibility</p:attrName>
                                            </p:attrNameLst>
                                          </p:cBhvr>
                                          <p:to>
                                            <p:strVal val="visible"/>
                                          </p:to>
                                        </p:set>
                                        <p:anim calcmode="lin" valueType="num">
                                          <p:cBhvr additive="base">
                                            <p:cTn id="34" dur="750" fill="hold"/>
                                            <p:tgtEl>
                                              <p:spTgt spid="33"/>
                                            </p:tgtEl>
                                            <p:attrNameLst>
                                              <p:attrName>ppt_x</p:attrName>
                                            </p:attrNameLst>
                                          </p:cBhvr>
                                          <p:tavLst>
                                            <p:tav tm="0">
                                              <p:val>
                                                <p:strVal val="#ppt_x"/>
                                              </p:val>
                                            </p:tav>
                                            <p:tav tm="100000">
                                              <p:val>
                                                <p:strVal val="#ppt_x"/>
                                              </p:val>
                                            </p:tav>
                                          </p:tavLst>
                                        </p:anim>
                                        <p:anim calcmode="lin" valueType="num">
                                          <p:cBhvr additive="base">
                                            <p:cTn id="35" dur="750" fill="hold"/>
                                            <p:tgtEl>
                                              <p:spTgt spid="3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2"/>
                                                </p:cond>
                                              </p:stCondLst>
                                              <p:endCondLst>
                                                <p:cond evt="onStopAudio" delay="0">
                                                  <p:tgtEl>
                                                    <p:sldTgt/>
                                                  </p:tgtEl>
                                                </p:cond>
                                              </p:endCondLst>
                                            </p:cTn>
                                            <p:tgtEl>
                                              <p:sndTgt r:embed="rId16" name="Trò-chơi-chíu.wav"/>
                                            </p:tgtEl>
                                          </p:cMediaNode>
                                        </p:audio>
                                      </p:subTnLst>
                                    </p:cTn>
                                  </p:par>
                                  <p:par>
                                    <p:cTn id="36" presetID="22" presetClass="entr" presetSubtype="4" fill="hold" nodeType="withEffect">
                                      <p:stCondLst>
                                        <p:cond delay="250"/>
                                      </p:stCondLst>
                                      <p:childTnLst>
                                        <p:set>
                                          <p:cBhvr>
                                            <p:cTn id="37" dur="1" fill="hold">
                                              <p:stCondLst>
                                                <p:cond delay="0"/>
                                              </p:stCondLst>
                                            </p:cTn>
                                            <p:tgtEl>
                                              <p:spTgt spid="3078"/>
                                            </p:tgtEl>
                                            <p:attrNameLst>
                                              <p:attrName>style.visibility</p:attrName>
                                            </p:attrNameLst>
                                          </p:cBhvr>
                                          <p:to>
                                            <p:strVal val="visible"/>
                                          </p:to>
                                        </p:set>
                                        <p:animEffect transition="in" filter="wipe(down)">
                                          <p:cBhvr>
                                            <p:cTn id="38" dur="500"/>
                                            <p:tgtEl>
                                              <p:spTgt spid="3078"/>
                                            </p:tgtEl>
                                          </p:cBhvr>
                                        </p:animEffect>
                                      </p:childTnLst>
                                    </p:cTn>
                                  </p:par>
                                  <p:par>
                                    <p:cTn id="39" presetID="22" presetClass="entr" presetSubtype="4" fill="hold" nodeType="withEffect">
                                      <p:stCondLst>
                                        <p:cond delay="250"/>
                                      </p:stCondLst>
                                      <p:childTnLst>
                                        <p:set>
                                          <p:cBhvr>
                                            <p:cTn id="40" dur="1" fill="hold">
                                              <p:stCondLst>
                                                <p:cond delay="0"/>
                                              </p:stCondLst>
                                            </p:cTn>
                                            <p:tgtEl>
                                              <p:spTgt spid="45"/>
                                            </p:tgtEl>
                                            <p:attrNameLst>
                                              <p:attrName>style.visibility</p:attrName>
                                            </p:attrNameLst>
                                          </p:cBhvr>
                                          <p:to>
                                            <p:strVal val="visible"/>
                                          </p:to>
                                        </p:set>
                                        <p:animEffect transition="in" filter="wipe(down)">
                                          <p:cBhvr>
                                            <p:cTn id="41" dur="500"/>
                                            <p:tgtEl>
                                              <p:spTgt spid="45"/>
                                            </p:tgtEl>
                                          </p:cBhvr>
                                        </p:animEffect>
                                      </p:childTnLst>
                                    </p:cTn>
                                  </p:par>
                                </p:childTnLst>
                              </p:cTn>
                            </p:par>
                            <p:par>
                              <p:cTn id="42" fill="hold">
                                <p:stCondLst>
                                  <p:cond delay="2500"/>
                                </p:stCondLst>
                                <p:childTnLst>
                                  <p:par>
                                    <p:cTn id="43" presetID="32" presetClass="emph" presetSubtype="0" repeatCount="3000" fill="hold" nodeType="afterEffect">
                                      <p:stCondLst>
                                        <p:cond delay="0"/>
                                      </p:stCondLst>
                                      <p:childTnLst>
                                        <p:animRot by="120000">
                                          <p:cBhvr>
                                            <p:cTn id="44" dur="100" fill="hold">
                                              <p:stCondLst>
                                                <p:cond delay="0"/>
                                              </p:stCondLst>
                                            </p:cTn>
                                            <p:tgtEl>
                                              <p:spTgt spid="35"/>
                                            </p:tgtEl>
                                            <p:attrNameLst>
                                              <p:attrName>r</p:attrName>
                                            </p:attrNameLst>
                                          </p:cBhvr>
                                        </p:animRot>
                                        <p:animRot by="-240000">
                                          <p:cBhvr>
                                            <p:cTn id="45" dur="200" fill="hold">
                                              <p:stCondLst>
                                                <p:cond delay="200"/>
                                              </p:stCondLst>
                                            </p:cTn>
                                            <p:tgtEl>
                                              <p:spTgt spid="35"/>
                                            </p:tgtEl>
                                            <p:attrNameLst>
                                              <p:attrName>r</p:attrName>
                                            </p:attrNameLst>
                                          </p:cBhvr>
                                        </p:animRot>
                                        <p:animRot by="240000">
                                          <p:cBhvr>
                                            <p:cTn id="46" dur="200" fill="hold">
                                              <p:stCondLst>
                                                <p:cond delay="400"/>
                                              </p:stCondLst>
                                            </p:cTn>
                                            <p:tgtEl>
                                              <p:spTgt spid="35"/>
                                            </p:tgtEl>
                                            <p:attrNameLst>
                                              <p:attrName>r</p:attrName>
                                            </p:attrNameLst>
                                          </p:cBhvr>
                                        </p:animRot>
                                        <p:animRot by="-240000">
                                          <p:cBhvr>
                                            <p:cTn id="47" dur="200" fill="hold">
                                              <p:stCondLst>
                                                <p:cond delay="600"/>
                                              </p:stCondLst>
                                            </p:cTn>
                                            <p:tgtEl>
                                              <p:spTgt spid="35"/>
                                            </p:tgtEl>
                                            <p:attrNameLst>
                                              <p:attrName>r</p:attrName>
                                            </p:attrNameLst>
                                          </p:cBhvr>
                                        </p:animRot>
                                        <p:animRot by="120000">
                                          <p:cBhvr>
                                            <p:cTn id="48" dur="200" fill="hold">
                                              <p:stCondLst>
                                                <p:cond delay="800"/>
                                              </p:stCondLst>
                                            </p:cTn>
                                            <p:tgtEl>
                                              <p:spTgt spid="35"/>
                                            </p:tgtEl>
                                            <p:attrNameLst>
                                              <p:attrName>r</p:attrName>
                                            </p:attrNameLst>
                                          </p:cBhvr>
                                        </p:animRot>
                                      </p:childTnLst>
                                    </p:cTn>
                                  </p:par>
                                  <p:par>
                                    <p:cTn id="49" presetID="32" presetClass="emph" presetSubtype="0" repeatCount="3000" fill="hold" nodeType="withEffect">
                                      <p:stCondLst>
                                        <p:cond delay="0"/>
                                      </p:stCondLst>
                                      <p:childTnLst>
                                        <p:animRot by="120000">
                                          <p:cBhvr>
                                            <p:cTn id="50" dur="100" fill="hold">
                                              <p:stCondLst>
                                                <p:cond delay="0"/>
                                              </p:stCondLst>
                                            </p:cTn>
                                            <p:tgtEl>
                                              <p:spTgt spid="33"/>
                                            </p:tgtEl>
                                            <p:attrNameLst>
                                              <p:attrName>r</p:attrName>
                                            </p:attrNameLst>
                                          </p:cBhvr>
                                        </p:animRot>
                                        <p:animRot by="-240000">
                                          <p:cBhvr>
                                            <p:cTn id="51" dur="200" fill="hold">
                                              <p:stCondLst>
                                                <p:cond delay="200"/>
                                              </p:stCondLst>
                                            </p:cTn>
                                            <p:tgtEl>
                                              <p:spTgt spid="33"/>
                                            </p:tgtEl>
                                            <p:attrNameLst>
                                              <p:attrName>r</p:attrName>
                                            </p:attrNameLst>
                                          </p:cBhvr>
                                        </p:animRot>
                                        <p:animRot by="240000">
                                          <p:cBhvr>
                                            <p:cTn id="52" dur="200" fill="hold">
                                              <p:stCondLst>
                                                <p:cond delay="400"/>
                                              </p:stCondLst>
                                            </p:cTn>
                                            <p:tgtEl>
                                              <p:spTgt spid="33"/>
                                            </p:tgtEl>
                                            <p:attrNameLst>
                                              <p:attrName>r</p:attrName>
                                            </p:attrNameLst>
                                          </p:cBhvr>
                                        </p:animRot>
                                        <p:animRot by="-240000">
                                          <p:cBhvr>
                                            <p:cTn id="53" dur="200" fill="hold">
                                              <p:stCondLst>
                                                <p:cond delay="600"/>
                                              </p:stCondLst>
                                            </p:cTn>
                                            <p:tgtEl>
                                              <p:spTgt spid="33"/>
                                            </p:tgtEl>
                                            <p:attrNameLst>
                                              <p:attrName>r</p:attrName>
                                            </p:attrNameLst>
                                          </p:cBhvr>
                                        </p:animRot>
                                        <p:animRot by="120000">
                                          <p:cBhvr>
                                            <p:cTn id="54" dur="200" fill="hold">
                                              <p:stCondLst>
                                                <p:cond delay="800"/>
                                              </p:stCondLst>
                                            </p:cTn>
                                            <p:tgtEl>
                                              <p:spTgt spid="33"/>
                                            </p:tgtEl>
                                            <p:attrNameLst>
                                              <p:attrName>r</p:attrName>
                                            </p:attrNameLst>
                                          </p:cBhvr>
                                        </p:animRot>
                                      </p:childTnLst>
                                    </p:cTn>
                                  </p:par>
                                  <p:par>
                                    <p:cTn id="55" presetID="53" presetClass="entr" presetSubtype="16" fill="hold" nodeType="withEffect">
                                      <p:stCondLst>
                                        <p:cond delay="0"/>
                                      </p:stCondLst>
                                      <p:childTnLst>
                                        <p:set>
                                          <p:cBhvr>
                                            <p:cTn id="56" dur="1" fill="hold">
                                              <p:stCondLst>
                                                <p:cond delay="0"/>
                                              </p:stCondLst>
                                            </p:cTn>
                                            <p:tgtEl>
                                              <p:spTgt spid="2"/>
                                            </p:tgtEl>
                                            <p:attrNameLst>
                                              <p:attrName>style.visibility</p:attrName>
                                            </p:attrNameLst>
                                          </p:cBhvr>
                                          <p:to>
                                            <p:strVal val="visible"/>
                                          </p:to>
                                        </p:set>
                                        <p:anim calcmode="lin" valueType="num">
                                          <p:cBhvr>
                                            <p:cTn id="57" dur="500" fill="hold"/>
                                            <p:tgtEl>
                                              <p:spTgt spid="2"/>
                                            </p:tgtEl>
                                            <p:attrNameLst>
                                              <p:attrName>ppt_w</p:attrName>
                                            </p:attrNameLst>
                                          </p:cBhvr>
                                          <p:tavLst>
                                            <p:tav tm="0">
                                              <p:val>
                                                <p:fltVal val="0"/>
                                              </p:val>
                                            </p:tav>
                                            <p:tav tm="100000">
                                              <p:val>
                                                <p:strVal val="#ppt_w"/>
                                              </p:val>
                                            </p:tav>
                                          </p:tavLst>
                                        </p:anim>
                                        <p:anim calcmode="lin" valueType="num">
                                          <p:cBhvr>
                                            <p:cTn id="58" dur="500" fill="hold"/>
                                            <p:tgtEl>
                                              <p:spTgt spid="2"/>
                                            </p:tgtEl>
                                            <p:attrNameLst>
                                              <p:attrName>ppt_h</p:attrName>
                                            </p:attrNameLst>
                                          </p:cBhvr>
                                          <p:tavLst>
                                            <p:tav tm="0">
                                              <p:val>
                                                <p:fltVal val="0"/>
                                              </p:val>
                                            </p:tav>
                                            <p:tav tm="100000">
                                              <p:val>
                                                <p:strVal val="#ppt_h"/>
                                              </p:val>
                                            </p:tav>
                                          </p:tavLst>
                                        </p:anim>
                                        <p:animEffect transition="in" filter="fade">
                                          <p:cBhvr>
                                            <p:cTn id="5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3"/>
          <a:stretch>
            <a:fillRect/>
          </a:stretch>
        </p:blipFill>
        <p:spPr>
          <a:xfrm>
            <a:off x="635" y="-635"/>
            <a:ext cx="12192635" cy="6858635"/>
          </a:xfrm>
          <a:prstGeom prst="rect">
            <a:avLst/>
          </a:prstGeom>
        </p:spPr>
      </p:pic>
      <p:pic>
        <p:nvPicPr>
          <p:cNvPr id="6" name="图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676032"/>
            <a:ext cx="12192000" cy="4181968"/>
          </a:xfrm>
          <a:prstGeom prst="rect">
            <a:avLst/>
          </a:prstGeom>
          <a:effectLst>
            <a:outerShdw blurRad="63500" sx="102000" sy="102000" algn="ctr" rotWithShape="0">
              <a:prstClr val="black">
                <a:alpha val="40000"/>
              </a:prstClr>
            </a:outerShdw>
          </a:effectLst>
        </p:spPr>
      </p:pic>
      <p:grpSp>
        <p:nvGrpSpPr>
          <p:cNvPr id="7" name="组合 6"/>
          <p:cNvGrpSpPr/>
          <p:nvPr/>
        </p:nvGrpSpPr>
        <p:grpSpPr>
          <a:xfrm>
            <a:off x="1368274" y="846818"/>
            <a:ext cx="9455449" cy="5163728"/>
            <a:chOff x="1227083" y="675833"/>
            <a:chExt cx="10162697" cy="5898322"/>
          </a:xfrm>
          <a:effectLst>
            <a:outerShdw blurRad="50800" dist="38100" dir="16200000" rotWithShape="0">
              <a:prstClr val="black">
                <a:alpha val="40000"/>
              </a:prstClr>
            </a:outerShdw>
          </a:effectLst>
        </p:grpSpPr>
        <p:sp>
          <p:nvSpPr>
            <p:cNvPr id="8" name="矩形 7"/>
            <p:cNvSpPr/>
            <p:nvPr/>
          </p:nvSpPr>
          <p:spPr>
            <a:xfrm rot="344791">
              <a:off x="1331380" y="828233"/>
              <a:ext cx="10058400" cy="5745922"/>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Microsoft YaHei" panose="020B0503020204020204" pitchFamily="34" charset="-122"/>
                <a:cs typeface="+mn-cs"/>
              </a:endParaRPr>
            </a:p>
          </p:txBody>
        </p:sp>
        <p:sp>
          <p:nvSpPr>
            <p:cNvPr id="9" name="矩形 8"/>
            <p:cNvSpPr/>
            <p:nvPr/>
          </p:nvSpPr>
          <p:spPr>
            <a:xfrm>
              <a:off x="1227083" y="675833"/>
              <a:ext cx="10058400" cy="5745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Microsoft YaHei" panose="020B0503020204020204" pitchFamily="34" charset="-122"/>
                <a:cs typeface="+mn-cs"/>
              </a:endParaRPr>
            </a:p>
          </p:txBody>
        </p:sp>
      </p:grpSp>
      <p:pic>
        <p:nvPicPr>
          <p:cNvPr id="33" name="Picture 32" descr="A group of dolls&#10;&#10;Description automatically generated"/>
          <p:cNvPicPr>
            <a:picLocks noChangeAspect="1"/>
          </p:cNvPicPr>
          <p:nvPr/>
        </p:nvPicPr>
        <p:blipFill rotWithShape="1">
          <a:blip r:embed="rId5">
            <a:extLst>
              <a:ext uri="{BEBA8EAE-BF5A-486C-A8C5-ECC9F3942E4B}">
                <a14:imgProps xmlns:a14="http://schemas.microsoft.com/office/drawing/2010/main">
                  <a14:imgLayer r:embed="rId6">
                    <a14:imgEffect>
                      <a14:brightnessContrast contrast="20000"/>
                    </a14:imgEffect>
                    <a14:imgEffect>
                      <a14:colorTemperature colorTemp="7200"/>
                    </a14:imgEffect>
                  </a14:imgLayer>
                </a14:imgProps>
              </a:ext>
              <a:ext uri="{28A0092B-C50C-407E-A947-70E740481C1C}">
                <a14:useLocalDpi xmlns:a14="http://schemas.microsoft.com/office/drawing/2010/main" val="0"/>
              </a:ext>
            </a:extLst>
          </a:blip>
          <a:srcRect l="7619" t="49518" r="67692" b="14070"/>
          <a:stretch>
            <a:fillRect/>
          </a:stretch>
        </p:blipFill>
        <p:spPr>
          <a:xfrm>
            <a:off x="6231782" y="2219525"/>
            <a:ext cx="2296240" cy="3657600"/>
          </a:xfrm>
          <a:prstGeom prst="rect">
            <a:avLst/>
          </a:prstGeom>
          <a:effectLst>
            <a:outerShdw blurRad="63500" sx="102000" sy="102000" algn="ctr" rotWithShape="0">
              <a:prstClr val="black">
                <a:alpha val="40000"/>
              </a:prstClr>
            </a:outerShdw>
          </a:effectLst>
        </p:spPr>
      </p:pic>
      <p:pic>
        <p:nvPicPr>
          <p:cNvPr id="35" name="Picture 34" descr="Graphical user interface, application&#10;&#10;Description automatically generated"/>
          <p:cNvPicPr>
            <a:picLocks noChangeAspect="1"/>
          </p:cNvPicPr>
          <p:nvPr/>
        </p:nvPicPr>
        <p:blipFill rotWithShape="1">
          <a:blip r:embed="rId7">
            <a:extLst>
              <a:ext uri="{BEBA8EAE-BF5A-486C-A8C5-ECC9F3942E4B}">
                <a14:imgProps xmlns:a14="http://schemas.microsoft.com/office/drawing/2010/main">
                  <a14:imgLayer r:embed="rId8">
                    <a14:imgEffect>
                      <a14:brightnessContrast contrast="20000"/>
                    </a14:imgEffect>
                    <a14:imgEffect>
                      <a14:colorTemperature colorTemp="7200"/>
                    </a14:imgEffect>
                  </a14:imgLayer>
                </a14:imgProps>
              </a:ext>
              <a:ext uri="{28A0092B-C50C-407E-A947-70E740481C1C}">
                <a14:useLocalDpi xmlns:a14="http://schemas.microsoft.com/office/drawing/2010/main" val="0"/>
              </a:ext>
            </a:extLst>
          </a:blip>
          <a:srcRect l="65515" t="49087" r="10697" b="13963"/>
          <a:stretch>
            <a:fillRect/>
          </a:stretch>
        </p:blipFill>
        <p:spPr>
          <a:xfrm>
            <a:off x="3779356" y="2219525"/>
            <a:ext cx="2180263" cy="3657600"/>
          </a:xfrm>
          <a:prstGeom prst="rect">
            <a:avLst/>
          </a:prstGeom>
          <a:effectLst>
            <a:outerShdw blurRad="63500" sx="102000" sy="102000" algn="ctr" rotWithShape="0">
              <a:prstClr val="black">
                <a:alpha val="40000"/>
              </a:prstClr>
            </a:outerShdw>
          </a:effectLst>
        </p:spPr>
      </p:pic>
      <p:pic>
        <p:nvPicPr>
          <p:cNvPr id="3078" name="Picture 6" descr="Kooky Gook GIFs - Find &amp;amp; Share on GIPHY"/>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638986" y="4048326"/>
            <a:ext cx="1292437" cy="182880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5" name="Picture 6" descr="Kooky Gook GIFs - Find &amp;amp; Share on GIPHY"/>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flipH="1">
            <a:off x="9114026" y="4048326"/>
            <a:ext cx="1292437" cy="182880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1" name="图片 10"/>
          <p:cNvPicPr>
            <a:picLocks noChangeAspect="1"/>
          </p:cNvPicPr>
          <p:nvPr/>
        </p:nvPicPr>
        <p:blipFill>
          <a:blip r:embed="rId10">
            <a:extLst>
              <a:ext uri="{BEBA8EAE-BF5A-486C-A8C5-ECC9F3942E4B}">
                <a14:imgProps xmlns:a14="http://schemas.microsoft.com/office/drawing/2010/main">
                  <a14:imgLayer r:embed="rId11">
                    <a14:imgEffect>
                      <a14:saturation sat="300000"/>
                    </a14:imgEffect>
                  </a14:imgLayer>
                </a14:imgProps>
              </a:ext>
              <a:ext uri="{28A0092B-C50C-407E-A947-70E740481C1C}">
                <a14:useLocalDpi xmlns:a14="http://schemas.microsoft.com/office/drawing/2010/main" val="0"/>
              </a:ext>
            </a:extLst>
          </a:blip>
          <a:stretch>
            <a:fillRect/>
          </a:stretch>
        </p:blipFill>
        <p:spPr>
          <a:xfrm>
            <a:off x="8841863" y="4858422"/>
            <a:ext cx="3454400" cy="1999578"/>
          </a:xfrm>
          <a:prstGeom prst="rect">
            <a:avLst/>
          </a:prstGeom>
          <a:effectLst>
            <a:outerShdw blurRad="63500" sx="102000" sy="102000" algn="ctr" rotWithShape="0">
              <a:prstClr val="black">
                <a:alpha val="40000"/>
              </a:prstClr>
            </a:outerShdw>
          </a:effectLst>
        </p:spPr>
      </p:pic>
      <p:pic>
        <p:nvPicPr>
          <p:cNvPr id="43" name="Picture 42" descr="A group of flowers&#10;&#10;Description automatically generated with low confidence"/>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486919" y="4504832"/>
            <a:ext cx="3657600" cy="3657600"/>
          </a:xfrm>
          <a:prstGeom prst="rect">
            <a:avLst/>
          </a:prstGeom>
          <a:effectLst>
            <a:outerShdw blurRad="50800" dist="38100" dir="5400000" algn="t" rotWithShape="0">
              <a:prstClr val="black">
                <a:alpha val="40000"/>
              </a:prstClr>
            </a:outerShdw>
          </a:effectLst>
        </p:spPr>
      </p:pic>
      <p:grpSp>
        <p:nvGrpSpPr>
          <p:cNvPr id="3" name="Group 2"/>
          <p:cNvGrpSpPr/>
          <p:nvPr/>
        </p:nvGrpSpPr>
        <p:grpSpPr>
          <a:xfrm>
            <a:off x="1367765" y="662608"/>
            <a:ext cx="2560320" cy="2560320"/>
            <a:chOff x="1367765" y="662608"/>
            <a:chExt cx="2560320" cy="2560320"/>
          </a:xfrm>
        </p:grpSpPr>
        <p:pic>
          <p:nvPicPr>
            <p:cNvPr id="6146" name="Picture 2" descr="Purple Bubble Transparent"/>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367765" y="662608"/>
              <a:ext cx="2560320" cy="256032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680216" y="1450085"/>
              <a:ext cx="193541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0" i="0" u="none" strike="noStrike" kern="1200" cap="none" spc="0" normalizeH="0" baseline="0" noProof="0" dirty="0">
                  <a:ln>
                    <a:noFill/>
                  </a:ln>
                  <a:solidFill>
                    <a:srgbClr val="FF0066"/>
                  </a:solidFill>
                  <a:effectLst>
                    <a:outerShdw blurRad="38100" dist="38100" dir="2700000" algn="tl">
                      <a:srgbClr val="000000">
                        <a:alpha val="43137"/>
                      </a:srgbClr>
                    </a:outerShdw>
                  </a:effectLst>
                  <a:uLnTx/>
                  <a:uFillTx/>
                  <a:latin typeface="Calibri" panose="020F0502020204030204"/>
                  <a:ea typeface="+mn-ea"/>
                  <a:cs typeface="+mn-cs"/>
                </a:rPr>
                <a:t>TRÌNH BÀY</a:t>
              </a:r>
            </a:p>
          </p:txBody>
        </p:sp>
      </p:grpSp>
      <p:grpSp>
        <p:nvGrpSpPr>
          <p:cNvPr id="5" name="Group 4"/>
          <p:cNvGrpSpPr/>
          <p:nvPr/>
        </p:nvGrpSpPr>
        <p:grpSpPr>
          <a:xfrm>
            <a:off x="8163514" y="662608"/>
            <a:ext cx="2560320" cy="2560320"/>
            <a:chOff x="8163514" y="662608"/>
            <a:chExt cx="2560320" cy="2560320"/>
          </a:xfrm>
        </p:grpSpPr>
        <p:pic>
          <p:nvPicPr>
            <p:cNvPr id="17" name="Picture 2" descr="Purple Bubble Transparent"/>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flipH="1">
              <a:off x="8163514" y="662608"/>
              <a:ext cx="2560320" cy="2560320"/>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p:cNvSpPr txBox="1"/>
            <p:nvPr/>
          </p:nvSpPr>
          <p:spPr>
            <a:xfrm>
              <a:off x="8480240" y="1450084"/>
              <a:ext cx="193541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0" i="0" u="none" strike="noStrike" kern="1200" cap="none" spc="0" normalizeH="0" baseline="0" noProof="0" dirty="0">
                  <a:ln>
                    <a:noFill/>
                  </a:ln>
                  <a:solidFill>
                    <a:srgbClr val="FF0066"/>
                  </a:solidFill>
                  <a:effectLst>
                    <a:outerShdw blurRad="38100" dist="38100" dir="2700000" algn="tl">
                      <a:srgbClr val="000000">
                        <a:alpha val="43137"/>
                      </a:srgbClr>
                    </a:outerShdw>
                  </a:effectLst>
                  <a:uLnTx/>
                  <a:uFillTx/>
                  <a:latin typeface="Calibri" panose="020F0502020204030204"/>
                  <a:ea typeface="+mn-ea"/>
                  <a:cs typeface="+mn-cs"/>
                </a:rPr>
                <a:t>NHẬN XÉT</a:t>
              </a:r>
            </a:p>
          </p:txBody>
        </p:sp>
      </p:grpSp>
      <p:pic>
        <p:nvPicPr>
          <p:cNvPr id="10" name="Picture 9"/>
          <p:cNvPicPr>
            <a:picLocks noChangeAspect="1"/>
          </p:cNvPicPr>
          <p:nvPr/>
        </p:nvPicPr>
        <p:blipFill>
          <a:blip r:embed="rId14"/>
          <a:stretch>
            <a:fillRect/>
          </a:stretch>
        </p:blipFill>
        <p:spPr>
          <a:xfrm>
            <a:off x="3987392" y="1087368"/>
            <a:ext cx="4176122" cy="126807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43"/>
                                            </p:tgtEl>
                                            <p:attrNameLst>
                                              <p:attrName>style.visibility</p:attrName>
                                            </p:attrNameLst>
                                          </p:cBhvr>
                                          <p:to>
                                            <p:strVal val="visible"/>
                                          </p:to>
                                        </p:set>
                                        <p:animEffect transition="in" filter="wipe(down)">
                                          <p:cBhvr>
                                            <p:cTn id="10" dur="500"/>
                                            <p:tgtEl>
                                              <p:spTgt spid="43"/>
                                            </p:tgtEl>
                                          </p:cBhvr>
                                        </p:animEffect>
                                      </p:childTnLst>
                                    </p:cTn>
                                  </p:par>
                                  <p:par>
                                    <p:cTn id="11" presetID="22" presetClass="entr" presetSubtype="4"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500"/>
                                            <p:tgtEl>
                                              <p:spTgt spid="11"/>
                                            </p:tgtEl>
                                          </p:cBhvr>
                                        </p:animEffect>
                                      </p:childTnLst>
                                    </p:cTn>
                                  </p:par>
                                </p:childTnLst>
                              </p:cTn>
                            </p:par>
                            <p:par>
                              <p:cTn id="14" fill="hold">
                                <p:stCondLst>
                                  <p:cond delay="500"/>
                                </p:stCondLst>
                                <p:childTnLst>
                                  <p:par>
                                    <p:cTn id="15" presetID="53" presetClass="entr" presetSubtype="16"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14:presetBounceEnd="40000">
                                      <p:stCondLst>
                                        <p:cond delay="0"/>
                                      </p:stCondLst>
                                      <p:childTnLst>
                                        <p:set>
                                          <p:cBhvr>
                                            <p:cTn id="23" dur="1" fill="hold">
                                              <p:stCondLst>
                                                <p:cond delay="0"/>
                                              </p:stCondLst>
                                            </p:cTn>
                                            <p:tgtEl>
                                              <p:spTgt spid="35"/>
                                            </p:tgtEl>
                                            <p:attrNameLst>
                                              <p:attrName>style.visibility</p:attrName>
                                            </p:attrNameLst>
                                          </p:cBhvr>
                                          <p:to>
                                            <p:strVal val="visible"/>
                                          </p:to>
                                        </p:set>
                                        <p:anim calcmode="lin" valueType="num" p14:bounceEnd="40000">
                                          <p:cBhvr additive="base">
                                            <p:cTn id="24" dur="750" fill="hold"/>
                                            <p:tgtEl>
                                              <p:spTgt spid="35"/>
                                            </p:tgtEl>
                                            <p:attrNameLst>
                                              <p:attrName>ppt_x</p:attrName>
                                            </p:attrNameLst>
                                          </p:cBhvr>
                                          <p:tavLst>
                                            <p:tav tm="0">
                                              <p:val>
                                                <p:strVal val="#ppt_x"/>
                                              </p:val>
                                            </p:tav>
                                            <p:tav tm="100000">
                                              <p:val>
                                                <p:strVal val="#ppt_x"/>
                                              </p:val>
                                            </p:tav>
                                          </p:tavLst>
                                        </p:anim>
                                        <p:anim calcmode="lin" valueType="num" p14:bounceEnd="40000">
                                          <p:cBhvr additive="base">
                                            <p:cTn id="25" dur="750" fill="hold"/>
                                            <p:tgtEl>
                                              <p:spTgt spid="3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2"/>
                                                </p:cond>
                                              </p:stCondLst>
                                              <p:endCondLst>
                                                <p:cond evt="onStopAudio" delay="0">
                                                  <p:tgtEl>
                                                    <p:sldTgt/>
                                                  </p:tgtEl>
                                                </p:cond>
                                              </p:endCondLst>
                                            </p:cTn>
                                            <p:tgtEl>
                                              <p:sndTgt r:embed="rId2" name="Trò-chơi-chíu.wav"/>
                                            </p:tgtEl>
                                          </p:cMediaNode>
                                        </p:audio>
                                      </p:subTnLst>
                                    </p:cTn>
                                  </p:par>
                                </p:childTnLst>
                              </p:cTn>
                            </p:par>
                            <p:par>
                              <p:cTn id="26" fill="hold">
                                <p:stCondLst>
                                  <p:cond delay="1000"/>
                                </p:stCondLst>
                                <p:childTnLst>
                                  <p:par>
                                    <p:cTn id="27" presetID="22" presetClass="entr" presetSubtype="4" fill="hold" nodeType="after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wipe(down)">
                                          <p:cBhvr>
                                            <p:cTn id="29" dur="500"/>
                                            <p:tgtEl>
                                              <p:spTgt spid="3"/>
                                            </p:tgtEl>
                                          </p:cBhvr>
                                        </p:animEffect>
                                      </p:childTnLst>
                                    </p:cTn>
                                  </p:par>
                                  <p:par>
                                    <p:cTn id="30" presetID="22" presetClass="entr" presetSubtype="4" fill="hold" nodeType="withEffect">
                                      <p:stCondLst>
                                        <p:cond delay="0"/>
                                      </p:stCondLst>
                                      <p:childTnLst>
                                        <p:set>
                                          <p:cBhvr>
                                            <p:cTn id="31" dur="1" fill="hold">
                                              <p:stCondLst>
                                                <p:cond delay="0"/>
                                              </p:stCondLst>
                                            </p:cTn>
                                            <p:tgtEl>
                                              <p:spTgt spid="3078"/>
                                            </p:tgtEl>
                                            <p:attrNameLst>
                                              <p:attrName>style.visibility</p:attrName>
                                            </p:attrNameLst>
                                          </p:cBhvr>
                                          <p:to>
                                            <p:strVal val="visible"/>
                                          </p:to>
                                        </p:set>
                                        <p:animEffect transition="in" filter="wipe(down)">
                                          <p:cBhvr>
                                            <p:cTn id="32" dur="500"/>
                                            <p:tgtEl>
                                              <p:spTgt spid="3078"/>
                                            </p:tgtEl>
                                          </p:cBhvr>
                                        </p:animEffect>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14:presetBounceEnd="40000">
                                      <p:stCondLst>
                                        <p:cond delay="0"/>
                                      </p:stCondLst>
                                      <p:childTnLst>
                                        <p:set>
                                          <p:cBhvr>
                                            <p:cTn id="36" dur="1" fill="hold">
                                              <p:stCondLst>
                                                <p:cond delay="0"/>
                                              </p:stCondLst>
                                            </p:cTn>
                                            <p:tgtEl>
                                              <p:spTgt spid="33"/>
                                            </p:tgtEl>
                                            <p:attrNameLst>
                                              <p:attrName>style.visibility</p:attrName>
                                            </p:attrNameLst>
                                          </p:cBhvr>
                                          <p:to>
                                            <p:strVal val="visible"/>
                                          </p:to>
                                        </p:set>
                                        <p:anim calcmode="lin" valueType="num" p14:bounceEnd="40000">
                                          <p:cBhvr additive="base">
                                            <p:cTn id="37" dur="750" fill="hold"/>
                                            <p:tgtEl>
                                              <p:spTgt spid="33"/>
                                            </p:tgtEl>
                                            <p:attrNameLst>
                                              <p:attrName>ppt_x</p:attrName>
                                            </p:attrNameLst>
                                          </p:cBhvr>
                                          <p:tavLst>
                                            <p:tav tm="0">
                                              <p:val>
                                                <p:strVal val="#ppt_x"/>
                                              </p:val>
                                            </p:tav>
                                            <p:tav tm="100000">
                                              <p:val>
                                                <p:strVal val="#ppt_x"/>
                                              </p:val>
                                            </p:tav>
                                          </p:tavLst>
                                        </p:anim>
                                        <p:anim calcmode="lin" valueType="num" p14:bounceEnd="40000">
                                          <p:cBhvr additive="base">
                                            <p:cTn id="38" dur="750" fill="hold"/>
                                            <p:tgtEl>
                                              <p:spTgt spid="3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5"/>
                                                </p:cond>
                                              </p:stCondLst>
                                              <p:endCondLst>
                                                <p:cond evt="onStopAudio" delay="0">
                                                  <p:tgtEl>
                                                    <p:sldTgt/>
                                                  </p:tgtEl>
                                                </p:cond>
                                              </p:endCondLst>
                                            </p:cTn>
                                            <p:tgtEl>
                                              <p:sndTgt r:embed="rId2" name="Trò-chơi-chíu.wav"/>
                                            </p:tgtEl>
                                          </p:cMediaNode>
                                        </p:audio>
                                      </p:subTnLst>
                                    </p:cTn>
                                  </p:par>
                                </p:childTnLst>
                              </p:cTn>
                            </p:par>
                            <p:par>
                              <p:cTn id="39" fill="hold">
                                <p:stCondLst>
                                  <p:cond delay="1000"/>
                                </p:stCondLst>
                                <p:childTnLst>
                                  <p:par>
                                    <p:cTn id="40" presetID="22" presetClass="entr" presetSubtype="4" fill="hold" nodeType="afterEffect">
                                      <p:stCondLst>
                                        <p:cond delay="0"/>
                                      </p:stCondLst>
                                      <p:childTnLst>
                                        <p:set>
                                          <p:cBhvr>
                                            <p:cTn id="41" dur="1" fill="hold">
                                              <p:stCondLst>
                                                <p:cond delay="0"/>
                                              </p:stCondLst>
                                            </p:cTn>
                                            <p:tgtEl>
                                              <p:spTgt spid="5"/>
                                            </p:tgtEl>
                                            <p:attrNameLst>
                                              <p:attrName>style.visibility</p:attrName>
                                            </p:attrNameLst>
                                          </p:cBhvr>
                                          <p:to>
                                            <p:strVal val="visible"/>
                                          </p:to>
                                        </p:set>
                                        <p:animEffect transition="in" filter="wipe(down)">
                                          <p:cBhvr>
                                            <p:cTn id="42" dur="500"/>
                                            <p:tgtEl>
                                              <p:spTgt spid="5"/>
                                            </p:tgtEl>
                                          </p:cBhvr>
                                        </p:animEffect>
                                      </p:childTnLst>
                                    </p:cTn>
                                  </p:par>
                                  <p:par>
                                    <p:cTn id="43" presetID="22" presetClass="entr" presetSubtype="4" fill="hold" nodeType="withEffect">
                                      <p:stCondLst>
                                        <p:cond delay="0"/>
                                      </p:stCondLst>
                                      <p:childTnLst>
                                        <p:set>
                                          <p:cBhvr>
                                            <p:cTn id="44" dur="1" fill="hold">
                                              <p:stCondLst>
                                                <p:cond delay="0"/>
                                              </p:stCondLst>
                                            </p:cTn>
                                            <p:tgtEl>
                                              <p:spTgt spid="45"/>
                                            </p:tgtEl>
                                            <p:attrNameLst>
                                              <p:attrName>style.visibility</p:attrName>
                                            </p:attrNameLst>
                                          </p:cBhvr>
                                          <p:to>
                                            <p:strVal val="visible"/>
                                          </p:to>
                                        </p:set>
                                        <p:animEffect transition="in" filter="wipe(down)">
                                          <p:cBhvr>
                                            <p:cTn id="45" dur="500"/>
                                            <p:tgtEl>
                                              <p:spTgt spid="45"/>
                                            </p:tgtEl>
                                          </p:cBhvr>
                                        </p:animEffect>
                                      </p:childTnLst>
                                    </p:cTn>
                                  </p:par>
                                  <p:par>
                                    <p:cTn id="46" presetID="53" presetClass="entr" presetSubtype="16" fill="hold" nodeType="withEffect">
                                      <p:stCondLst>
                                        <p:cond delay="0"/>
                                      </p:stCondLst>
                                      <p:childTnLst>
                                        <p:set>
                                          <p:cBhvr>
                                            <p:cTn id="47" dur="1" fill="hold">
                                              <p:stCondLst>
                                                <p:cond delay="0"/>
                                              </p:stCondLst>
                                            </p:cTn>
                                            <p:tgtEl>
                                              <p:spTgt spid="10"/>
                                            </p:tgtEl>
                                            <p:attrNameLst>
                                              <p:attrName>style.visibility</p:attrName>
                                            </p:attrNameLst>
                                          </p:cBhvr>
                                          <p:to>
                                            <p:strVal val="visible"/>
                                          </p:to>
                                        </p:set>
                                        <p:anim calcmode="lin" valueType="num">
                                          <p:cBhvr>
                                            <p:cTn id="48" dur="500" fill="hold"/>
                                            <p:tgtEl>
                                              <p:spTgt spid="10"/>
                                            </p:tgtEl>
                                            <p:attrNameLst>
                                              <p:attrName>ppt_w</p:attrName>
                                            </p:attrNameLst>
                                          </p:cBhvr>
                                          <p:tavLst>
                                            <p:tav tm="0">
                                              <p:val>
                                                <p:fltVal val="0"/>
                                              </p:val>
                                            </p:tav>
                                            <p:tav tm="100000">
                                              <p:val>
                                                <p:strVal val="#ppt_w"/>
                                              </p:val>
                                            </p:tav>
                                          </p:tavLst>
                                        </p:anim>
                                        <p:anim calcmode="lin" valueType="num">
                                          <p:cBhvr>
                                            <p:cTn id="49" dur="500" fill="hold"/>
                                            <p:tgtEl>
                                              <p:spTgt spid="10"/>
                                            </p:tgtEl>
                                            <p:attrNameLst>
                                              <p:attrName>ppt_h</p:attrName>
                                            </p:attrNameLst>
                                          </p:cBhvr>
                                          <p:tavLst>
                                            <p:tav tm="0">
                                              <p:val>
                                                <p:fltVal val="0"/>
                                              </p:val>
                                            </p:tav>
                                            <p:tav tm="100000">
                                              <p:val>
                                                <p:strVal val="#ppt_h"/>
                                              </p:val>
                                            </p:tav>
                                          </p:tavLst>
                                        </p:anim>
                                        <p:animEffect transition="in" filter="fade">
                                          <p:cBhvr>
                                            <p:cTn id="5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43"/>
                                            </p:tgtEl>
                                            <p:attrNameLst>
                                              <p:attrName>style.visibility</p:attrName>
                                            </p:attrNameLst>
                                          </p:cBhvr>
                                          <p:to>
                                            <p:strVal val="visible"/>
                                          </p:to>
                                        </p:set>
                                        <p:animEffect transition="in" filter="wipe(down)">
                                          <p:cBhvr>
                                            <p:cTn id="10" dur="500"/>
                                            <p:tgtEl>
                                              <p:spTgt spid="43"/>
                                            </p:tgtEl>
                                          </p:cBhvr>
                                        </p:animEffect>
                                      </p:childTnLst>
                                    </p:cTn>
                                  </p:par>
                                  <p:par>
                                    <p:cTn id="11" presetID="22" presetClass="entr" presetSubtype="4"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500"/>
                                            <p:tgtEl>
                                              <p:spTgt spid="11"/>
                                            </p:tgtEl>
                                          </p:cBhvr>
                                        </p:animEffect>
                                      </p:childTnLst>
                                    </p:cTn>
                                  </p:par>
                                </p:childTnLst>
                              </p:cTn>
                            </p:par>
                            <p:par>
                              <p:cTn id="14" fill="hold">
                                <p:stCondLst>
                                  <p:cond delay="500"/>
                                </p:stCondLst>
                                <p:childTnLst>
                                  <p:par>
                                    <p:cTn id="15" presetID="53" presetClass="entr" presetSubtype="16"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35"/>
                                            </p:tgtEl>
                                            <p:attrNameLst>
                                              <p:attrName>style.visibility</p:attrName>
                                            </p:attrNameLst>
                                          </p:cBhvr>
                                          <p:to>
                                            <p:strVal val="visible"/>
                                          </p:to>
                                        </p:set>
                                        <p:anim calcmode="lin" valueType="num">
                                          <p:cBhvr additive="base">
                                            <p:cTn id="24" dur="750" fill="hold"/>
                                            <p:tgtEl>
                                              <p:spTgt spid="35"/>
                                            </p:tgtEl>
                                            <p:attrNameLst>
                                              <p:attrName>ppt_x</p:attrName>
                                            </p:attrNameLst>
                                          </p:cBhvr>
                                          <p:tavLst>
                                            <p:tav tm="0">
                                              <p:val>
                                                <p:strVal val="#ppt_x"/>
                                              </p:val>
                                            </p:tav>
                                            <p:tav tm="100000">
                                              <p:val>
                                                <p:strVal val="#ppt_x"/>
                                              </p:val>
                                            </p:tav>
                                          </p:tavLst>
                                        </p:anim>
                                        <p:anim calcmode="lin" valueType="num">
                                          <p:cBhvr additive="base">
                                            <p:cTn id="25" dur="750" fill="hold"/>
                                            <p:tgtEl>
                                              <p:spTgt spid="3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2"/>
                                                </p:cond>
                                              </p:stCondLst>
                                              <p:endCondLst>
                                                <p:cond evt="onStopAudio" delay="0">
                                                  <p:tgtEl>
                                                    <p:sldTgt/>
                                                  </p:tgtEl>
                                                </p:cond>
                                              </p:endCondLst>
                                            </p:cTn>
                                            <p:tgtEl>
                                              <p:sndTgt r:embed="rId15" name="Trò-chơi-chíu.wav"/>
                                            </p:tgtEl>
                                          </p:cMediaNode>
                                        </p:audio>
                                      </p:subTnLst>
                                    </p:cTn>
                                  </p:par>
                                </p:childTnLst>
                              </p:cTn>
                            </p:par>
                            <p:par>
                              <p:cTn id="26" fill="hold">
                                <p:stCondLst>
                                  <p:cond delay="1000"/>
                                </p:stCondLst>
                                <p:childTnLst>
                                  <p:par>
                                    <p:cTn id="27" presetID="22" presetClass="entr" presetSubtype="4" fill="hold" nodeType="after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wipe(down)">
                                          <p:cBhvr>
                                            <p:cTn id="29" dur="500"/>
                                            <p:tgtEl>
                                              <p:spTgt spid="3"/>
                                            </p:tgtEl>
                                          </p:cBhvr>
                                        </p:animEffect>
                                      </p:childTnLst>
                                    </p:cTn>
                                  </p:par>
                                  <p:par>
                                    <p:cTn id="30" presetID="22" presetClass="entr" presetSubtype="4" fill="hold" nodeType="withEffect">
                                      <p:stCondLst>
                                        <p:cond delay="0"/>
                                      </p:stCondLst>
                                      <p:childTnLst>
                                        <p:set>
                                          <p:cBhvr>
                                            <p:cTn id="31" dur="1" fill="hold">
                                              <p:stCondLst>
                                                <p:cond delay="0"/>
                                              </p:stCondLst>
                                            </p:cTn>
                                            <p:tgtEl>
                                              <p:spTgt spid="3078"/>
                                            </p:tgtEl>
                                            <p:attrNameLst>
                                              <p:attrName>style.visibility</p:attrName>
                                            </p:attrNameLst>
                                          </p:cBhvr>
                                          <p:to>
                                            <p:strVal val="visible"/>
                                          </p:to>
                                        </p:set>
                                        <p:animEffect transition="in" filter="wipe(down)">
                                          <p:cBhvr>
                                            <p:cTn id="32" dur="500"/>
                                            <p:tgtEl>
                                              <p:spTgt spid="3078"/>
                                            </p:tgtEl>
                                          </p:cBhvr>
                                        </p:animEffect>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3"/>
                                            </p:tgtEl>
                                            <p:attrNameLst>
                                              <p:attrName>style.visibility</p:attrName>
                                            </p:attrNameLst>
                                          </p:cBhvr>
                                          <p:to>
                                            <p:strVal val="visible"/>
                                          </p:to>
                                        </p:set>
                                        <p:anim calcmode="lin" valueType="num">
                                          <p:cBhvr additive="base">
                                            <p:cTn id="37" dur="750" fill="hold"/>
                                            <p:tgtEl>
                                              <p:spTgt spid="33"/>
                                            </p:tgtEl>
                                            <p:attrNameLst>
                                              <p:attrName>ppt_x</p:attrName>
                                            </p:attrNameLst>
                                          </p:cBhvr>
                                          <p:tavLst>
                                            <p:tav tm="0">
                                              <p:val>
                                                <p:strVal val="#ppt_x"/>
                                              </p:val>
                                            </p:tav>
                                            <p:tav tm="100000">
                                              <p:val>
                                                <p:strVal val="#ppt_x"/>
                                              </p:val>
                                            </p:tav>
                                          </p:tavLst>
                                        </p:anim>
                                        <p:anim calcmode="lin" valueType="num">
                                          <p:cBhvr additive="base">
                                            <p:cTn id="38" dur="750" fill="hold"/>
                                            <p:tgtEl>
                                              <p:spTgt spid="3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5"/>
                                                </p:cond>
                                              </p:stCondLst>
                                              <p:endCondLst>
                                                <p:cond evt="onStopAudio" delay="0">
                                                  <p:tgtEl>
                                                    <p:sldTgt/>
                                                  </p:tgtEl>
                                                </p:cond>
                                              </p:endCondLst>
                                            </p:cTn>
                                            <p:tgtEl>
                                              <p:sndTgt r:embed="rId15" name="Trò-chơi-chíu.wav"/>
                                            </p:tgtEl>
                                          </p:cMediaNode>
                                        </p:audio>
                                      </p:subTnLst>
                                    </p:cTn>
                                  </p:par>
                                </p:childTnLst>
                              </p:cTn>
                            </p:par>
                            <p:par>
                              <p:cTn id="39" fill="hold">
                                <p:stCondLst>
                                  <p:cond delay="1000"/>
                                </p:stCondLst>
                                <p:childTnLst>
                                  <p:par>
                                    <p:cTn id="40" presetID="22" presetClass="entr" presetSubtype="4" fill="hold" nodeType="afterEffect">
                                      <p:stCondLst>
                                        <p:cond delay="0"/>
                                      </p:stCondLst>
                                      <p:childTnLst>
                                        <p:set>
                                          <p:cBhvr>
                                            <p:cTn id="41" dur="1" fill="hold">
                                              <p:stCondLst>
                                                <p:cond delay="0"/>
                                              </p:stCondLst>
                                            </p:cTn>
                                            <p:tgtEl>
                                              <p:spTgt spid="5"/>
                                            </p:tgtEl>
                                            <p:attrNameLst>
                                              <p:attrName>style.visibility</p:attrName>
                                            </p:attrNameLst>
                                          </p:cBhvr>
                                          <p:to>
                                            <p:strVal val="visible"/>
                                          </p:to>
                                        </p:set>
                                        <p:animEffect transition="in" filter="wipe(down)">
                                          <p:cBhvr>
                                            <p:cTn id="42" dur="500"/>
                                            <p:tgtEl>
                                              <p:spTgt spid="5"/>
                                            </p:tgtEl>
                                          </p:cBhvr>
                                        </p:animEffect>
                                      </p:childTnLst>
                                    </p:cTn>
                                  </p:par>
                                  <p:par>
                                    <p:cTn id="43" presetID="22" presetClass="entr" presetSubtype="4" fill="hold" nodeType="withEffect">
                                      <p:stCondLst>
                                        <p:cond delay="0"/>
                                      </p:stCondLst>
                                      <p:childTnLst>
                                        <p:set>
                                          <p:cBhvr>
                                            <p:cTn id="44" dur="1" fill="hold">
                                              <p:stCondLst>
                                                <p:cond delay="0"/>
                                              </p:stCondLst>
                                            </p:cTn>
                                            <p:tgtEl>
                                              <p:spTgt spid="45"/>
                                            </p:tgtEl>
                                            <p:attrNameLst>
                                              <p:attrName>style.visibility</p:attrName>
                                            </p:attrNameLst>
                                          </p:cBhvr>
                                          <p:to>
                                            <p:strVal val="visible"/>
                                          </p:to>
                                        </p:set>
                                        <p:animEffect transition="in" filter="wipe(down)">
                                          <p:cBhvr>
                                            <p:cTn id="45" dur="500"/>
                                            <p:tgtEl>
                                              <p:spTgt spid="45"/>
                                            </p:tgtEl>
                                          </p:cBhvr>
                                        </p:animEffect>
                                      </p:childTnLst>
                                    </p:cTn>
                                  </p:par>
                                  <p:par>
                                    <p:cTn id="46" presetID="53" presetClass="entr" presetSubtype="16" fill="hold" nodeType="withEffect">
                                      <p:stCondLst>
                                        <p:cond delay="0"/>
                                      </p:stCondLst>
                                      <p:childTnLst>
                                        <p:set>
                                          <p:cBhvr>
                                            <p:cTn id="47" dur="1" fill="hold">
                                              <p:stCondLst>
                                                <p:cond delay="0"/>
                                              </p:stCondLst>
                                            </p:cTn>
                                            <p:tgtEl>
                                              <p:spTgt spid="10"/>
                                            </p:tgtEl>
                                            <p:attrNameLst>
                                              <p:attrName>style.visibility</p:attrName>
                                            </p:attrNameLst>
                                          </p:cBhvr>
                                          <p:to>
                                            <p:strVal val="visible"/>
                                          </p:to>
                                        </p:set>
                                        <p:anim calcmode="lin" valueType="num">
                                          <p:cBhvr>
                                            <p:cTn id="48" dur="500" fill="hold"/>
                                            <p:tgtEl>
                                              <p:spTgt spid="10"/>
                                            </p:tgtEl>
                                            <p:attrNameLst>
                                              <p:attrName>ppt_w</p:attrName>
                                            </p:attrNameLst>
                                          </p:cBhvr>
                                          <p:tavLst>
                                            <p:tav tm="0">
                                              <p:val>
                                                <p:fltVal val="0"/>
                                              </p:val>
                                            </p:tav>
                                            <p:tav tm="100000">
                                              <p:val>
                                                <p:strVal val="#ppt_w"/>
                                              </p:val>
                                            </p:tav>
                                          </p:tavLst>
                                        </p:anim>
                                        <p:anim calcmode="lin" valueType="num">
                                          <p:cBhvr>
                                            <p:cTn id="49" dur="500" fill="hold"/>
                                            <p:tgtEl>
                                              <p:spTgt spid="10"/>
                                            </p:tgtEl>
                                            <p:attrNameLst>
                                              <p:attrName>ppt_h</p:attrName>
                                            </p:attrNameLst>
                                          </p:cBhvr>
                                          <p:tavLst>
                                            <p:tav tm="0">
                                              <p:val>
                                                <p:fltVal val="0"/>
                                              </p:val>
                                            </p:tav>
                                            <p:tav tm="100000">
                                              <p:val>
                                                <p:strVal val="#ppt_h"/>
                                              </p:val>
                                            </p:tav>
                                          </p:tavLst>
                                        </p:anim>
                                        <p:animEffect transition="in" filter="fade">
                                          <p:cBhvr>
                                            <p:cTn id="5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2"/>
          <a:stretch>
            <a:fillRect/>
          </a:stretch>
        </p:blipFill>
        <p:spPr>
          <a:xfrm>
            <a:off x="635" y="-635"/>
            <a:ext cx="12192635" cy="6858635"/>
          </a:xfrm>
          <a:prstGeom prst="rect">
            <a:avLst/>
          </a:prstGeom>
        </p:spPr>
      </p:pic>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5" y="2676032"/>
            <a:ext cx="12192000" cy="4181968"/>
          </a:xfrm>
          <a:prstGeom prst="rect">
            <a:avLst/>
          </a:prstGeom>
          <a:effectLst>
            <a:outerShdw blurRad="63500" sx="102000" sy="102000" algn="ctr" rotWithShape="0">
              <a:prstClr val="black">
                <a:alpha val="40000"/>
              </a:prstClr>
            </a:outerShdw>
          </a:effectLst>
        </p:spPr>
      </p:pic>
      <p:grpSp>
        <p:nvGrpSpPr>
          <p:cNvPr id="2" name="组合 1"/>
          <p:cNvGrpSpPr/>
          <p:nvPr/>
        </p:nvGrpSpPr>
        <p:grpSpPr>
          <a:xfrm>
            <a:off x="665011" y="665789"/>
            <a:ext cx="10860708" cy="5849311"/>
            <a:chOff x="756891" y="721391"/>
            <a:chExt cx="10860708" cy="5525785"/>
          </a:xfrm>
          <a:effectLst>
            <a:outerShdw blurRad="50800" dist="38100" dir="16200000" rotWithShape="0">
              <a:prstClr val="black">
                <a:alpha val="40000"/>
              </a:prstClr>
            </a:outerShdw>
          </a:effectLst>
        </p:grpSpPr>
        <p:sp>
          <p:nvSpPr>
            <p:cNvPr id="8" name="矩形 7"/>
            <p:cNvSpPr/>
            <p:nvPr/>
          </p:nvSpPr>
          <p:spPr>
            <a:xfrm rot="206665">
              <a:off x="953671" y="745599"/>
              <a:ext cx="10663928" cy="5501577"/>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Microsoft YaHei" panose="020B0503020204020204" pitchFamily="34" charset="-122"/>
                <a:cs typeface="+mn-cs"/>
              </a:endParaRPr>
            </a:p>
          </p:txBody>
        </p:sp>
        <p:sp>
          <p:nvSpPr>
            <p:cNvPr id="9" name="矩形 8"/>
            <p:cNvSpPr/>
            <p:nvPr/>
          </p:nvSpPr>
          <p:spPr>
            <a:xfrm>
              <a:off x="756891" y="721391"/>
              <a:ext cx="10678218" cy="55015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Microsoft YaHei" panose="020B0503020204020204" pitchFamily="34" charset="-122"/>
                <a:cs typeface="+mn-cs"/>
              </a:endParaRPr>
            </a:p>
          </p:txBody>
        </p:sp>
      </p:grpSp>
      <p:pic>
        <p:nvPicPr>
          <p:cNvPr id="24" name="图片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233173" y="2943661"/>
            <a:ext cx="1958827" cy="3914339"/>
          </a:xfrm>
          <a:prstGeom prst="rect">
            <a:avLst/>
          </a:prstGeom>
          <a:effectLst>
            <a:outerShdw blurRad="63500" sx="102000" sy="102000" algn="ctr" rotWithShape="0">
              <a:prstClr val="black">
                <a:alpha val="40000"/>
              </a:prstClr>
            </a:outerShdw>
          </a:effectLst>
        </p:spPr>
      </p:pic>
      <p:pic>
        <p:nvPicPr>
          <p:cNvPr id="3" name="Picture 2" descr="Screenshot (1196)"/>
          <p:cNvPicPr>
            <a:picLocks noChangeAspect="1"/>
          </p:cNvPicPr>
          <p:nvPr/>
        </p:nvPicPr>
        <p:blipFill>
          <a:blip r:embed="rId5"/>
          <a:stretch>
            <a:fillRect/>
          </a:stretch>
        </p:blipFill>
        <p:spPr>
          <a:xfrm>
            <a:off x="1008380" y="1634490"/>
            <a:ext cx="10334625" cy="354774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wipe(down)">
                                      <p:cBhvr>
                                        <p:cTn id="10" dur="500"/>
                                        <p:tgtEl>
                                          <p:spTgt spid="24"/>
                                        </p:tgtEl>
                                      </p:cBhvr>
                                    </p:animEffect>
                                  </p:childTnLst>
                                </p:cTn>
                              </p:par>
                            </p:childTnLst>
                          </p:cTn>
                        </p:par>
                        <p:par>
                          <p:cTn id="11" fill="hold">
                            <p:stCondLst>
                              <p:cond delay="500"/>
                            </p:stCondLst>
                            <p:childTnLst>
                              <p:par>
                                <p:cTn id="12" presetID="53" presetClass="entr" presetSubtype="16" fill="hold" nodeType="after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animEffect transition="in" filter="fade">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3"/>
          <a:stretch>
            <a:fillRect/>
          </a:stretch>
        </p:blipFill>
        <p:spPr>
          <a:xfrm>
            <a:off x="635" y="-635"/>
            <a:ext cx="12192635" cy="6858635"/>
          </a:xfrm>
          <a:prstGeom prst="rect">
            <a:avLst/>
          </a:prstGeom>
        </p:spPr>
      </p:pic>
      <p:pic>
        <p:nvPicPr>
          <p:cNvPr id="6" name="图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676032"/>
            <a:ext cx="12192000" cy="4181968"/>
          </a:xfrm>
          <a:prstGeom prst="rect">
            <a:avLst/>
          </a:prstGeom>
          <a:effectLst>
            <a:outerShdw blurRad="63500" sx="102000" sy="102000" algn="ctr" rotWithShape="0">
              <a:prstClr val="black">
                <a:alpha val="40000"/>
              </a:prstClr>
            </a:outerShdw>
          </a:effectLst>
        </p:spPr>
      </p:pic>
      <p:grpSp>
        <p:nvGrpSpPr>
          <p:cNvPr id="7" name="组合 6"/>
          <p:cNvGrpSpPr/>
          <p:nvPr/>
        </p:nvGrpSpPr>
        <p:grpSpPr>
          <a:xfrm>
            <a:off x="1368275" y="846818"/>
            <a:ext cx="9455449" cy="5163728"/>
            <a:chOff x="1227083" y="675833"/>
            <a:chExt cx="10162697" cy="5898322"/>
          </a:xfrm>
          <a:effectLst>
            <a:outerShdw blurRad="50800" dist="38100" dir="16200000" rotWithShape="0">
              <a:prstClr val="black">
                <a:alpha val="40000"/>
              </a:prstClr>
            </a:outerShdw>
          </a:effectLst>
        </p:grpSpPr>
        <p:sp>
          <p:nvSpPr>
            <p:cNvPr id="8" name="矩形 7"/>
            <p:cNvSpPr/>
            <p:nvPr/>
          </p:nvSpPr>
          <p:spPr>
            <a:xfrm rot="344791">
              <a:off x="1331380" y="828233"/>
              <a:ext cx="10058400" cy="5745922"/>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Microsoft YaHei" panose="020B0503020204020204" pitchFamily="34" charset="-122"/>
                <a:cs typeface="+mn-cs"/>
              </a:endParaRPr>
            </a:p>
          </p:txBody>
        </p:sp>
        <p:sp>
          <p:nvSpPr>
            <p:cNvPr id="9" name="矩形 8"/>
            <p:cNvSpPr/>
            <p:nvPr/>
          </p:nvSpPr>
          <p:spPr>
            <a:xfrm>
              <a:off x="1227083" y="675833"/>
              <a:ext cx="10058400" cy="5745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Microsoft YaHei" panose="020B0503020204020204" pitchFamily="34" charset="-122"/>
                <a:cs typeface="+mn-cs"/>
              </a:endParaRPr>
            </a:p>
          </p:txBody>
        </p:sp>
      </p:grpSp>
      <p:pic>
        <p:nvPicPr>
          <p:cNvPr id="3" name="图片 2"/>
          <p:cNvPicPr>
            <a:picLocks noChangeAspect="1"/>
          </p:cNvPicPr>
          <p:nvPr/>
        </p:nvPicPr>
        <p:blipFill>
          <a:blip r:embed="rId5">
            <a:extLst>
              <a:ext uri="{BEBA8EAE-BF5A-486C-A8C5-ECC9F3942E4B}">
                <a14:imgProps xmlns:a14="http://schemas.microsoft.com/office/drawing/2010/main">
                  <a14:imgLayer r:embed="rId6">
                    <a14:imgEffect>
                      <a14:colorTemperature colorTemp="8800"/>
                    </a14:imgEffect>
                  </a14:imgLayer>
                </a14:imgProps>
              </a:ext>
              <a:ext uri="{28A0092B-C50C-407E-A947-70E740481C1C}">
                <a14:useLocalDpi xmlns:a14="http://schemas.microsoft.com/office/drawing/2010/main" val="0"/>
              </a:ext>
            </a:extLst>
          </a:blip>
          <a:stretch>
            <a:fillRect/>
          </a:stretch>
        </p:blipFill>
        <p:spPr>
          <a:xfrm>
            <a:off x="3571828" y="4767016"/>
            <a:ext cx="5048343" cy="2103120"/>
          </a:xfrm>
          <a:prstGeom prst="rect">
            <a:avLst/>
          </a:prstGeom>
          <a:effectLst>
            <a:outerShdw blurRad="63500" sx="102000" sy="102000" algn="ctr" rotWithShape="0">
              <a:prstClr val="black">
                <a:alpha val="40000"/>
              </a:prstClr>
            </a:outerShdw>
          </a:effectLst>
        </p:spPr>
      </p:pic>
      <p:sp>
        <p:nvSpPr>
          <p:cNvPr id="2" name="TextBox 1"/>
          <p:cNvSpPr txBox="1"/>
          <p:nvPr/>
        </p:nvSpPr>
        <p:spPr>
          <a:xfrm>
            <a:off x="2295602" y="2613007"/>
            <a:ext cx="7503755"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8000" b="0" i="0" u="none" strike="noStrike" kern="1200" cap="none" spc="0" normalizeH="0" baseline="0" noProof="0" dirty="0">
                <a:ln>
                  <a:noFill/>
                </a:ln>
                <a:solidFill>
                  <a:srgbClr val="FFC5CD"/>
                </a:solidFill>
                <a:effectLst/>
                <a:uLnTx/>
                <a:uFillTx/>
                <a:latin typeface="Coiny" panose="02000903060500060000" pitchFamily="2" charset="0"/>
                <a:ea typeface="+mn-ea"/>
                <a:cs typeface="+mn-cs"/>
              </a:rPr>
              <a:t>NHÀ VĂN NHÍ</a:t>
            </a:r>
          </a:p>
        </p:txBody>
      </p:sp>
      <p:sp>
        <p:nvSpPr>
          <p:cNvPr id="12" name="TextBox 11"/>
          <p:cNvSpPr txBox="1"/>
          <p:nvPr/>
        </p:nvSpPr>
        <p:spPr>
          <a:xfrm>
            <a:off x="2344122" y="2559133"/>
            <a:ext cx="7503755"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8000" b="0" i="0" u="none" strike="noStrike" kern="1200" cap="none" spc="0" normalizeH="0" baseline="0" noProof="0" dirty="0">
                <a:ln>
                  <a:noFill/>
                </a:ln>
                <a:solidFill>
                  <a:srgbClr val="FF2543"/>
                </a:solidFill>
                <a:effectLst>
                  <a:outerShdw blurRad="50800" dist="38100" dir="16200000" rotWithShape="0">
                    <a:prstClr val="black">
                      <a:alpha val="40000"/>
                    </a:prstClr>
                  </a:outerShdw>
                </a:effectLst>
                <a:uLnTx/>
                <a:uFillTx/>
                <a:latin typeface="Coiny" panose="02000903060500060000" pitchFamily="2" charset="0"/>
                <a:ea typeface="+mn-ea"/>
                <a:cs typeface="+mn-cs"/>
              </a:rPr>
              <a:t>NHÀ VĂN NHÍ</a:t>
            </a:r>
          </a:p>
        </p:txBody>
      </p:sp>
      <p:pic>
        <p:nvPicPr>
          <p:cNvPr id="10" name="Picture 9" descr="A picture containing doll, toy&#10;&#10;Description automatically generated"/>
          <p:cNvPicPr>
            <a:picLocks noChangeAspect="1"/>
          </p:cNvPicPr>
          <p:nvPr/>
        </p:nvPicPr>
        <p:blipFill rotWithShape="1">
          <a:blip r:embed="rId7" cstate="print">
            <a:extLst>
              <a:ext uri="{BEBA8EAE-BF5A-486C-A8C5-ECC9F3942E4B}">
                <a14:imgProps xmlns:a14="http://schemas.microsoft.com/office/drawing/2010/main">
                  <a14:imgLayer r:embed="rId8">
                    <a14:imgEffect>
                      <a14:brightnessContrast contrast="20000"/>
                    </a14:imgEffect>
                    <a14:imgEffect>
                      <a14:colorTemperature colorTemp="7200"/>
                    </a14:imgEffect>
                  </a14:imgLayer>
                </a14:imgProps>
              </a:ext>
              <a:ext uri="{28A0092B-C50C-407E-A947-70E740481C1C}">
                <a14:useLocalDpi xmlns:a14="http://schemas.microsoft.com/office/drawing/2010/main" val="0"/>
              </a:ext>
            </a:extLst>
          </a:blip>
          <a:srcRect r="9366" b="10519"/>
          <a:stretch>
            <a:fillRect/>
          </a:stretch>
        </p:blipFill>
        <p:spPr>
          <a:xfrm>
            <a:off x="8047607" y="2766962"/>
            <a:ext cx="4143757" cy="4091038"/>
          </a:xfrm>
          <a:prstGeom prst="rect">
            <a:avLst/>
          </a:prstGeom>
          <a:effectLst>
            <a:outerShdw blurRad="63500" sx="102000" sy="102000" algn="ctr" rotWithShape="0">
              <a:prstClr val="black">
                <a:alpha val="40000"/>
              </a:prstClr>
            </a:outerShdw>
          </a:effectLst>
        </p:spPr>
      </p:pic>
      <p:pic>
        <p:nvPicPr>
          <p:cNvPr id="11" name="Picture 1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0781362">
            <a:off x="-151658" y="-166616"/>
            <a:ext cx="4114800" cy="4114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22" presetClass="entr" presetSubtype="4"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par>
                              <p:cTn id="14" fill="hold">
                                <p:stCondLst>
                                  <p:cond delay="1000"/>
                                </p:stCondLst>
                                <p:childTnLst>
                                  <p:par>
                                    <p:cTn id="15" presetID="53" presetClass="entr" presetSubtype="16"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par>
                                    <p:cTn id="20" presetID="2" presetClass="entr" presetSubtype="4" fill="hold" nodeType="withEffect" p14:presetBounceEnd="40000">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14:bounceEnd="40000">
                                          <p:cBhvr additive="base">
                                            <p:cTn id="22" dur="750" fill="hold"/>
                                            <p:tgtEl>
                                              <p:spTgt spid="10"/>
                                            </p:tgtEl>
                                            <p:attrNameLst>
                                              <p:attrName>ppt_x</p:attrName>
                                            </p:attrNameLst>
                                          </p:cBhvr>
                                          <p:tavLst>
                                            <p:tav tm="0">
                                              <p:val>
                                                <p:strVal val="#ppt_x"/>
                                              </p:val>
                                            </p:tav>
                                            <p:tav tm="100000">
                                              <p:val>
                                                <p:strVal val="#ppt_x"/>
                                              </p:val>
                                            </p:tav>
                                          </p:tavLst>
                                        </p:anim>
                                        <p:anim calcmode="lin" valueType="num" p14:bounceEnd="40000">
                                          <p:cBhvr additive="base">
                                            <p:cTn id="23" dur="750" fill="hold"/>
                                            <p:tgtEl>
                                              <p:spTgt spid="1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2" name="Trò-chơi-chíu.wav"/>
                                            </p:tgtEl>
                                          </p:cMediaNode>
                                        </p:audio>
                                      </p:sub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ipe(left)">
                                          <p:cBhvr>
                                            <p:cTn id="28" dur="750"/>
                                            <p:tgtEl>
                                              <p:spTgt spid="11"/>
                                            </p:tgtEl>
                                          </p:cBhvr>
                                        </p:animEffect>
                                      </p:childTnLst>
                                    </p:cTn>
                                  </p:par>
                                </p:childTnLst>
                              </p:cTn>
                            </p:par>
                            <p:par>
                              <p:cTn id="29" fill="hold">
                                <p:stCondLst>
                                  <p:cond delay="1000"/>
                                </p:stCondLst>
                                <p:childTnLst>
                                  <p:par>
                                    <p:cTn id="30" presetID="25" presetClass="entr" presetSubtype="0" fill="hold" grpId="0" nodeType="afterEffect">
                                      <p:stCondLst>
                                        <p:cond delay="0"/>
                                      </p:stCondLst>
                                      <p:iterate type="lt">
                                        <p:tmPct val="10000"/>
                                      </p:iterate>
                                      <p:childTnLst>
                                        <p:set>
                                          <p:cBhvr>
                                            <p:cTn id="31" dur="1" fill="hold">
                                              <p:stCondLst>
                                                <p:cond delay="0"/>
                                              </p:stCondLst>
                                            </p:cTn>
                                            <p:tgtEl>
                                              <p:spTgt spid="2"/>
                                            </p:tgtEl>
                                            <p:attrNameLst>
                                              <p:attrName>style.visibility</p:attrName>
                                            </p:attrNameLst>
                                          </p:cBhvr>
                                          <p:to>
                                            <p:strVal val="visible"/>
                                          </p:to>
                                        </p:set>
                                        <p:anim calcmode="lin" valueType="num">
                                          <p:cBhvr>
                                            <p:cTn id="32" dur="500" decel="50000" fill="hold">
                                              <p:stCondLst>
                                                <p:cond delay="0"/>
                                              </p:stCondLst>
                                            </p:cTn>
                                            <p:tgtEl>
                                              <p:spTgt spid="2"/>
                                            </p:tgtEl>
                                            <p:attrNameLst>
                                              <p:attrName>style.rotation</p:attrName>
                                            </p:attrNameLst>
                                          </p:cBhvr>
                                          <p:tavLst>
                                            <p:tav tm="0">
                                              <p:val>
                                                <p:fltVal val="-90"/>
                                              </p:val>
                                            </p:tav>
                                            <p:tav tm="100000">
                                              <p:val>
                                                <p:fltVal val="0"/>
                                              </p:val>
                                            </p:tav>
                                          </p:tavLst>
                                        </p:anim>
                                        <p:anim calcmode="lin" valueType="num">
                                          <p:cBhvr>
                                            <p:cTn id="33" dur="500" decel="50000" fill="hold">
                                              <p:stCondLst>
                                                <p:cond delay="0"/>
                                              </p:stCondLst>
                                            </p:cTn>
                                            <p:tgtEl>
                                              <p:spTgt spid="2"/>
                                            </p:tgtEl>
                                            <p:attrNameLst>
                                              <p:attrName>ppt_w</p:attrName>
                                            </p:attrNameLst>
                                          </p:cBhvr>
                                          <p:tavLst>
                                            <p:tav tm="0">
                                              <p:val>
                                                <p:strVal val="#ppt_w"/>
                                              </p:val>
                                            </p:tav>
                                            <p:tav tm="100000">
                                              <p:val>
                                                <p:strVal val="#ppt_w*.05"/>
                                              </p:val>
                                            </p:tav>
                                          </p:tavLst>
                                        </p:anim>
                                        <p:anim calcmode="lin" valueType="num">
                                          <p:cBhvr>
                                            <p:cTn id="34" dur="500" accel="50000" fill="hold">
                                              <p:stCondLst>
                                                <p:cond delay="500"/>
                                              </p:stCondLst>
                                            </p:cTn>
                                            <p:tgtEl>
                                              <p:spTgt spid="2"/>
                                            </p:tgtEl>
                                            <p:attrNameLst>
                                              <p:attrName>ppt_w</p:attrName>
                                            </p:attrNameLst>
                                          </p:cBhvr>
                                          <p:tavLst>
                                            <p:tav tm="0">
                                              <p:val>
                                                <p:strVal val="#ppt_w*.05"/>
                                              </p:val>
                                            </p:tav>
                                            <p:tav tm="100000">
                                              <p:val>
                                                <p:strVal val="#ppt_w"/>
                                              </p:val>
                                            </p:tav>
                                          </p:tavLst>
                                        </p:anim>
                                        <p:anim calcmode="lin" valueType="num">
                                          <p:cBhvr>
                                            <p:cTn id="35" dur="1000" fill="hold"/>
                                            <p:tgtEl>
                                              <p:spTgt spid="2"/>
                                            </p:tgtEl>
                                            <p:attrNameLst>
                                              <p:attrName>ppt_h</p:attrName>
                                            </p:attrNameLst>
                                          </p:cBhvr>
                                          <p:tavLst>
                                            <p:tav tm="0">
                                              <p:val>
                                                <p:strVal val="#ppt_h"/>
                                              </p:val>
                                            </p:tav>
                                            <p:tav tm="100000">
                                              <p:val>
                                                <p:strVal val="#ppt_h"/>
                                              </p:val>
                                            </p:tav>
                                          </p:tavLst>
                                        </p:anim>
                                        <p:anim calcmode="lin" valueType="num">
                                          <p:cBhvr>
                                            <p:cTn id="36" dur="500" decel="50000" fill="hold">
                                              <p:stCondLst>
                                                <p:cond delay="0"/>
                                              </p:stCondLst>
                                            </p:cTn>
                                            <p:tgtEl>
                                              <p:spTgt spid="2"/>
                                            </p:tgtEl>
                                            <p:attrNameLst>
                                              <p:attrName>ppt_x</p:attrName>
                                            </p:attrNameLst>
                                          </p:cBhvr>
                                          <p:tavLst>
                                            <p:tav tm="0">
                                              <p:val>
                                                <p:strVal val="#ppt_x+.4"/>
                                              </p:val>
                                            </p:tav>
                                            <p:tav tm="100000">
                                              <p:val>
                                                <p:strVal val="#ppt_x"/>
                                              </p:val>
                                            </p:tav>
                                          </p:tavLst>
                                        </p:anim>
                                        <p:anim calcmode="lin" valueType="num">
                                          <p:cBhvr>
                                            <p:cTn id="37" dur="500" decel="50000" fill="hold">
                                              <p:stCondLst>
                                                <p:cond delay="0"/>
                                              </p:stCondLst>
                                            </p:cTn>
                                            <p:tgtEl>
                                              <p:spTgt spid="2"/>
                                            </p:tgtEl>
                                            <p:attrNameLst>
                                              <p:attrName>ppt_y</p:attrName>
                                            </p:attrNameLst>
                                          </p:cBhvr>
                                          <p:tavLst>
                                            <p:tav tm="0">
                                              <p:val>
                                                <p:strVal val="#ppt_y-.2"/>
                                              </p:val>
                                            </p:tav>
                                            <p:tav tm="100000">
                                              <p:val>
                                                <p:strVal val="#ppt_y+.1"/>
                                              </p:val>
                                            </p:tav>
                                          </p:tavLst>
                                        </p:anim>
                                        <p:anim calcmode="lin" valueType="num">
                                          <p:cBhvr>
                                            <p:cTn id="38" dur="500" accel="50000" fill="hold">
                                              <p:stCondLst>
                                                <p:cond delay="500"/>
                                              </p:stCondLst>
                                            </p:cTn>
                                            <p:tgtEl>
                                              <p:spTgt spid="2"/>
                                            </p:tgtEl>
                                            <p:attrNameLst>
                                              <p:attrName>ppt_y</p:attrName>
                                            </p:attrNameLst>
                                          </p:cBhvr>
                                          <p:tavLst>
                                            <p:tav tm="0">
                                              <p:val>
                                                <p:strVal val="#ppt_y+.1"/>
                                              </p:val>
                                            </p:tav>
                                            <p:tav tm="100000">
                                              <p:val>
                                                <p:strVal val="#ppt_y"/>
                                              </p:val>
                                            </p:tav>
                                          </p:tavLst>
                                        </p:anim>
                                        <p:animEffect transition="in" filter="fade">
                                          <p:cBhvr>
                                            <p:cTn id="39" dur="1000" decel="50000">
                                              <p:stCondLst>
                                                <p:cond delay="0"/>
                                              </p:stCondLst>
                                            </p:cTn>
                                            <p:tgtEl>
                                              <p:spTgt spid="2"/>
                                            </p:tgtEl>
                                          </p:cBhvr>
                                        </p:animEffect>
                                      </p:childTnLst>
                                    </p:cTn>
                                  </p:par>
                                  <p:par>
                                    <p:cTn id="40" presetID="25" presetClass="entr" presetSubtype="0" fill="hold" grpId="0" nodeType="withEffect">
                                      <p:stCondLst>
                                        <p:cond delay="0"/>
                                      </p:stCondLst>
                                      <p:iterate type="lt">
                                        <p:tmPct val="10000"/>
                                      </p:iterate>
                                      <p:childTnLst>
                                        <p:set>
                                          <p:cBhvr>
                                            <p:cTn id="41" dur="1" fill="hold">
                                              <p:stCondLst>
                                                <p:cond delay="0"/>
                                              </p:stCondLst>
                                            </p:cTn>
                                            <p:tgtEl>
                                              <p:spTgt spid="12"/>
                                            </p:tgtEl>
                                            <p:attrNameLst>
                                              <p:attrName>style.visibility</p:attrName>
                                            </p:attrNameLst>
                                          </p:cBhvr>
                                          <p:to>
                                            <p:strVal val="visible"/>
                                          </p:to>
                                        </p:set>
                                        <p:anim calcmode="lin" valueType="num">
                                          <p:cBhvr>
                                            <p:cTn id="42" dur="500" decel="50000" fill="hold">
                                              <p:stCondLst>
                                                <p:cond delay="0"/>
                                              </p:stCondLst>
                                            </p:cTn>
                                            <p:tgtEl>
                                              <p:spTgt spid="12"/>
                                            </p:tgtEl>
                                            <p:attrNameLst>
                                              <p:attrName>style.rotation</p:attrName>
                                            </p:attrNameLst>
                                          </p:cBhvr>
                                          <p:tavLst>
                                            <p:tav tm="0">
                                              <p:val>
                                                <p:fltVal val="-90"/>
                                              </p:val>
                                            </p:tav>
                                            <p:tav tm="100000">
                                              <p:val>
                                                <p:fltVal val="0"/>
                                              </p:val>
                                            </p:tav>
                                          </p:tavLst>
                                        </p:anim>
                                        <p:anim calcmode="lin" valueType="num">
                                          <p:cBhvr>
                                            <p:cTn id="43" dur="500" decel="50000" fill="hold">
                                              <p:stCondLst>
                                                <p:cond delay="0"/>
                                              </p:stCondLst>
                                            </p:cTn>
                                            <p:tgtEl>
                                              <p:spTgt spid="12"/>
                                            </p:tgtEl>
                                            <p:attrNameLst>
                                              <p:attrName>ppt_w</p:attrName>
                                            </p:attrNameLst>
                                          </p:cBhvr>
                                          <p:tavLst>
                                            <p:tav tm="0">
                                              <p:val>
                                                <p:strVal val="#ppt_w"/>
                                              </p:val>
                                            </p:tav>
                                            <p:tav tm="100000">
                                              <p:val>
                                                <p:strVal val="#ppt_w*.05"/>
                                              </p:val>
                                            </p:tav>
                                          </p:tavLst>
                                        </p:anim>
                                        <p:anim calcmode="lin" valueType="num">
                                          <p:cBhvr>
                                            <p:cTn id="44" dur="500" accel="50000" fill="hold">
                                              <p:stCondLst>
                                                <p:cond delay="500"/>
                                              </p:stCondLst>
                                            </p:cTn>
                                            <p:tgtEl>
                                              <p:spTgt spid="12"/>
                                            </p:tgtEl>
                                            <p:attrNameLst>
                                              <p:attrName>ppt_w</p:attrName>
                                            </p:attrNameLst>
                                          </p:cBhvr>
                                          <p:tavLst>
                                            <p:tav tm="0">
                                              <p:val>
                                                <p:strVal val="#ppt_w*.05"/>
                                              </p:val>
                                            </p:tav>
                                            <p:tav tm="100000">
                                              <p:val>
                                                <p:strVal val="#ppt_w"/>
                                              </p:val>
                                            </p:tav>
                                          </p:tavLst>
                                        </p:anim>
                                        <p:anim calcmode="lin" valueType="num">
                                          <p:cBhvr>
                                            <p:cTn id="45" dur="1000" fill="hold"/>
                                            <p:tgtEl>
                                              <p:spTgt spid="12"/>
                                            </p:tgtEl>
                                            <p:attrNameLst>
                                              <p:attrName>ppt_h</p:attrName>
                                            </p:attrNameLst>
                                          </p:cBhvr>
                                          <p:tavLst>
                                            <p:tav tm="0">
                                              <p:val>
                                                <p:strVal val="#ppt_h"/>
                                              </p:val>
                                            </p:tav>
                                            <p:tav tm="100000">
                                              <p:val>
                                                <p:strVal val="#ppt_h"/>
                                              </p:val>
                                            </p:tav>
                                          </p:tavLst>
                                        </p:anim>
                                        <p:anim calcmode="lin" valueType="num">
                                          <p:cBhvr>
                                            <p:cTn id="46" dur="500" decel="50000" fill="hold">
                                              <p:stCondLst>
                                                <p:cond delay="0"/>
                                              </p:stCondLst>
                                            </p:cTn>
                                            <p:tgtEl>
                                              <p:spTgt spid="12"/>
                                            </p:tgtEl>
                                            <p:attrNameLst>
                                              <p:attrName>ppt_x</p:attrName>
                                            </p:attrNameLst>
                                          </p:cBhvr>
                                          <p:tavLst>
                                            <p:tav tm="0">
                                              <p:val>
                                                <p:strVal val="#ppt_x+.4"/>
                                              </p:val>
                                            </p:tav>
                                            <p:tav tm="100000">
                                              <p:val>
                                                <p:strVal val="#ppt_x"/>
                                              </p:val>
                                            </p:tav>
                                          </p:tavLst>
                                        </p:anim>
                                        <p:anim calcmode="lin" valueType="num">
                                          <p:cBhvr>
                                            <p:cTn id="47" dur="500" decel="50000" fill="hold">
                                              <p:stCondLst>
                                                <p:cond delay="0"/>
                                              </p:stCondLst>
                                            </p:cTn>
                                            <p:tgtEl>
                                              <p:spTgt spid="12"/>
                                            </p:tgtEl>
                                            <p:attrNameLst>
                                              <p:attrName>ppt_y</p:attrName>
                                            </p:attrNameLst>
                                          </p:cBhvr>
                                          <p:tavLst>
                                            <p:tav tm="0">
                                              <p:val>
                                                <p:strVal val="#ppt_y-.2"/>
                                              </p:val>
                                            </p:tav>
                                            <p:tav tm="100000">
                                              <p:val>
                                                <p:strVal val="#ppt_y+.1"/>
                                              </p:val>
                                            </p:tav>
                                          </p:tavLst>
                                        </p:anim>
                                        <p:anim calcmode="lin" valueType="num">
                                          <p:cBhvr>
                                            <p:cTn id="48" dur="500" accel="50000" fill="hold">
                                              <p:stCondLst>
                                                <p:cond delay="500"/>
                                              </p:stCondLst>
                                            </p:cTn>
                                            <p:tgtEl>
                                              <p:spTgt spid="12"/>
                                            </p:tgtEl>
                                            <p:attrNameLst>
                                              <p:attrName>ppt_y</p:attrName>
                                            </p:attrNameLst>
                                          </p:cBhvr>
                                          <p:tavLst>
                                            <p:tav tm="0">
                                              <p:val>
                                                <p:strVal val="#ppt_y+.1"/>
                                              </p:val>
                                            </p:tav>
                                            <p:tav tm="100000">
                                              <p:val>
                                                <p:strVal val="#ppt_y"/>
                                              </p:val>
                                            </p:tav>
                                          </p:tavLst>
                                        </p:anim>
                                        <p:animEffect transition="in" filter="fade">
                                          <p:cBhvr>
                                            <p:cTn id="49" dur="1000" decel="50000">
                                              <p:stCondLst>
                                                <p:cond delay="0"/>
                                              </p:stCondLst>
                                            </p:cTn>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22" presetClass="entr" presetSubtype="4"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par>
                              <p:cTn id="14" fill="hold">
                                <p:stCondLst>
                                  <p:cond delay="1000"/>
                                </p:stCondLst>
                                <p:childTnLst>
                                  <p:par>
                                    <p:cTn id="15" presetID="53" presetClass="entr" presetSubtype="16"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par>
                                    <p:cTn id="20" presetID="2" presetClass="entr" presetSubtype="4"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additive="base">
                                            <p:cTn id="22" dur="750" fill="hold"/>
                                            <p:tgtEl>
                                              <p:spTgt spid="10"/>
                                            </p:tgtEl>
                                            <p:attrNameLst>
                                              <p:attrName>ppt_x</p:attrName>
                                            </p:attrNameLst>
                                          </p:cBhvr>
                                          <p:tavLst>
                                            <p:tav tm="0">
                                              <p:val>
                                                <p:strVal val="#ppt_x"/>
                                              </p:val>
                                            </p:tav>
                                            <p:tav tm="100000">
                                              <p:val>
                                                <p:strVal val="#ppt_x"/>
                                              </p:val>
                                            </p:tav>
                                          </p:tavLst>
                                        </p:anim>
                                        <p:anim calcmode="lin" valueType="num">
                                          <p:cBhvr additive="base">
                                            <p:cTn id="23" dur="750" fill="hold"/>
                                            <p:tgtEl>
                                              <p:spTgt spid="1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10" name="Trò-chơi-chíu.wav"/>
                                            </p:tgtEl>
                                          </p:cMediaNode>
                                        </p:audio>
                                      </p:sub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ipe(left)">
                                          <p:cBhvr>
                                            <p:cTn id="28" dur="750"/>
                                            <p:tgtEl>
                                              <p:spTgt spid="11"/>
                                            </p:tgtEl>
                                          </p:cBhvr>
                                        </p:animEffect>
                                      </p:childTnLst>
                                    </p:cTn>
                                  </p:par>
                                </p:childTnLst>
                              </p:cTn>
                            </p:par>
                            <p:par>
                              <p:cTn id="29" fill="hold">
                                <p:stCondLst>
                                  <p:cond delay="1000"/>
                                </p:stCondLst>
                                <p:childTnLst>
                                  <p:par>
                                    <p:cTn id="30" presetID="25" presetClass="entr" presetSubtype="0" fill="hold" grpId="0" nodeType="afterEffect">
                                      <p:stCondLst>
                                        <p:cond delay="0"/>
                                      </p:stCondLst>
                                      <p:iterate type="lt">
                                        <p:tmPct val="10000"/>
                                      </p:iterate>
                                      <p:childTnLst>
                                        <p:set>
                                          <p:cBhvr>
                                            <p:cTn id="31" dur="1" fill="hold">
                                              <p:stCondLst>
                                                <p:cond delay="0"/>
                                              </p:stCondLst>
                                            </p:cTn>
                                            <p:tgtEl>
                                              <p:spTgt spid="2"/>
                                            </p:tgtEl>
                                            <p:attrNameLst>
                                              <p:attrName>style.visibility</p:attrName>
                                            </p:attrNameLst>
                                          </p:cBhvr>
                                          <p:to>
                                            <p:strVal val="visible"/>
                                          </p:to>
                                        </p:set>
                                        <p:anim calcmode="lin" valueType="num">
                                          <p:cBhvr>
                                            <p:cTn id="32" dur="500" decel="50000" fill="hold">
                                              <p:stCondLst>
                                                <p:cond delay="0"/>
                                              </p:stCondLst>
                                            </p:cTn>
                                            <p:tgtEl>
                                              <p:spTgt spid="2"/>
                                            </p:tgtEl>
                                            <p:attrNameLst>
                                              <p:attrName>style.rotation</p:attrName>
                                            </p:attrNameLst>
                                          </p:cBhvr>
                                          <p:tavLst>
                                            <p:tav tm="0">
                                              <p:val>
                                                <p:fltVal val="-90"/>
                                              </p:val>
                                            </p:tav>
                                            <p:tav tm="100000">
                                              <p:val>
                                                <p:fltVal val="0"/>
                                              </p:val>
                                            </p:tav>
                                          </p:tavLst>
                                        </p:anim>
                                        <p:anim calcmode="lin" valueType="num">
                                          <p:cBhvr>
                                            <p:cTn id="33" dur="500" decel="50000" fill="hold">
                                              <p:stCondLst>
                                                <p:cond delay="0"/>
                                              </p:stCondLst>
                                            </p:cTn>
                                            <p:tgtEl>
                                              <p:spTgt spid="2"/>
                                            </p:tgtEl>
                                            <p:attrNameLst>
                                              <p:attrName>ppt_w</p:attrName>
                                            </p:attrNameLst>
                                          </p:cBhvr>
                                          <p:tavLst>
                                            <p:tav tm="0">
                                              <p:val>
                                                <p:strVal val="#ppt_w"/>
                                              </p:val>
                                            </p:tav>
                                            <p:tav tm="100000">
                                              <p:val>
                                                <p:strVal val="#ppt_w*.05"/>
                                              </p:val>
                                            </p:tav>
                                          </p:tavLst>
                                        </p:anim>
                                        <p:anim calcmode="lin" valueType="num">
                                          <p:cBhvr>
                                            <p:cTn id="34" dur="500" accel="50000" fill="hold">
                                              <p:stCondLst>
                                                <p:cond delay="500"/>
                                              </p:stCondLst>
                                            </p:cTn>
                                            <p:tgtEl>
                                              <p:spTgt spid="2"/>
                                            </p:tgtEl>
                                            <p:attrNameLst>
                                              <p:attrName>ppt_w</p:attrName>
                                            </p:attrNameLst>
                                          </p:cBhvr>
                                          <p:tavLst>
                                            <p:tav tm="0">
                                              <p:val>
                                                <p:strVal val="#ppt_w*.05"/>
                                              </p:val>
                                            </p:tav>
                                            <p:tav tm="100000">
                                              <p:val>
                                                <p:strVal val="#ppt_w"/>
                                              </p:val>
                                            </p:tav>
                                          </p:tavLst>
                                        </p:anim>
                                        <p:anim calcmode="lin" valueType="num">
                                          <p:cBhvr>
                                            <p:cTn id="35" dur="1000" fill="hold"/>
                                            <p:tgtEl>
                                              <p:spTgt spid="2"/>
                                            </p:tgtEl>
                                            <p:attrNameLst>
                                              <p:attrName>ppt_h</p:attrName>
                                            </p:attrNameLst>
                                          </p:cBhvr>
                                          <p:tavLst>
                                            <p:tav tm="0">
                                              <p:val>
                                                <p:strVal val="#ppt_h"/>
                                              </p:val>
                                            </p:tav>
                                            <p:tav tm="100000">
                                              <p:val>
                                                <p:strVal val="#ppt_h"/>
                                              </p:val>
                                            </p:tav>
                                          </p:tavLst>
                                        </p:anim>
                                        <p:anim calcmode="lin" valueType="num">
                                          <p:cBhvr>
                                            <p:cTn id="36" dur="500" decel="50000" fill="hold">
                                              <p:stCondLst>
                                                <p:cond delay="0"/>
                                              </p:stCondLst>
                                            </p:cTn>
                                            <p:tgtEl>
                                              <p:spTgt spid="2"/>
                                            </p:tgtEl>
                                            <p:attrNameLst>
                                              <p:attrName>ppt_x</p:attrName>
                                            </p:attrNameLst>
                                          </p:cBhvr>
                                          <p:tavLst>
                                            <p:tav tm="0">
                                              <p:val>
                                                <p:strVal val="#ppt_x+.4"/>
                                              </p:val>
                                            </p:tav>
                                            <p:tav tm="100000">
                                              <p:val>
                                                <p:strVal val="#ppt_x"/>
                                              </p:val>
                                            </p:tav>
                                          </p:tavLst>
                                        </p:anim>
                                        <p:anim calcmode="lin" valueType="num">
                                          <p:cBhvr>
                                            <p:cTn id="37" dur="500" decel="50000" fill="hold">
                                              <p:stCondLst>
                                                <p:cond delay="0"/>
                                              </p:stCondLst>
                                            </p:cTn>
                                            <p:tgtEl>
                                              <p:spTgt spid="2"/>
                                            </p:tgtEl>
                                            <p:attrNameLst>
                                              <p:attrName>ppt_y</p:attrName>
                                            </p:attrNameLst>
                                          </p:cBhvr>
                                          <p:tavLst>
                                            <p:tav tm="0">
                                              <p:val>
                                                <p:strVal val="#ppt_y-.2"/>
                                              </p:val>
                                            </p:tav>
                                            <p:tav tm="100000">
                                              <p:val>
                                                <p:strVal val="#ppt_y+.1"/>
                                              </p:val>
                                            </p:tav>
                                          </p:tavLst>
                                        </p:anim>
                                        <p:anim calcmode="lin" valueType="num">
                                          <p:cBhvr>
                                            <p:cTn id="38" dur="500" accel="50000" fill="hold">
                                              <p:stCondLst>
                                                <p:cond delay="500"/>
                                              </p:stCondLst>
                                            </p:cTn>
                                            <p:tgtEl>
                                              <p:spTgt spid="2"/>
                                            </p:tgtEl>
                                            <p:attrNameLst>
                                              <p:attrName>ppt_y</p:attrName>
                                            </p:attrNameLst>
                                          </p:cBhvr>
                                          <p:tavLst>
                                            <p:tav tm="0">
                                              <p:val>
                                                <p:strVal val="#ppt_y+.1"/>
                                              </p:val>
                                            </p:tav>
                                            <p:tav tm="100000">
                                              <p:val>
                                                <p:strVal val="#ppt_y"/>
                                              </p:val>
                                            </p:tav>
                                          </p:tavLst>
                                        </p:anim>
                                        <p:animEffect transition="in" filter="fade">
                                          <p:cBhvr>
                                            <p:cTn id="39" dur="1000" decel="50000">
                                              <p:stCondLst>
                                                <p:cond delay="0"/>
                                              </p:stCondLst>
                                            </p:cTn>
                                            <p:tgtEl>
                                              <p:spTgt spid="2"/>
                                            </p:tgtEl>
                                          </p:cBhvr>
                                        </p:animEffect>
                                      </p:childTnLst>
                                    </p:cTn>
                                  </p:par>
                                  <p:par>
                                    <p:cTn id="40" presetID="25" presetClass="entr" presetSubtype="0" fill="hold" grpId="0" nodeType="withEffect">
                                      <p:stCondLst>
                                        <p:cond delay="0"/>
                                      </p:stCondLst>
                                      <p:iterate type="lt">
                                        <p:tmPct val="10000"/>
                                      </p:iterate>
                                      <p:childTnLst>
                                        <p:set>
                                          <p:cBhvr>
                                            <p:cTn id="41" dur="1" fill="hold">
                                              <p:stCondLst>
                                                <p:cond delay="0"/>
                                              </p:stCondLst>
                                            </p:cTn>
                                            <p:tgtEl>
                                              <p:spTgt spid="12"/>
                                            </p:tgtEl>
                                            <p:attrNameLst>
                                              <p:attrName>style.visibility</p:attrName>
                                            </p:attrNameLst>
                                          </p:cBhvr>
                                          <p:to>
                                            <p:strVal val="visible"/>
                                          </p:to>
                                        </p:set>
                                        <p:anim calcmode="lin" valueType="num">
                                          <p:cBhvr>
                                            <p:cTn id="42" dur="500" decel="50000" fill="hold">
                                              <p:stCondLst>
                                                <p:cond delay="0"/>
                                              </p:stCondLst>
                                            </p:cTn>
                                            <p:tgtEl>
                                              <p:spTgt spid="12"/>
                                            </p:tgtEl>
                                            <p:attrNameLst>
                                              <p:attrName>style.rotation</p:attrName>
                                            </p:attrNameLst>
                                          </p:cBhvr>
                                          <p:tavLst>
                                            <p:tav tm="0">
                                              <p:val>
                                                <p:fltVal val="-90"/>
                                              </p:val>
                                            </p:tav>
                                            <p:tav tm="100000">
                                              <p:val>
                                                <p:fltVal val="0"/>
                                              </p:val>
                                            </p:tav>
                                          </p:tavLst>
                                        </p:anim>
                                        <p:anim calcmode="lin" valueType="num">
                                          <p:cBhvr>
                                            <p:cTn id="43" dur="500" decel="50000" fill="hold">
                                              <p:stCondLst>
                                                <p:cond delay="0"/>
                                              </p:stCondLst>
                                            </p:cTn>
                                            <p:tgtEl>
                                              <p:spTgt spid="12"/>
                                            </p:tgtEl>
                                            <p:attrNameLst>
                                              <p:attrName>ppt_w</p:attrName>
                                            </p:attrNameLst>
                                          </p:cBhvr>
                                          <p:tavLst>
                                            <p:tav tm="0">
                                              <p:val>
                                                <p:strVal val="#ppt_w"/>
                                              </p:val>
                                            </p:tav>
                                            <p:tav tm="100000">
                                              <p:val>
                                                <p:strVal val="#ppt_w*.05"/>
                                              </p:val>
                                            </p:tav>
                                          </p:tavLst>
                                        </p:anim>
                                        <p:anim calcmode="lin" valueType="num">
                                          <p:cBhvr>
                                            <p:cTn id="44" dur="500" accel="50000" fill="hold">
                                              <p:stCondLst>
                                                <p:cond delay="500"/>
                                              </p:stCondLst>
                                            </p:cTn>
                                            <p:tgtEl>
                                              <p:spTgt spid="12"/>
                                            </p:tgtEl>
                                            <p:attrNameLst>
                                              <p:attrName>ppt_w</p:attrName>
                                            </p:attrNameLst>
                                          </p:cBhvr>
                                          <p:tavLst>
                                            <p:tav tm="0">
                                              <p:val>
                                                <p:strVal val="#ppt_w*.05"/>
                                              </p:val>
                                            </p:tav>
                                            <p:tav tm="100000">
                                              <p:val>
                                                <p:strVal val="#ppt_w"/>
                                              </p:val>
                                            </p:tav>
                                          </p:tavLst>
                                        </p:anim>
                                        <p:anim calcmode="lin" valueType="num">
                                          <p:cBhvr>
                                            <p:cTn id="45" dur="1000" fill="hold"/>
                                            <p:tgtEl>
                                              <p:spTgt spid="12"/>
                                            </p:tgtEl>
                                            <p:attrNameLst>
                                              <p:attrName>ppt_h</p:attrName>
                                            </p:attrNameLst>
                                          </p:cBhvr>
                                          <p:tavLst>
                                            <p:tav tm="0">
                                              <p:val>
                                                <p:strVal val="#ppt_h"/>
                                              </p:val>
                                            </p:tav>
                                            <p:tav tm="100000">
                                              <p:val>
                                                <p:strVal val="#ppt_h"/>
                                              </p:val>
                                            </p:tav>
                                          </p:tavLst>
                                        </p:anim>
                                        <p:anim calcmode="lin" valueType="num">
                                          <p:cBhvr>
                                            <p:cTn id="46" dur="500" decel="50000" fill="hold">
                                              <p:stCondLst>
                                                <p:cond delay="0"/>
                                              </p:stCondLst>
                                            </p:cTn>
                                            <p:tgtEl>
                                              <p:spTgt spid="12"/>
                                            </p:tgtEl>
                                            <p:attrNameLst>
                                              <p:attrName>ppt_x</p:attrName>
                                            </p:attrNameLst>
                                          </p:cBhvr>
                                          <p:tavLst>
                                            <p:tav tm="0">
                                              <p:val>
                                                <p:strVal val="#ppt_x+.4"/>
                                              </p:val>
                                            </p:tav>
                                            <p:tav tm="100000">
                                              <p:val>
                                                <p:strVal val="#ppt_x"/>
                                              </p:val>
                                            </p:tav>
                                          </p:tavLst>
                                        </p:anim>
                                        <p:anim calcmode="lin" valueType="num">
                                          <p:cBhvr>
                                            <p:cTn id="47" dur="500" decel="50000" fill="hold">
                                              <p:stCondLst>
                                                <p:cond delay="0"/>
                                              </p:stCondLst>
                                            </p:cTn>
                                            <p:tgtEl>
                                              <p:spTgt spid="12"/>
                                            </p:tgtEl>
                                            <p:attrNameLst>
                                              <p:attrName>ppt_y</p:attrName>
                                            </p:attrNameLst>
                                          </p:cBhvr>
                                          <p:tavLst>
                                            <p:tav tm="0">
                                              <p:val>
                                                <p:strVal val="#ppt_y-.2"/>
                                              </p:val>
                                            </p:tav>
                                            <p:tav tm="100000">
                                              <p:val>
                                                <p:strVal val="#ppt_y+.1"/>
                                              </p:val>
                                            </p:tav>
                                          </p:tavLst>
                                        </p:anim>
                                        <p:anim calcmode="lin" valueType="num">
                                          <p:cBhvr>
                                            <p:cTn id="48" dur="500" accel="50000" fill="hold">
                                              <p:stCondLst>
                                                <p:cond delay="500"/>
                                              </p:stCondLst>
                                            </p:cTn>
                                            <p:tgtEl>
                                              <p:spTgt spid="12"/>
                                            </p:tgtEl>
                                            <p:attrNameLst>
                                              <p:attrName>ppt_y</p:attrName>
                                            </p:attrNameLst>
                                          </p:cBhvr>
                                          <p:tavLst>
                                            <p:tav tm="0">
                                              <p:val>
                                                <p:strVal val="#ppt_y+.1"/>
                                              </p:val>
                                            </p:tav>
                                            <p:tav tm="100000">
                                              <p:val>
                                                <p:strVal val="#ppt_y"/>
                                              </p:val>
                                            </p:tav>
                                          </p:tavLst>
                                        </p:anim>
                                        <p:animEffect transition="in" filter="fade">
                                          <p:cBhvr>
                                            <p:cTn id="49" dur="1000" decel="50000">
                                              <p:stCondLst>
                                                <p:cond delay="0"/>
                                              </p:stCondLst>
                                            </p:cTn>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p:bld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2"/>
          <a:stretch>
            <a:fillRect/>
          </a:stretch>
        </p:blipFill>
        <p:spPr>
          <a:xfrm>
            <a:off x="635" y="-635"/>
            <a:ext cx="12192635" cy="6858635"/>
          </a:xfrm>
          <a:prstGeom prst="rect">
            <a:avLst/>
          </a:prstGeom>
        </p:spPr>
      </p:pic>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5" y="2676032"/>
            <a:ext cx="12192000" cy="4181968"/>
          </a:xfrm>
          <a:prstGeom prst="rect">
            <a:avLst/>
          </a:prstGeom>
          <a:effectLst>
            <a:outerShdw blurRad="63500" sx="102000" sy="102000" algn="ctr" rotWithShape="0">
              <a:prstClr val="black">
                <a:alpha val="40000"/>
              </a:prstClr>
            </a:outerShdw>
          </a:effectLst>
        </p:spPr>
      </p:pic>
      <p:grpSp>
        <p:nvGrpSpPr>
          <p:cNvPr id="2" name="组合 1"/>
          <p:cNvGrpSpPr/>
          <p:nvPr/>
        </p:nvGrpSpPr>
        <p:grpSpPr>
          <a:xfrm>
            <a:off x="665011" y="342900"/>
            <a:ext cx="10860708" cy="6383639"/>
            <a:chOff x="756891" y="721391"/>
            <a:chExt cx="10860708" cy="5525785"/>
          </a:xfrm>
          <a:effectLst>
            <a:outerShdw blurRad="50800" dist="38100" dir="16200000" rotWithShape="0">
              <a:prstClr val="black">
                <a:alpha val="40000"/>
              </a:prstClr>
            </a:outerShdw>
          </a:effectLst>
        </p:grpSpPr>
        <p:sp>
          <p:nvSpPr>
            <p:cNvPr id="8" name="矩形 7"/>
            <p:cNvSpPr/>
            <p:nvPr/>
          </p:nvSpPr>
          <p:spPr>
            <a:xfrm rot="206665">
              <a:off x="953671" y="745599"/>
              <a:ext cx="10663928" cy="5501577"/>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Microsoft YaHei" panose="020B0503020204020204" pitchFamily="34" charset="-122"/>
                <a:cs typeface="+mn-cs"/>
              </a:endParaRPr>
            </a:p>
          </p:txBody>
        </p:sp>
        <p:sp>
          <p:nvSpPr>
            <p:cNvPr id="9" name="矩形 8"/>
            <p:cNvSpPr/>
            <p:nvPr/>
          </p:nvSpPr>
          <p:spPr>
            <a:xfrm>
              <a:off x="756891" y="721391"/>
              <a:ext cx="10678218" cy="55015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Microsoft YaHei" panose="020B0503020204020204" pitchFamily="34" charset="-122"/>
                <a:cs typeface="+mn-cs"/>
              </a:endParaRPr>
            </a:p>
          </p:txBody>
        </p:sp>
      </p:grpSp>
      <p:pic>
        <p:nvPicPr>
          <p:cNvPr id="24" name="图片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233173" y="2943661"/>
            <a:ext cx="1958827" cy="3914339"/>
          </a:xfrm>
          <a:prstGeom prst="rect">
            <a:avLst/>
          </a:prstGeom>
          <a:effectLst>
            <a:outerShdw blurRad="63500" sx="102000" sy="102000" algn="ctr" rotWithShape="0">
              <a:prstClr val="black">
                <a:alpha val="40000"/>
              </a:prstClr>
            </a:outerShdw>
          </a:effectLst>
        </p:spPr>
      </p:pic>
      <p:sp>
        <p:nvSpPr>
          <p:cNvPr id="29" name="TextBox 28"/>
          <p:cNvSpPr txBox="1"/>
          <p:nvPr/>
        </p:nvSpPr>
        <p:spPr>
          <a:xfrm>
            <a:off x="1454239" y="336350"/>
            <a:ext cx="9099762" cy="5835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a:ln>
                  <a:noFill/>
                </a:ln>
                <a:solidFill>
                  <a:srgbClr val="FF2543"/>
                </a:solidFill>
                <a:effectLst/>
                <a:uLnTx/>
                <a:uFillTx/>
                <a:latin typeface="Calibri" panose="020F0502020204030204"/>
                <a:ea typeface="+mn-ea"/>
                <a:cs typeface="+mn-cs"/>
              </a:rPr>
              <a:t>2. </a:t>
            </a:r>
            <a:r>
              <a:rPr kumimoji="0" lang="en-US" sz="3200" b="1" i="0" u="none" strike="noStrike" kern="1200" cap="none" spc="0" normalizeH="0" baseline="0" noProof="0" dirty="0" err="1">
                <a:ln>
                  <a:noFill/>
                </a:ln>
                <a:solidFill>
                  <a:srgbClr val="FF2543"/>
                </a:solidFill>
                <a:effectLst/>
                <a:uLnTx/>
                <a:uFillTx/>
                <a:latin typeface="Calibri" panose="020F0502020204030204"/>
                <a:ea typeface="+mn-ea"/>
                <a:cs typeface="+mn-cs"/>
              </a:rPr>
              <a:t>Viết đoạn văn tả ngôi nhà của em </a:t>
            </a:r>
            <a:endParaRPr kumimoji="0" lang="en-US" sz="3200" b="1" i="0" u="none" strike="noStrike" kern="1200" cap="none" spc="0" normalizeH="0" baseline="0" noProof="0" dirty="0">
              <a:ln>
                <a:noFill/>
              </a:ln>
              <a:solidFill>
                <a:srgbClr val="FF2543"/>
              </a:solidFill>
              <a:effectLst/>
              <a:uLnTx/>
              <a:uFillTx/>
              <a:latin typeface="Calibri" panose="020F0502020204030204"/>
              <a:ea typeface="+mn-ea"/>
              <a:cs typeface="+mn-cs"/>
            </a:endParaRPr>
          </a:p>
        </p:txBody>
      </p:sp>
      <p:pic>
        <p:nvPicPr>
          <p:cNvPr id="25" name="Picture 2" descr="実は自分が苦手な内容の方が教えやすい・・？"/>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164391" y="4003027"/>
            <a:ext cx="2681967" cy="272351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Screenshot (1197)"/>
          <p:cNvPicPr>
            <a:picLocks noChangeAspect="1"/>
          </p:cNvPicPr>
          <p:nvPr/>
        </p:nvPicPr>
        <p:blipFill>
          <a:blip r:embed="rId6"/>
          <a:stretch>
            <a:fillRect/>
          </a:stretch>
        </p:blipFill>
        <p:spPr>
          <a:xfrm>
            <a:off x="801370" y="1224280"/>
            <a:ext cx="9431655" cy="496506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wipe(down)">
                                      <p:cBhvr>
                                        <p:cTn id="10" dur="500"/>
                                        <p:tgtEl>
                                          <p:spTgt spid="24"/>
                                        </p:tgtEl>
                                      </p:cBhvr>
                                    </p:animEffect>
                                  </p:childTnLst>
                                </p:cTn>
                              </p:par>
                            </p:childTnLst>
                          </p:cTn>
                        </p:par>
                        <p:par>
                          <p:cTn id="11" fill="hold">
                            <p:stCondLst>
                              <p:cond delay="500"/>
                            </p:stCondLst>
                            <p:childTnLst>
                              <p:par>
                                <p:cTn id="12" presetID="53" presetClass="entr" presetSubtype="16" fill="hold" nodeType="after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animEffect transition="in" filter="fade">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56" presetClass="entr" presetSubtype="0" fill="hold" grpId="0" nodeType="clickEffect">
                                  <p:stCondLst>
                                    <p:cond delay="0"/>
                                  </p:stCondLst>
                                  <p:iterate type="lt">
                                    <p:tmPct val="10000"/>
                                  </p:iterate>
                                  <p:childTnLst>
                                    <p:set>
                                      <p:cBhvr>
                                        <p:cTn id="20" dur="1" fill="hold">
                                          <p:stCondLst>
                                            <p:cond delay="0"/>
                                          </p:stCondLst>
                                        </p:cTn>
                                        <p:tgtEl>
                                          <p:spTgt spid="29"/>
                                        </p:tgtEl>
                                        <p:attrNameLst>
                                          <p:attrName>style.visibility</p:attrName>
                                        </p:attrNameLst>
                                      </p:cBhvr>
                                      <p:to>
                                        <p:strVal val="visible"/>
                                      </p:to>
                                    </p:set>
                                    <p:anim by="(-#ppt_w*2)" calcmode="lin" valueType="num">
                                      <p:cBhvr rctx="PPT">
                                        <p:cTn id="21" dur="250" autoRev="1" fill="hold">
                                          <p:stCondLst>
                                            <p:cond delay="0"/>
                                          </p:stCondLst>
                                        </p:cTn>
                                        <p:tgtEl>
                                          <p:spTgt spid="29"/>
                                        </p:tgtEl>
                                        <p:attrNameLst>
                                          <p:attrName>ppt_w</p:attrName>
                                        </p:attrNameLst>
                                      </p:cBhvr>
                                    </p:anim>
                                    <p:anim by="(#ppt_w*0.50)" calcmode="lin" valueType="num">
                                      <p:cBhvr>
                                        <p:cTn id="22" dur="250" decel="50000" autoRev="1" fill="hold">
                                          <p:stCondLst>
                                            <p:cond delay="0"/>
                                          </p:stCondLst>
                                        </p:cTn>
                                        <p:tgtEl>
                                          <p:spTgt spid="29"/>
                                        </p:tgtEl>
                                        <p:attrNameLst>
                                          <p:attrName>ppt_x</p:attrName>
                                        </p:attrNameLst>
                                      </p:cBhvr>
                                    </p:anim>
                                    <p:anim from="(-#ppt_h/2)" to="(#ppt_y)" calcmode="lin" valueType="num">
                                      <p:cBhvr>
                                        <p:cTn id="23" dur="500" fill="hold">
                                          <p:stCondLst>
                                            <p:cond delay="0"/>
                                          </p:stCondLst>
                                        </p:cTn>
                                        <p:tgtEl>
                                          <p:spTgt spid="29"/>
                                        </p:tgtEl>
                                        <p:attrNameLst>
                                          <p:attrName>ppt_y</p:attrName>
                                        </p:attrNameLst>
                                      </p:cBhvr>
                                    </p:anim>
                                    <p:animRot by="21600000">
                                      <p:cBhvr>
                                        <p:cTn id="24" dur="500" fill="hold">
                                          <p:stCondLst>
                                            <p:cond delay="0"/>
                                          </p:stCondLst>
                                        </p:cTn>
                                        <p:tgtEl>
                                          <p:spTgt spid="2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3"/>
          <a:stretch>
            <a:fillRect/>
          </a:stretch>
        </p:blipFill>
        <p:spPr>
          <a:xfrm>
            <a:off x="635" y="-635"/>
            <a:ext cx="12192635" cy="6858635"/>
          </a:xfrm>
          <a:prstGeom prst="rect">
            <a:avLst/>
          </a:prstGeom>
        </p:spPr>
      </p:pic>
      <p:pic>
        <p:nvPicPr>
          <p:cNvPr id="6" name="图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676032"/>
            <a:ext cx="12192000" cy="4181968"/>
          </a:xfrm>
          <a:prstGeom prst="rect">
            <a:avLst/>
          </a:prstGeom>
          <a:effectLst>
            <a:outerShdw blurRad="63500" sx="102000" sy="102000" algn="ctr" rotWithShape="0">
              <a:prstClr val="black">
                <a:alpha val="40000"/>
              </a:prstClr>
            </a:outerShdw>
          </a:effectLst>
        </p:spPr>
      </p:pic>
      <p:grpSp>
        <p:nvGrpSpPr>
          <p:cNvPr id="7" name="组合 6"/>
          <p:cNvGrpSpPr/>
          <p:nvPr/>
        </p:nvGrpSpPr>
        <p:grpSpPr>
          <a:xfrm>
            <a:off x="1416794" y="845811"/>
            <a:ext cx="9455449" cy="5163728"/>
            <a:chOff x="1227083" y="675833"/>
            <a:chExt cx="10162697" cy="5898322"/>
          </a:xfrm>
          <a:effectLst>
            <a:outerShdw blurRad="50800" dist="38100" dir="16200000" rotWithShape="0">
              <a:prstClr val="black">
                <a:alpha val="40000"/>
              </a:prstClr>
            </a:outerShdw>
          </a:effectLst>
        </p:grpSpPr>
        <p:sp>
          <p:nvSpPr>
            <p:cNvPr id="8" name="矩形 7"/>
            <p:cNvSpPr/>
            <p:nvPr/>
          </p:nvSpPr>
          <p:spPr>
            <a:xfrm rot="344791">
              <a:off x="1331380" y="828233"/>
              <a:ext cx="10058400" cy="5745922"/>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Microsoft YaHei" panose="020B0503020204020204" pitchFamily="34" charset="-122"/>
                <a:cs typeface="+mn-cs"/>
              </a:endParaRPr>
            </a:p>
          </p:txBody>
        </p:sp>
        <p:sp>
          <p:nvSpPr>
            <p:cNvPr id="9" name="矩形 8"/>
            <p:cNvSpPr/>
            <p:nvPr/>
          </p:nvSpPr>
          <p:spPr>
            <a:xfrm>
              <a:off x="1227083" y="675833"/>
              <a:ext cx="10058400" cy="5745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Microsoft YaHei" panose="020B0503020204020204" pitchFamily="34" charset="-122"/>
                <a:cs typeface="+mn-cs"/>
              </a:endParaRPr>
            </a:p>
          </p:txBody>
        </p:sp>
      </p:grpSp>
      <p:sp>
        <p:nvSpPr>
          <p:cNvPr id="36" name="TextBox 35"/>
          <p:cNvSpPr txBox="1"/>
          <p:nvPr/>
        </p:nvSpPr>
        <p:spPr>
          <a:xfrm>
            <a:off x="3772166" y="1536658"/>
            <a:ext cx="4647666" cy="76944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400" b="1" i="0" u="none" strike="noStrike" kern="1200" cap="none" spc="0" normalizeH="0" baseline="0" noProof="0" dirty="0">
                <a:ln>
                  <a:noFill/>
                </a:ln>
                <a:solidFill>
                  <a:srgbClr val="FF0066"/>
                </a:solidFill>
                <a:effectLst>
                  <a:glow rad="88900">
                    <a:srgbClr val="FFFF00">
                      <a:alpha val="70000"/>
                    </a:srgbClr>
                  </a:glow>
                </a:effectLst>
                <a:uLnTx/>
                <a:uFillTx/>
                <a:latin typeface="SVN-Sign Painter House Script" panose="02000006070000020004" pitchFamily="50" charset="0"/>
                <a:ea typeface="+mn-ea"/>
                <a:cs typeface="+mn-cs"/>
              </a:rPr>
              <a:t>THẢO LUẬN NHÓM BỐN</a:t>
            </a:r>
          </a:p>
        </p:txBody>
      </p:sp>
      <p:pic>
        <p:nvPicPr>
          <p:cNvPr id="3076" name="Picture 4" descr="Rainbow Sticker for iOS &amp;amp; Android | GIPH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32" y="-685110"/>
            <a:ext cx="3657600" cy="3657600"/>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078" name="Picture 6" descr="Kooky Gook GIFs - Find &amp;amp; Share on GIPHY"/>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38986" y="4048326"/>
            <a:ext cx="1292437" cy="182880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5" name="Picture 6" descr="Kooky Gook GIFs - Find &amp;amp; Share on GIPHY"/>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flipH="1">
            <a:off x="9114026" y="4048326"/>
            <a:ext cx="1292437" cy="182880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1" name="图片 10"/>
          <p:cNvPicPr>
            <a:picLocks noChangeAspect="1"/>
          </p:cNvPicPr>
          <p:nvPr/>
        </p:nvPicPr>
        <p:blipFill>
          <a:blip r:embed="rId7">
            <a:extLst>
              <a:ext uri="{BEBA8EAE-BF5A-486C-A8C5-ECC9F3942E4B}">
                <a14:imgProps xmlns:a14="http://schemas.microsoft.com/office/drawing/2010/main">
                  <a14:imgLayer r:embed="rId8">
                    <a14:imgEffect>
                      <a14:saturation sat="300000"/>
                    </a14:imgEffect>
                  </a14:imgLayer>
                </a14:imgProps>
              </a:ext>
              <a:ext uri="{28A0092B-C50C-407E-A947-70E740481C1C}">
                <a14:useLocalDpi xmlns:a14="http://schemas.microsoft.com/office/drawing/2010/main" val="0"/>
              </a:ext>
            </a:extLst>
          </a:blip>
          <a:stretch>
            <a:fillRect/>
          </a:stretch>
        </p:blipFill>
        <p:spPr>
          <a:xfrm>
            <a:off x="8841863" y="4858422"/>
            <a:ext cx="3454400" cy="1999578"/>
          </a:xfrm>
          <a:prstGeom prst="rect">
            <a:avLst/>
          </a:prstGeom>
          <a:effectLst>
            <a:outerShdw blurRad="63500" sx="102000" sy="102000" algn="ctr" rotWithShape="0">
              <a:prstClr val="black">
                <a:alpha val="40000"/>
              </a:prstClr>
            </a:outerShdw>
          </a:effectLst>
        </p:spPr>
      </p:pic>
      <p:pic>
        <p:nvPicPr>
          <p:cNvPr id="3082" name="Picture 10" descr="In Case You Care To Know Who I Is | The World of Second Chances"/>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449435" y="0"/>
            <a:ext cx="2743200" cy="274320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3" name="Picture 42" descr="A group of flowers&#10;&#10;Description automatically generated with low confidence"/>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486919" y="4504832"/>
            <a:ext cx="3657600" cy="3657600"/>
          </a:xfrm>
          <a:prstGeom prst="rect">
            <a:avLst/>
          </a:prstGeom>
          <a:effectLst>
            <a:outerShdw blurRad="50800" dist="38100" dir="5400000" algn="t" rotWithShape="0">
              <a:prstClr val="black">
                <a:alpha val="40000"/>
              </a:prstClr>
            </a:outerShdw>
          </a:effectLst>
        </p:spPr>
      </p:pic>
      <p:pic>
        <p:nvPicPr>
          <p:cNvPr id="9218" name="Picture 2" descr="実は自分が苦手な内容の方が教えやすい・・？"/>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457843" y="1853263"/>
            <a:ext cx="3961989" cy="4023360"/>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1399001" y="2125413"/>
            <a:ext cx="3000593" cy="138499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0" i="1" u="none" strike="noStrike" kern="1200" cap="none" spc="0" normalizeH="0" baseline="0" noProof="0" dirty="0">
                <a:ln>
                  <a:noFill/>
                </a:ln>
                <a:solidFill>
                  <a:srgbClr val="BE0FAA"/>
                </a:solidFill>
                <a:effectLst/>
                <a:uLnTx/>
                <a:uFillTx/>
                <a:latin typeface="Calibri" panose="020F0502020204030204" pitchFamily="34" charset="0"/>
                <a:ea typeface="Times New Roman" panose="02020603050405020304" pitchFamily="18" charset="0"/>
                <a:cs typeface="Calibri" panose="020F0502020204030204" pitchFamily="34" charset="0"/>
              </a:rPr>
              <a:t>(T</a:t>
            </a:r>
            <a:r>
              <a:rPr kumimoji="0" lang="vi-VN" sz="2800" b="0" i="1" u="none" strike="noStrike" kern="1200" cap="none" spc="0" normalizeH="0" baseline="0" noProof="0" dirty="0" err="1">
                <a:ln>
                  <a:noFill/>
                </a:ln>
                <a:solidFill>
                  <a:srgbClr val="BE0FAA"/>
                </a:solidFill>
                <a:effectLst/>
                <a:uLnTx/>
                <a:uFillTx/>
                <a:latin typeface="Calibri" panose="020F0502020204030204" pitchFamily="34" charset="0"/>
                <a:ea typeface="Times New Roman" panose="02020603050405020304" pitchFamily="18" charset="0"/>
                <a:cs typeface="Calibri" panose="020F0502020204030204" pitchFamily="34" charset="0"/>
              </a:rPr>
              <a:t>rả</a:t>
            </a:r>
            <a:r>
              <a:rPr kumimoji="0" lang="vi-VN" sz="2800" b="0" i="1" u="none" strike="noStrike" kern="1200" cap="none" spc="0" normalizeH="0" baseline="0" noProof="0" dirty="0">
                <a:ln>
                  <a:noFill/>
                </a:ln>
                <a:solidFill>
                  <a:srgbClr val="BE0FAA"/>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vi-VN" sz="2800" b="0" i="1" u="none" strike="noStrike" kern="1200" cap="none" spc="0" normalizeH="0" baseline="0" noProof="0" dirty="0" err="1">
                <a:ln>
                  <a:noFill/>
                </a:ln>
                <a:solidFill>
                  <a:srgbClr val="BE0FAA"/>
                </a:solidFill>
                <a:effectLst/>
                <a:uLnTx/>
                <a:uFillTx/>
                <a:latin typeface="Calibri" panose="020F0502020204030204" pitchFamily="34" charset="0"/>
                <a:ea typeface="Times New Roman" panose="02020603050405020304" pitchFamily="18" charset="0"/>
                <a:cs typeface="Calibri" panose="020F0502020204030204" pitchFamily="34" charset="0"/>
              </a:rPr>
              <a:t>lời</a:t>
            </a:r>
            <a:r>
              <a:rPr kumimoji="0" lang="vi-VN" sz="2800" b="0" i="1" u="none" strike="noStrike" kern="1200" cap="none" spc="0" normalizeH="0" baseline="0" noProof="0" dirty="0">
                <a:ln>
                  <a:noFill/>
                </a:ln>
                <a:solidFill>
                  <a:srgbClr val="BE0FAA"/>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800" b="0" i="1" u="none" strike="noStrike" kern="1200" cap="none" spc="0" normalizeH="0" baseline="0" noProof="0" dirty="0" err="1">
                <a:ln>
                  <a:noFill/>
                </a:ln>
                <a:solidFill>
                  <a:srgbClr val="BE0FAA"/>
                </a:solidFill>
                <a:effectLst/>
                <a:uLnTx/>
                <a:uFillTx/>
                <a:latin typeface="Calibri" panose="020F0502020204030204" pitchFamily="34" charset="0"/>
                <a:ea typeface="Times New Roman" panose="02020603050405020304" pitchFamily="18" charset="0"/>
                <a:cs typeface="Calibri" panose="020F0502020204030204" pitchFamily="34" charset="0"/>
              </a:rPr>
              <a:t>các</a:t>
            </a:r>
            <a:r>
              <a:rPr kumimoji="0" lang="en-US" sz="2800" b="0" i="1" u="none" strike="noStrike" kern="1200" cap="none" spc="0" normalizeH="0" baseline="0" noProof="0" dirty="0">
                <a:ln>
                  <a:noFill/>
                </a:ln>
                <a:solidFill>
                  <a:srgbClr val="BE0FAA"/>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vi-VN" sz="2800" b="0" i="1" u="none" strike="noStrike" kern="1200" cap="none" spc="0" normalizeH="0" baseline="0" noProof="0" dirty="0">
                <a:ln>
                  <a:noFill/>
                </a:ln>
                <a:solidFill>
                  <a:srgbClr val="BE0FAA"/>
                </a:solidFill>
                <a:effectLst/>
                <a:uLnTx/>
                <a:uFillTx/>
                <a:latin typeface="Calibri" panose="020F0502020204030204" pitchFamily="34" charset="0"/>
                <a:ea typeface="Times New Roman" panose="02020603050405020304" pitchFamily="18" charset="0"/>
                <a:cs typeface="Calibri" panose="020F0502020204030204" pitchFamily="34" charset="0"/>
              </a:rPr>
              <a:t>câu </a:t>
            </a:r>
            <a:r>
              <a:rPr kumimoji="0" lang="vi-VN" sz="2800" b="0" i="1" u="none" strike="noStrike" kern="1200" cap="none" spc="0" normalizeH="0" baseline="0" noProof="0" dirty="0" err="1">
                <a:ln>
                  <a:noFill/>
                </a:ln>
                <a:solidFill>
                  <a:srgbClr val="BE0FAA"/>
                </a:solidFill>
                <a:effectLst/>
                <a:uLnTx/>
                <a:uFillTx/>
                <a:latin typeface="Calibri" panose="020F0502020204030204" pitchFamily="34" charset="0"/>
                <a:ea typeface="Times New Roman" panose="02020603050405020304" pitchFamily="18" charset="0"/>
                <a:cs typeface="Calibri" panose="020F0502020204030204" pitchFamily="34" charset="0"/>
              </a:rPr>
              <a:t>hỏi</a:t>
            </a:r>
            <a:r>
              <a:rPr kumimoji="0" lang="en-US" sz="2800" b="0" i="1" u="none" strike="noStrike" kern="1200" cap="none" spc="0" normalizeH="0" baseline="0" noProof="0" dirty="0">
                <a:ln>
                  <a:noFill/>
                </a:ln>
                <a:solidFill>
                  <a:srgbClr val="BE0FAA"/>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800" b="0" i="1" u="none" strike="noStrike" kern="1200" cap="none" spc="0" normalizeH="0" baseline="0" noProof="0" dirty="0" err="1">
                <a:ln>
                  <a:noFill/>
                </a:ln>
                <a:solidFill>
                  <a:srgbClr val="BE0FAA"/>
                </a:solidFill>
                <a:effectLst/>
                <a:uLnTx/>
                <a:uFillTx/>
                <a:latin typeface="Calibri" panose="020F0502020204030204" pitchFamily="34" charset="0"/>
                <a:ea typeface="Times New Roman" panose="02020603050405020304" pitchFamily="18" charset="0"/>
                <a:cs typeface="Calibri" panose="020F0502020204030204" pitchFamily="34" charset="0"/>
              </a:rPr>
              <a:t>gợi</a:t>
            </a:r>
            <a:r>
              <a:rPr kumimoji="0" lang="en-US" sz="2800" b="0" i="1" u="none" strike="noStrike" kern="1200" cap="none" spc="0" normalizeH="0" baseline="0" noProof="0" dirty="0">
                <a:ln>
                  <a:noFill/>
                </a:ln>
                <a:solidFill>
                  <a:srgbClr val="BE0FAA"/>
                </a:solidFill>
                <a:effectLst/>
                <a:uLnTx/>
                <a:uFillTx/>
                <a:latin typeface="Calibri" panose="020F0502020204030204" pitchFamily="34" charset="0"/>
                <a:ea typeface="Times New Roman" panose="02020603050405020304" pitchFamily="18" charset="0"/>
                <a:cs typeface="Calibri" panose="020F0502020204030204" pitchFamily="34" charset="0"/>
              </a:rPr>
              <a:t> ý </a:t>
            </a:r>
            <a:r>
              <a:rPr kumimoji="0" lang="en-US" sz="2800" b="0" i="1" u="none" strike="noStrike" kern="1200" cap="none" spc="0" normalizeH="0" baseline="0" noProof="0" dirty="0" err="1">
                <a:ln>
                  <a:noFill/>
                </a:ln>
                <a:solidFill>
                  <a:srgbClr val="BE0FAA"/>
                </a:solidFill>
                <a:effectLst/>
                <a:uLnTx/>
                <a:uFillTx/>
                <a:latin typeface="Calibri" panose="020F0502020204030204" pitchFamily="34" charset="0"/>
                <a:ea typeface="Times New Roman" panose="02020603050405020304" pitchFamily="18" charset="0"/>
                <a:cs typeface="Calibri" panose="020F0502020204030204" pitchFamily="34" charset="0"/>
              </a:rPr>
              <a:t>và</a:t>
            </a:r>
            <a:r>
              <a:rPr kumimoji="0" lang="en-US" sz="2800" b="0" i="1" u="none" strike="noStrike" kern="1200" cap="none" spc="0" normalizeH="0" baseline="0" noProof="0" dirty="0">
                <a:ln>
                  <a:noFill/>
                </a:ln>
                <a:solidFill>
                  <a:srgbClr val="BE0FAA"/>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vi-VN" sz="2800" b="0" i="1" u="none" strike="noStrike" kern="1200" cap="none" spc="0" normalizeH="0" baseline="0" noProof="0" dirty="0">
                <a:ln>
                  <a:noFill/>
                </a:ln>
                <a:solidFill>
                  <a:srgbClr val="BE0FAA"/>
                </a:solidFill>
                <a:effectLst/>
                <a:uLnTx/>
                <a:uFillTx/>
                <a:latin typeface="Calibri" panose="020F0502020204030204" pitchFamily="34" charset="0"/>
                <a:ea typeface="Times New Roman" panose="02020603050405020304" pitchFamily="18" charset="0"/>
                <a:cs typeface="Calibri" panose="020F0502020204030204" pitchFamily="34" charset="0"/>
              </a:rPr>
              <a:t>ghi </a:t>
            </a:r>
            <a:r>
              <a:rPr kumimoji="0" lang="vi-VN" sz="2800" b="0" i="1" u="none" strike="noStrike" kern="1200" cap="none" spc="0" normalizeH="0" baseline="0" noProof="0" dirty="0" err="1">
                <a:ln>
                  <a:noFill/>
                </a:ln>
                <a:solidFill>
                  <a:srgbClr val="BE0FAA"/>
                </a:solidFill>
                <a:effectLst/>
                <a:uLnTx/>
                <a:uFillTx/>
                <a:latin typeface="Calibri" panose="020F0502020204030204" pitchFamily="34" charset="0"/>
                <a:ea typeface="Times New Roman" panose="02020603050405020304" pitchFamily="18" charset="0"/>
                <a:cs typeface="Calibri" panose="020F0502020204030204" pitchFamily="34" charset="0"/>
              </a:rPr>
              <a:t>nhận</a:t>
            </a:r>
            <a:r>
              <a:rPr kumimoji="0" lang="vi-VN" sz="2800" b="0" i="1" u="none" strike="noStrike" kern="1200" cap="none" spc="0" normalizeH="0" baseline="0" noProof="0" dirty="0">
                <a:ln>
                  <a:noFill/>
                </a:ln>
                <a:solidFill>
                  <a:srgbClr val="BE0FAA"/>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800" b="0" i="1" u="none" strike="noStrike" kern="1200" cap="none" spc="0" normalizeH="0" baseline="0" noProof="0" dirty="0" err="1">
                <a:ln>
                  <a:noFill/>
                </a:ln>
                <a:solidFill>
                  <a:srgbClr val="BE0FAA"/>
                </a:solidFill>
                <a:effectLst/>
                <a:uLnTx/>
                <a:uFillTx/>
                <a:latin typeface="Calibri" panose="020F0502020204030204" pitchFamily="34" charset="0"/>
                <a:ea typeface="Times New Roman" panose="02020603050405020304" pitchFamily="18" charset="0"/>
                <a:cs typeface="Calibri" panose="020F0502020204030204" pitchFamily="34" charset="0"/>
              </a:rPr>
              <a:t>theo</a:t>
            </a:r>
            <a:r>
              <a:rPr kumimoji="0" lang="en-US" sz="2800" b="0" i="1" u="none" strike="noStrike" kern="1200" cap="none" spc="0" normalizeH="0" baseline="0" noProof="0" dirty="0">
                <a:ln>
                  <a:noFill/>
                </a:ln>
                <a:solidFill>
                  <a:srgbClr val="BE0FAA"/>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vi-VN" sz="2800" b="0" i="1" u="none" strike="noStrike" kern="1200" cap="none" spc="0" normalizeH="0" baseline="0" noProof="0" dirty="0">
                <a:ln>
                  <a:noFill/>
                </a:ln>
                <a:solidFill>
                  <a:srgbClr val="BE0FAA"/>
                </a:solidFill>
                <a:effectLst/>
                <a:uLnTx/>
                <a:uFillTx/>
                <a:latin typeface="Calibri" panose="020F0502020204030204" pitchFamily="34" charset="0"/>
                <a:ea typeface="Times New Roman" panose="02020603050405020304" pitchFamily="18" charset="0"/>
                <a:cs typeface="Calibri" panose="020F0502020204030204" pitchFamily="34" charset="0"/>
              </a:rPr>
              <a:t>sơ </a:t>
            </a:r>
            <a:r>
              <a:rPr kumimoji="0" lang="vi-VN" sz="2800" b="0" i="1" u="none" strike="noStrike" kern="1200" cap="none" spc="0" normalizeH="0" baseline="0" noProof="0" dirty="0" err="1">
                <a:ln>
                  <a:noFill/>
                </a:ln>
                <a:solidFill>
                  <a:srgbClr val="BE0FAA"/>
                </a:solidFill>
                <a:effectLst/>
                <a:uLnTx/>
                <a:uFillTx/>
                <a:latin typeface="Calibri" panose="020F0502020204030204" pitchFamily="34" charset="0"/>
                <a:ea typeface="Times New Roman" panose="02020603050405020304" pitchFamily="18" charset="0"/>
                <a:cs typeface="Calibri" panose="020F0502020204030204" pitchFamily="34" charset="0"/>
              </a:rPr>
              <a:t>đồ</a:t>
            </a:r>
            <a:r>
              <a:rPr kumimoji="0" lang="vi-VN" sz="2800" b="0" i="1" u="none" strike="noStrike" kern="1200" cap="none" spc="0" normalizeH="0" baseline="0" noProof="0" dirty="0">
                <a:ln>
                  <a:noFill/>
                </a:ln>
                <a:solidFill>
                  <a:srgbClr val="BE0FAA"/>
                </a:solidFill>
                <a:effectLst/>
                <a:uLnTx/>
                <a:uFillTx/>
                <a:latin typeface="Calibri" panose="020F0502020204030204" pitchFamily="34" charset="0"/>
                <a:ea typeface="Times New Roman" panose="02020603050405020304" pitchFamily="18" charset="0"/>
                <a:cs typeface="Calibri" panose="020F0502020204030204" pitchFamily="34" charset="0"/>
              </a:rPr>
              <a:t> tư duy</a:t>
            </a:r>
            <a:r>
              <a:rPr kumimoji="0" lang="en-US" sz="2800" b="0" i="1" u="none" strike="noStrike" kern="1200" cap="none" spc="0" normalizeH="0" baseline="0" noProof="0" dirty="0">
                <a:ln>
                  <a:noFill/>
                </a:ln>
                <a:solidFill>
                  <a:srgbClr val="BE0FAA"/>
                </a:solidFill>
                <a:effectLst/>
                <a:uLnTx/>
                <a:uFillTx/>
                <a:latin typeface="Calibri" panose="020F0502020204030204" pitchFamily="34" charset="0"/>
                <a:ea typeface="Times New Roman" panose="02020603050405020304" pitchFamily="18" charset="0"/>
                <a:cs typeface="Calibri" panose="020F0502020204030204" pitchFamily="34" charset="0"/>
              </a:rPr>
              <a:t>).</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43"/>
                                            </p:tgtEl>
                                            <p:attrNameLst>
                                              <p:attrName>style.visibility</p:attrName>
                                            </p:attrNameLst>
                                          </p:cBhvr>
                                          <p:to>
                                            <p:strVal val="visible"/>
                                          </p:to>
                                        </p:set>
                                        <p:animEffect transition="in" filter="wipe(down)">
                                          <p:cBhvr>
                                            <p:cTn id="10" dur="500"/>
                                            <p:tgtEl>
                                              <p:spTgt spid="43"/>
                                            </p:tgtEl>
                                          </p:cBhvr>
                                        </p:animEffect>
                                      </p:childTnLst>
                                    </p:cTn>
                                  </p:par>
                                  <p:par>
                                    <p:cTn id="11" presetID="22" presetClass="entr" presetSubtype="4"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500"/>
                                            <p:tgtEl>
                                              <p:spTgt spid="11"/>
                                            </p:tgtEl>
                                          </p:cBhvr>
                                        </p:animEffect>
                                      </p:childTnLst>
                                    </p:cTn>
                                  </p:par>
                                </p:childTnLst>
                              </p:cTn>
                            </p:par>
                            <p:par>
                              <p:cTn id="14" fill="hold">
                                <p:stCondLst>
                                  <p:cond delay="500"/>
                                </p:stCondLst>
                                <p:childTnLst>
                                  <p:par>
                                    <p:cTn id="15" presetID="53" presetClass="entr" presetSubtype="16"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childTnLst>
                              </p:cTn>
                            </p:par>
                            <p:par>
                              <p:cTn id="20" fill="hold">
                                <p:stCondLst>
                                  <p:cond delay="1000"/>
                                </p:stCondLst>
                                <p:childTnLst>
                                  <p:par>
                                    <p:cTn id="21" presetID="22" presetClass="entr" presetSubtype="8" fill="hold" nodeType="afterEffect">
                                      <p:stCondLst>
                                        <p:cond delay="0"/>
                                      </p:stCondLst>
                                      <p:childTnLst>
                                        <p:set>
                                          <p:cBhvr>
                                            <p:cTn id="22" dur="1" fill="hold">
                                              <p:stCondLst>
                                                <p:cond delay="0"/>
                                              </p:stCondLst>
                                            </p:cTn>
                                            <p:tgtEl>
                                              <p:spTgt spid="3076"/>
                                            </p:tgtEl>
                                            <p:attrNameLst>
                                              <p:attrName>style.visibility</p:attrName>
                                            </p:attrNameLst>
                                          </p:cBhvr>
                                          <p:to>
                                            <p:strVal val="visible"/>
                                          </p:to>
                                        </p:set>
                                        <p:animEffect transition="in" filter="wipe(left)">
                                          <p:cBhvr>
                                            <p:cTn id="23" dur="500"/>
                                            <p:tgtEl>
                                              <p:spTgt spid="3076"/>
                                            </p:tgtEl>
                                          </p:cBhvr>
                                        </p:animEffect>
                                      </p:childTnLst>
                                    </p:cTn>
                                  </p:par>
                                </p:childTnLst>
                              </p:cTn>
                            </p:par>
                            <p:par>
                              <p:cTn id="24" fill="hold">
                                <p:stCondLst>
                                  <p:cond delay="1500"/>
                                </p:stCondLst>
                                <p:childTnLst>
                                  <p:par>
                                    <p:cTn id="25" presetID="6" presetClass="entr" presetSubtype="32" fill="hold" grpId="0" nodeType="afterEffect">
                                      <p:stCondLst>
                                        <p:cond delay="0"/>
                                      </p:stCondLst>
                                      <p:childTnLst>
                                        <p:set>
                                          <p:cBhvr>
                                            <p:cTn id="26" dur="1" fill="hold">
                                              <p:stCondLst>
                                                <p:cond delay="0"/>
                                              </p:stCondLst>
                                            </p:cTn>
                                            <p:tgtEl>
                                              <p:spTgt spid="36"/>
                                            </p:tgtEl>
                                            <p:attrNameLst>
                                              <p:attrName>style.visibility</p:attrName>
                                            </p:attrNameLst>
                                          </p:cBhvr>
                                          <p:to>
                                            <p:strVal val="visible"/>
                                          </p:to>
                                        </p:set>
                                        <p:animEffect transition="in" filter="circle(out)">
                                          <p:cBhvr>
                                            <p:cTn id="27" dur="500"/>
                                            <p:tgtEl>
                                              <p:spTgt spid="36"/>
                                            </p:tgtEl>
                                          </p:cBhvr>
                                        </p:animEffect>
                                      </p:childTnLst>
                                    </p:cTn>
                                  </p:par>
                                </p:childTnLst>
                              </p:cTn>
                            </p:par>
                            <p:par>
                              <p:cTn id="28" fill="hold">
                                <p:stCondLst>
                                  <p:cond delay="2000"/>
                                </p:stCondLst>
                                <p:childTnLst>
                                  <p:par>
                                    <p:cTn id="29" presetID="22" presetClass="entr" presetSubtype="2" fill="hold" nodeType="afterEffect">
                                      <p:stCondLst>
                                        <p:cond delay="0"/>
                                      </p:stCondLst>
                                      <p:childTnLst>
                                        <p:set>
                                          <p:cBhvr>
                                            <p:cTn id="30" dur="1" fill="hold">
                                              <p:stCondLst>
                                                <p:cond delay="0"/>
                                              </p:stCondLst>
                                            </p:cTn>
                                            <p:tgtEl>
                                              <p:spTgt spid="3082"/>
                                            </p:tgtEl>
                                            <p:attrNameLst>
                                              <p:attrName>style.visibility</p:attrName>
                                            </p:attrNameLst>
                                          </p:cBhvr>
                                          <p:to>
                                            <p:strVal val="visible"/>
                                          </p:to>
                                        </p:set>
                                        <p:animEffect transition="in" filter="wipe(right)">
                                          <p:cBhvr>
                                            <p:cTn id="31" dur="500"/>
                                            <p:tgtEl>
                                              <p:spTgt spid="3082"/>
                                            </p:tgtEl>
                                          </p:cBhvr>
                                        </p:animEffect>
                                      </p:childTnLst>
                                    </p:cTn>
                                  </p:par>
                                  <p:par>
                                    <p:cTn id="32" presetID="22" presetClass="entr" presetSubtype="8" fill="hold" grpId="0" nodeType="with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wipe(left)">
                                          <p:cBhvr>
                                            <p:cTn id="34" dur="750"/>
                                            <p:tgtEl>
                                              <p:spTgt spid="15"/>
                                            </p:tgtEl>
                                          </p:cBhvr>
                                        </p:animEffect>
                                      </p:childTnLst>
                                    </p:cTn>
                                  </p:par>
                                  <p:par>
                                    <p:cTn id="35" presetID="2" presetClass="entr" presetSubtype="4" fill="hold" nodeType="withEffect" p14:presetBounceEnd="40000">
                                      <p:stCondLst>
                                        <p:cond delay="0"/>
                                      </p:stCondLst>
                                      <p:childTnLst>
                                        <p:set>
                                          <p:cBhvr>
                                            <p:cTn id="36" dur="1" fill="hold">
                                              <p:stCondLst>
                                                <p:cond delay="0"/>
                                              </p:stCondLst>
                                            </p:cTn>
                                            <p:tgtEl>
                                              <p:spTgt spid="9218"/>
                                            </p:tgtEl>
                                            <p:attrNameLst>
                                              <p:attrName>style.visibility</p:attrName>
                                            </p:attrNameLst>
                                          </p:cBhvr>
                                          <p:to>
                                            <p:strVal val="visible"/>
                                          </p:to>
                                        </p:set>
                                        <p:anim calcmode="lin" valueType="num" p14:bounceEnd="40000">
                                          <p:cBhvr additive="base">
                                            <p:cTn id="37" dur="750" fill="hold"/>
                                            <p:tgtEl>
                                              <p:spTgt spid="9218"/>
                                            </p:tgtEl>
                                            <p:attrNameLst>
                                              <p:attrName>ppt_x</p:attrName>
                                            </p:attrNameLst>
                                          </p:cBhvr>
                                          <p:tavLst>
                                            <p:tav tm="0">
                                              <p:val>
                                                <p:strVal val="#ppt_x"/>
                                              </p:val>
                                            </p:tav>
                                            <p:tav tm="100000">
                                              <p:val>
                                                <p:strVal val="#ppt_x"/>
                                              </p:val>
                                            </p:tav>
                                          </p:tavLst>
                                        </p:anim>
                                        <p:anim calcmode="lin" valueType="num" p14:bounceEnd="40000">
                                          <p:cBhvr additive="base">
                                            <p:cTn id="38" dur="750" fill="hold"/>
                                            <p:tgtEl>
                                              <p:spTgt spid="921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5"/>
                                                </p:cond>
                                              </p:stCondLst>
                                              <p:endCondLst>
                                                <p:cond evt="onStopAudio" delay="0">
                                                  <p:tgtEl>
                                                    <p:sldTgt/>
                                                  </p:tgtEl>
                                                </p:cond>
                                              </p:endCondLst>
                                            </p:cTn>
                                            <p:tgtEl>
                                              <p:sndTgt r:embed="rId2" name="Trò-chơi-chíu.wav"/>
                                            </p:tgtEl>
                                          </p:cMediaNode>
                                        </p:audio>
                                      </p:subTnLst>
                                    </p:cTn>
                                  </p:par>
                                  <p:par>
                                    <p:cTn id="39" presetID="22" presetClass="entr" presetSubtype="4" fill="hold" nodeType="withEffect">
                                      <p:stCondLst>
                                        <p:cond delay="250"/>
                                      </p:stCondLst>
                                      <p:childTnLst>
                                        <p:set>
                                          <p:cBhvr>
                                            <p:cTn id="40" dur="1" fill="hold">
                                              <p:stCondLst>
                                                <p:cond delay="0"/>
                                              </p:stCondLst>
                                            </p:cTn>
                                            <p:tgtEl>
                                              <p:spTgt spid="3078"/>
                                            </p:tgtEl>
                                            <p:attrNameLst>
                                              <p:attrName>style.visibility</p:attrName>
                                            </p:attrNameLst>
                                          </p:cBhvr>
                                          <p:to>
                                            <p:strVal val="visible"/>
                                          </p:to>
                                        </p:set>
                                        <p:animEffect transition="in" filter="wipe(down)">
                                          <p:cBhvr>
                                            <p:cTn id="41" dur="500"/>
                                            <p:tgtEl>
                                              <p:spTgt spid="3078"/>
                                            </p:tgtEl>
                                          </p:cBhvr>
                                        </p:animEffect>
                                      </p:childTnLst>
                                    </p:cTn>
                                  </p:par>
                                  <p:par>
                                    <p:cTn id="42" presetID="22" presetClass="entr" presetSubtype="4" fill="hold" nodeType="withEffect">
                                      <p:stCondLst>
                                        <p:cond delay="250"/>
                                      </p:stCondLst>
                                      <p:childTnLst>
                                        <p:set>
                                          <p:cBhvr>
                                            <p:cTn id="43" dur="1" fill="hold">
                                              <p:stCondLst>
                                                <p:cond delay="0"/>
                                              </p:stCondLst>
                                            </p:cTn>
                                            <p:tgtEl>
                                              <p:spTgt spid="45"/>
                                            </p:tgtEl>
                                            <p:attrNameLst>
                                              <p:attrName>style.visibility</p:attrName>
                                            </p:attrNameLst>
                                          </p:cBhvr>
                                          <p:to>
                                            <p:strVal val="visible"/>
                                          </p:to>
                                        </p:set>
                                        <p:animEffect transition="in" filter="wipe(down)">
                                          <p:cBhvr>
                                            <p:cTn id="44" dur="500"/>
                                            <p:tgtEl>
                                              <p:spTgt spid="45"/>
                                            </p:tgtEl>
                                          </p:cBhvr>
                                        </p:animEffect>
                                      </p:childTnLst>
                                    </p:cTn>
                                  </p:par>
                                  <p:par>
                                    <p:cTn id="45" presetID="32" presetClass="emph" presetSubtype="0" repeatCount="3000" fill="hold" nodeType="withEffect">
                                      <p:stCondLst>
                                        <p:cond delay="250"/>
                                      </p:stCondLst>
                                      <p:childTnLst>
                                        <p:animRot by="120000">
                                          <p:cBhvr>
                                            <p:cTn id="46" dur="100" fill="hold">
                                              <p:stCondLst>
                                                <p:cond delay="0"/>
                                              </p:stCondLst>
                                            </p:cTn>
                                            <p:tgtEl>
                                              <p:spTgt spid="9218"/>
                                            </p:tgtEl>
                                            <p:attrNameLst>
                                              <p:attrName>r</p:attrName>
                                            </p:attrNameLst>
                                          </p:cBhvr>
                                        </p:animRot>
                                        <p:animRot by="-240000">
                                          <p:cBhvr>
                                            <p:cTn id="47" dur="200" fill="hold">
                                              <p:stCondLst>
                                                <p:cond delay="200"/>
                                              </p:stCondLst>
                                            </p:cTn>
                                            <p:tgtEl>
                                              <p:spTgt spid="9218"/>
                                            </p:tgtEl>
                                            <p:attrNameLst>
                                              <p:attrName>r</p:attrName>
                                            </p:attrNameLst>
                                          </p:cBhvr>
                                        </p:animRot>
                                        <p:animRot by="240000">
                                          <p:cBhvr>
                                            <p:cTn id="48" dur="200" fill="hold">
                                              <p:stCondLst>
                                                <p:cond delay="400"/>
                                              </p:stCondLst>
                                            </p:cTn>
                                            <p:tgtEl>
                                              <p:spTgt spid="9218"/>
                                            </p:tgtEl>
                                            <p:attrNameLst>
                                              <p:attrName>r</p:attrName>
                                            </p:attrNameLst>
                                          </p:cBhvr>
                                        </p:animRot>
                                        <p:animRot by="-240000">
                                          <p:cBhvr>
                                            <p:cTn id="49" dur="200" fill="hold">
                                              <p:stCondLst>
                                                <p:cond delay="600"/>
                                              </p:stCondLst>
                                            </p:cTn>
                                            <p:tgtEl>
                                              <p:spTgt spid="9218"/>
                                            </p:tgtEl>
                                            <p:attrNameLst>
                                              <p:attrName>r</p:attrName>
                                            </p:attrNameLst>
                                          </p:cBhvr>
                                        </p:animRot>
                                        <p:animRot by="120000">
                                          <p:cBhvr>
                                            <p:cTn id="50" dur="200" fill="hold">
                                              <p:stCondLst>
                                                <p:cond delay="800"/>
                                              </p:stCondLst>
                                            </p:cTn>
                                            <p:tgtEl>
                                              <p:spTgt spid="921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15"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43"/>
                                            </p:tgtEl>
                                            <p:attrNameLst>
                                              <p:attrName>style.visibility</p:attrName>
                                            </p:attrNameLst>
                                          </p:cBhvr>
                                          <p:to>
                                            <p:strVal val="visible"/>
                                          </p:to>
                                        </p:set>
                                        <p:animEffect transition="in" filter="wipe(down)">
                                          <p:cBhvr>
                                            <p:cTn id="10" dur="500"/>
                                            <p:tgtEl>
                                              <p:spTgt spid="43"/>
                                            </p:tgtEl>
                                          </p:cBhvr>
                                        </p:animEffect>
                                      </p:childTnLst>
                                    </p:cTn>
                                  </p:par>
                                  <p:par>
                                    <p:cTn id="11" presetID="22" presetClass="entr" presetSubtype="4"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500"/>
                                            <p:tgtEl>
                                              <p:spTgt spid="11"/>
                                            </p:tgtEl>
                                          </p:cBhvr>
                                        </p:animEffect>
                                      </p:childTnLst>
                                    </p:cTn>
                                  </p:par>
                                </p:childTnLst>
                              </p:cTn>
                            </p:par>
                            <p:par>
                              <p:cTn id="14" fill="hold">
                                <p:stCondLst>
                                  <p:cond delay="500"/>
                                </p:stCondLst>
                                <p:childTnLst>
                                  <p:par>
                                    <p:cTn id="15" presetID="53" presetClass="entr" presetSubtype="16"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childTnLst>
                              </p:cTn>
                            </p:par>
                            <p:par>
                              <p:cTn id="20" fill="hold">
                                <p:stCondLst>
                                  <p:cond delay="1000"/>
                                </p:stCondLst>
                                <p:childTnLst>
                                  <p:par>
                                    <p:cTn id="21" presetID="22" presetClass="entr" presetSubtype="8" fill="hold" nodeType="afterEffect">
                                      <p:stCondLst>
                                        <p:cond delay="0"/>
                                      </p:stCondLst>
                                      <p:childTnLst>
                                        <p:set>
                                          <p:cBhvr>
                                            <p:cTn id="22" dur="1" fill="hold">
                                              <p:stCondLst>
                                                <p:cond delay="0"/>
                                              </p:stCondLst>
                                            </p:cTn>
                                            <p:tgtEl>
                                              <p:spTgt spid="3076"/>
                                            </p:tgtEl>
                                            <p:attrNameLst>
                                              <p:attrName>style.visibility</p:attrName>
                                            </p:attrNameLst>
                                          </p:cBhvr>
                                          <p:to>
                                            <p:strVal val="visible"/>
                                          </p:to>
                                        </p:set>
                                        <p:animEffect transition="in" filter="wipe(left)">
                                          <p:cBhvr>
                                            <p:cTn id="23" dur="500"/>
                                            <p:tgtEl>
                                              <p:spTgt spid="3076"/>
                                            </p:tgtEl>
                                          </p:cBhvr>
                                        </p:animEffect>
                                      </p:childTnLst>
                                    </p:cTn>
                                  </p:par>
                                </p:childTnLst>
                              </p:cTn>
                            </p:par>
                            <p:par>
                              <p:cTn id="24" fill="hold">
                                <p:stCondLst>
                                  <p:cond delay="1500"/>
                                </p:stCondLst>
                                <p:childTnLst>
                                  <p:par>
                                    <p:cTn id="25" presetID="6" presetClass="entr" presetSubtype="32" fill="hold" grpId="0" nodeType="afterEffect">
                                      <p:stCondLst>
                                        <p:cond delay="0"/>
                                      </p:stCondLst>
                                      <p:childTnLst>
                                        <p:set>
                                          <p:cBhvr>
                                            <p:cTn id="26" dur="1" fill="hold">
                                              <p:stCondLst>
                                                <p:cond delay="0"/>
                                              </p:stCondLst>
                                            </p:cTn>
                                            <p:tgtEl>
                                              <p:spTgt spid="36"/>
                                            </p:tgtEl>
                                            <p:attrNameLst>
                                              <p:attrName>style.visibility</p:attrName>
                                            </p:attrNameLst>
                                          </p:cBhvr>
                                          <p:to>
                                            <p:strVal val="visible"/>
                                          </p:to>
                                        </p:set>
                                        <p:animEffect transition="in" filter="circle(out)">
                                          <p:cBhvr>
                                            <p:cTn id="27" dur="500"/>
                                            <p:tgtEl>
                                              <p:spTgt spid="36"/>
                                            </p:tgtEl>
                                          </p:cBhvr>
                                        </p:animEffect>
                                      </p:childTnLst>
                                    </p:cTn>
                                  </p:par>
                                </p:childTnLst>
                              </p:cTn>
                            </p:par>
                            <p:par>
                              <p:cTn id="28" fill="hold">
                                <p:stCondLst>
                                  <p:cond delay="2000"/>
                                </p:stCondLst>
                                <p:childTnLst>
                                  <p:par>
                                    <p:cTn id="29" presetID="22" presetClass="entr" presetSubtype="2" fill="hold" nodeType="afterEffect">
                                      <p:stCondLst>
                                        <p:cond delay="0"/>
                                      </p:stCondLst>
                                      <p:childTnLst>
                                        <p:set>
                                          <p:cBhvr>
                                            <p:cTn id="30" dur="1" fill="hold">
                                              <p:stCondLst>
                                                <p:cond delay="0"/>
                                              </p:stCondLst>
                                            </p:cTn>
                                            <p:tgtEl>
                                              <p:spTgt spid="3082"/>
                                            </p:tgtEl>
                                            <p:attrNameLst>
                                              <p:attrName>style.visibility</p:attrName>
                                            </p:attrNameLst>
                                          </p:cBhvr>
                                          <p:to>
                                            <p:strVal val="visible"/>
                                          </p:to>
                                        </p:set>
                                        <p:animEffect transition="in" filter="wipe(right)">
                                          <p:cBhvr>
                                            <p:cTn id="31" dur="500"/>
                                            <p:tgtEl>
                                              <p:spTgt spid="3082"/>
                                            </p:tgtEl>
                                          </p:cBhvr>
                                        </p:animEffect>
                                      </p:childTnLst>
                                    </p:cTn>
                                  </p:par>
                                  <p:par>
                                    <p:cTn id="32" presetID="22" presetClass="entr" presetSubtype="8" fill="hold" grpId="0" nodeType="with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wipe(left)">
                                          <p:cBhvr>
                                            <p:cTn id="34" dur="750"/>
                                            <p:tgtEl>
                                              <p:spTgt spid="15"/>
                                            </p:tgtEl>
                                          </p:cBhvr>
                                        </p:animEffect>
                                      </p:childTnLst>
                                    </p:cTn>
                                  </p:par>
                                  <p:par>
                                    <p:cTn id="35" presetID="2" presetClass="entr" presetSubtype="4" fill="hold" nodeType="withEffect">
                                      <p:stCondLst>
                                        <p:cond delay="0"/>
                                      </p:stCondLst>
                                      <p:childTnLst>
                                        <p:set>
                                          <p:cBhvr>
                                            <p:cTn id="36" dur="1" fill="hold">
                                              <p:stCondLst>
                                                <p:cond delay="0"/>
                                              </p:stCondLst>
                                            </p:cTn>
                                            <p:tgtEl>
                                              <p:spTgt spid="9218"/>
                                            </p:tgtEl>
                                            <p:attrNameLst>
                                              <p:attrName>style.visibility</p:attrName>
                                            </p:attrNameLst>
                                          </p:cBhvr>
                                          <p:to>
                                            <p:strVal val="visible"/>
                                          </p:to>
                                        </p:set>
                                        <p:anim calcmode="lin" valueType="num">
                                          <p:cBhvr additive="base">
                                            <p:cTn id="37" dur="750" fill="hold"/>
                                            <p:tgtEl>
                                              <p:spTgt spid="9218"/>
                                            </p:tgtEl>
                                            <p:attrNameLst>
                                              <p:attrName>ppt_x</p:attrName>
                                            </p:attrNameLst>
                                          </p:cBhvr>
                                          <p:tavLst>
                                            <p:tav tm="0">
                                              <p:val>
                                                <p:strVal val="#ppt_x"/>
                                              </p:val>
                                            </p:tav>
                                            <p:tav tm="100000">
                                              <p:val>
                                                <p:strVal val="#ppt_x"/>
                                              </p:val>
                                            </p:tav>
                                          </p:tavLst>
                                        </p:anim>
                                        <p:anim calcmode="lin" valueType="num">
                                          <p:cBhvr additive="base">
                                            <p:cTn id="38" dur="750" fill="hold"/>
                                            <p:tgtEl>
                                              <p:spTgt spid="921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5"/>
                                                </p:cond>
                                              </p:stCondLst>
                                              <p:endCondLst>
                                                <p:cond evt="onStopAudio" delay="0">
                                                  <p:tgtEl>
                                                    <p:sldTgt/>
                                                  </p:tgtEl>
                                                </p:cond>
                                              </p:endCondLst>
                                            </p:cTn>
                                            <p:tgtEl>
                                              <p:sndTgt r:embed="rId12" name="Trò-chơi-chíu.wav"/>
                                            </p:tgtEl>
                                          </p:cMediaNode>
                                        </p:audio>
                                      </p:subTnLst>
                                    </p:cTn>
                                  </p:par>
                                  <p:par>
                                    <p:cTn id="39" presetID="22" presetClass="entr" presetSubtype="4" fill="hold" nodeType="withEffect">
                                      <p:stCondLst>
                                        <p:cond delay="250"/>
                                      </p:stCondLst>
                                      <p:childTnLst>
                                        <p:set>
                                          <p:cBhvr>
                                            <p:cTn id="40" dur="1" fill="hold">
                                              <p:stCondLst>
                                                <p:cond delay="0"/>
                                              </p:stCondLst>
                                            </p:cTn>
                                            <p:tgtEl>
                                              <p:spTgt spid="3078"/>
                                            </p:tgtEl>
                                            <p:attrNameLst>
                                              <p:attrName>style.visibility</p:attrName>
                                            </p:attrNameLst>
                                          </p:cBhvr>
                                          <p:to>
                                            <p:strVal val="visible"/>
                                          </p:to>
                                        </p:set>
                                        <p:animEffect transition="in" filter="wipe(down)">
                                          <p:cBhvr>
                                            <p:cTn id="41" dur="500"/>
                                            <p:tgtEl>
                                              <p:spTgt spid="3078"/>
                                            </p:tgtEl>
                                          </p:cBhvr>
                                        </p:animEffect>
                                      </p:childTnLst>
                                    </p:cTn>
                                  </p:par>
                                  <p:par>
                                    <p:cTn id="42" presetID="22" presetClass="entr" presetSubtype="4" fill="hold" nodeType="withEffect">
                                      <p:stCondLst>
                                        <p:cond delay="250"/>
                                      </p:stCondLst>
                                      <p:childTnLst>
                                        <p:set>
                                          <p:cBhvr>
                                            <p:cTn id="43" dur="1" fill="hold">
                                              <p:stCondLst>
                                                <p:cond delay="0"/>
                                              </p:stCondLst>
                                            </p:cTn>
                                            <p:tgtEl>
                                              <p:spTgt spid="45"/>
                                            </p:tgtEl>
                                            <p:attrNameLst>
                                              <p:attrName>style.visibility</p:attrName>
                                            </p:attrNameLst>
                                          </p:cBhvr>
                                          <p:to>
                                            <p:strVal val="visible"/>
                                          </p:to>
                                        </p:set>
                                        <p:animEffect transition="in" filter="wipe(down)">
                                          <p:cBhvr>
                                            <p:cTn id="44" dur="500"/>
                                            <p:tgtEl>
                                              <p:spTgt spid="45"/>
                                            </p:tgtEl>
                                          </p:cBhvr>
                                        </p:animEffect>
                                      </p:childTnLst>
                                    </p:cTn>
                                  </p:par>
                                  <p:par>
                                    <p:cTn id="45" presetID="32" presetClass="emph" presetSubtype="0" repeatCount="3000" fill="hold" nodeType="withEffect">
                                      <p:stCondLst>
                                        <p:cond delay="250"/>
                                      </p:stCondLst>
                                      <p:childTnLst>
                                        <p:animRot by="120000">
                                          <p:cBhvr>
                                            <p:cTn id="46" dur="100" fill="hold">
                                              <p:stCondLst>
                                                <p:cond delay="0"/>
                                              </p:stCondLst>
                                            </p:cTn>
                                            <p:tgtEl>
                                              <p:spTgt spid="9218"/>
                                            </p:tgtEl>
                                            <p:attrNameLst>
                                              <p:attrName>r</p:attrName>
                                            </p:attrNameLst>
                                          </p:cBhvr>
                                        </p:animRot>
                                        <p:animRot by="-240000">
                                          <p:cBhvr>
                                            <p:cTn id="47" dur="200" fill="hold">
                                              <p:stCondLst>
                                                <p:cond delay="200"/>
                                              </p:stCondLst>
                                            </p:cTn>
                                            <p:tgtEl>
                                              <p:spTgt spid="9218"/>
                                            </p:tgtEl>
                                            <p:attrNameLst>
                                              <p:attrName>r</p:attrName>
                                            </p:attrNameLst>
                                          </p:cBhvr>
                                        </p:animRot>
                                        <p:animRot by="240000">
                                          <p:cBhvr>
                                            <p:cTn id="48" dur="200" fill="hold">
                                              <p:stCondLst>
                                                <p:cond delay="400"/>
                                              </p:stCondLst>
                                            </p:cTn>
                                            <p:tgtEl>
                                              <p:spTgt spid="9218"/>
                                            </p:tgtEl>
                                            <p:attrNameLst>
                                              <p:attrName>r</p:attrName>
                                            </p:attrNameLst>
                                          </p:cBhvr>
                                        </p:animRot>
                                        <p:animRot by="-240000">
                                          <p:cBhvr>
                                            <p:cTn id="49" dur="200" fill="hold">
                                              <p:stCondLst>
                                                <p:cond delay="600"/>
                                              </p:stCondLst>
                                            </p:cTn>
                                            <p:tgtEl>
                                              <p:spTgt spid="9218"/>
                                            </p:tgtEl>
                                            <p:attrNameLst>
                                              <p:attrName>r</p:attrName>
                                            </p:attrNameLst>
                                          </p:cBhvr>
                                        </p:animRot>
                                        <p:animRot by="120000">
                                          <p:cBhvr>
                                            <p:cTn id="50" dur="200" fill="hold">
                                              <p:stCondLst>
                                                <p:cond delay="800"/>
                                              </p:stCondLst>
                                            </p:cTn>
                                            <p:tgtEl>
                                              <p:spTgt spid="921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15" grpId="0"/>
        </p:bldLst>
      </p:timing>
    </mc:Fallback>
  </mc:AlternateContent>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TotalTime>
  <Words>331</Words>
  <Application>Microsoft Office PowerPoint</Application>
  <PresentationFormat>Widescreen</PresentationFormat>
  <Paragraphs>39</Paragraphs>
  <Slides>15</Slides>
  <Notes>2</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15</vt:i4>
      </vt:variant>
    </vt:vector>
  </HeadingPairs>
  <TitlesOfParts>
    <vt:vector size="25" baseType="lpstr">
      <vt:lpstr>Patrick Hand</vt:lpstr>
      <vt:lpstr>Calibri</vt:lpstr>
      <vt:lpstr>Arial-Rounded</vt:lpstr>
      <vt:lpstr>SVN-Roselina Script</vt:lpstr>
      <vt:lpstr>SVN-Sign Painter House Script</vt:lpstr>
      <vt:lpstr>Pattaya</vt:lpstr>
      <vt:lpstr>Arial</vt:lpstr>
      <vt:lpstr>SVN-Dumpling</vt:lpstr>
      <vt:lpstr>Coiny</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Admin</cp:lastModifiedBy>
  <cp:revision>19</cp:revision>
  <dcterms:created xsi:type="dcterms:W3CDTF">2022-06-11T00:25:00Z</dcterms:created>
  <dcterms:modified xsi:type="dcterms:W3CDTF">2022-11-13T14:22:41Z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07BEF4B9F60043B8879E11DD79F4B206</vt:lpwstr>
  </property>
  <property fmtid="{D5CDD505-2E9C-101B-9397-08002B2CF9AE}" pid="3" name="KSOProductBuildVer">
    <vt:lpwstr>1033-11.2.0.11191</vt:lpwstr>
  </property>
</Properties>
</file>