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1" r:id="rId1"/>
    <p:sldMasterId id="2147483749" r:id="rId2"/>
    <p:sldMasterId id="2147483765" r:id="rId3"/>
  </p:sldMasterIdLst>
  <p:notesMasterIdLst>
    <p:notesMasterId r:id="rId18"/>
  </p:notesMasterIdLst>
  <p:sldIdLst>
    <p:sldId id="3373" r:id="rId4"/>
    <p:sldId id="3372" r:id="rId5"/>
    <p:sldId id="2007577162" r:id="rId6"/>
    <p:sldId id="2007577173" r:id="rId7"/>
    <p:sldId id="2007577163" r:id="rId8"/>
    <p:sldId id="2007577164" r:id="rId9"/>
    <p:sldId id="476" r:id="rId10"/>
    <p:sldId id="2007577170" r:id="rId11"/>
    <p:sldId id="3374" r:id="rId12"/>
    <p:sldId id="2007577171" r:id="rId13"/>
    <p:sldId id="2007577172" r:id="rId14"/>
    <p:sldId id="2007577174" r:id="rId15"/>
    <p:sldId id="2007577166" r:id="rId16"/>
    <p:sldId id="290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7B7C6"/>
    <a:srgbClr val="DE9E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9" d="100"/>
          <a:sy n="79" d="100"/>
        </p:scale>
        <p:origin x="18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AD0B2F-3D89-4306-B3B4-8F2E213639DA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EC087B-3E57-48A5-AF47-79589CB6DD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3143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9127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279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23436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ts val="1700"/>
              </a:lnSpc>
              <a:spcBef>
                <a:spcPts val="700"/>
              </a:spcBef>
              <a:spcAft>
                <a:spcPts val="700"/>
              </a:spcAft>
            </a:pPr>
            <a:r>
              <a:rPr lang="nl-NL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 HS1 nói: Tay bố dịu dàng.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1700"/>
              </a:lnSpc>
              <a:spcBef>
                <a:spcPts val="700"/>
              </a:spcBef>
              <a:spcAft>
                <a:spcPts val="700"/>
              </a:spcAft>
            </a:pPr>
            <a:r>
              <a:rPr lang="nl-NL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 HS2 nói: Xoa đầu em.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1700"/>
              </a:lnSpc>
              <a:spcBef>
                <a:spcPts val="700"/>
              </a:spcBef>
              <a:spcAft>
                <a:spcPts val="700"/>
              </a:spcAft>
            </a:pPr>
            <a:r>
              <a:rPr lang="nl-NL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 HS3 nói: Tay mẹ dịu dàng.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1700"/>
              </a:lnSpc>
              <a:spcBef>
                <a:spcPts val="700"/>
              </a:spcBef>
              <a:spcAft>
                <a:spcPts val="700"/>
              </a:spcAft>
            </a:pPr>
            <a:r>
              <a:rPr lang="nl-NL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 HS4 nói: Dắt em đi chơi.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1700"/>
              </a:lnSpc>
              <a:spcBef>
                <a:spcPts val="700"/>
              </a:spcBef>
              <a:spcAft>
                <a:spcPts val="700"/>
              </a:spcAft>
            </a:pPr>
            <a:r>
              <a:rPr lang="nl-NL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 HS5 nói: Tay cô dịu dàng.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1700"/>
              </a:lnSpc>
              <a:spcBef>
                <a:spcPts val="700"/>
              </a:spcBef>
              <a:spcAft>
                <a:spcPts val="700"/>
              </a:spcAft>
            </a:pPr>
            <a:r>
              <a:rPr lang="nl-NL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 HS6 nói: Dạy em học múa.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1700"/>
              </a:lnSpc>
              <a:spcBef>
                <a:spcPts val="700"/>
              </a:spcBef>
              <a:spcAft>
                <a:spcPts val="700"/>
              </a:spcAft>
            </a:pPr>
            <a:r>
              <a:rPr lang="nl-NL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 HS7 nói: Tay chị dịu dàng.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nl-NL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 HS8 nói: Dạy em cầm bút.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1D305F-C0AA-4415-9875-62D4724BCC4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59498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9127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279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9416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0264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1065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33"/>
            <a:ext cx="10515600" cy="1325564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808" y="1681182"/>
            <a:ext cx="5157787" cy="823913"/>
          </a:xfrm>
        </p:spPr>
        <p:txBody>
          <a:bodyPr anchor="b"/>
          <a:lstStyle>
            <a:lvl1pPr marL="0" indent="0">
              <a:buNone/>
              <a:defRPr sz="2156" b="1"/>
            </a:lvl1pPr>
            <a:lvl2pPr marL="403929" indent="0">
              <a:buNone/>
              <a:defRPr sz="1688" b="1"/>
            </a:lvl2pPr>
            <a:lvl3pPr marL="807854" indent="0">
              <a:buNone/>
              <a:defRPr sz="1593" b="1"/>
            </a:lvl3pPr>
            <a:lvl4pPr marL="1211779" indent="0">
              <a:buNone/>
              <a:defRPr sz="1407" b="1"/>
            </a:lvl4pPr>
            <a:lvl5pPr marL="1615704" indent="0">
              <a:buNone/>
              <a:defRPr sz="1407" b="1"/>
            </a:lvl5pPr>
            <a:lvl6pPr marL="2019634" indent="0">
              <a:buNone/>
              <a:defRPr sz="1407" b="1"/>
            </a:lvl6pPr>
            <a:lvl7pPr marL="2423559" indent="0">
              <a:buNone/>
              <a:defRPr sz="1407" b="1"/>
            </a:lvl7pPr>
            <a:lvl8pPr marL="2827484" indent="0">
              <a:buNone/>
              <a:defRPr sz="1407" b="1"/>
            </a:lvl8pPr>
            <a:lvl9pPr marL="3231410" indent="0">
              <a:buNone/>
              <a:defRPr sz="1407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808" y="2505079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7" y="1681182"/>
            <a:ext cx="5183188" cy="823913"/>
          </a:xfrm>
        </p:spPr>
        <p:txBody>
          <a:bodyPr anchor="b"/>
          <a:lstStyle>
            <a:lvl1pPr marL="0" indent="0">
              <a:buNone/>
              <a:defRPr sz="2156" b="1"/>
            </a:lvl1pPr>
            <a:lvl2pPr marL="403929" indent="0">
              <a:buNone/>
              <a:defRPr sz="1688" b="1"/>
            </a:lvl2pPr>
            <a:lvl3pPr marL="807854" indent="0">
              <a:buNone/>
              <a:defRPr sz="1593" b="1"/>
            </a:lvl3pPr>
            <a:lvl4pPr marL="1211779" indent="0">
              <a:buNone/>
              <a:defRPr sz="1407" b="1"/>
            </a:lvl4pPr>
            <a:lvl5pPr marL="1615704" indent="0">
              <a:buNone/>
              <a:defRPr sz="1407" b="1"/>
            </a:lvl5pPr>
            <a:lvl6pPr marL="2019634" indent="0">
              <a:buNone/>
              <a:defRPr sz="1407" b="1"/>
            </a:lvl6pPr>
            <a:lvl7pPr marL="2423559" indent="0">
              <a:buNone/>
              <a:defRPr sz="1407" b="1"/>
            </a:lvl7pPr>
            <a:lvl8pPr marL="2827484" indent="0">
              <a:buNone/>
              <a:defRPr sz="1407" b="1"/>
            </a:lvl8pPr>
            <a:lvl9pPr marL="3231410" indent="0">
              <a:buNone/>
              <a:defRPr sz="1407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7" y="2505079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2728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2970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7021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27" y="457228"/>
            <a:ext cx="3932237" cy="1600201"/>
          </a:xfrm>
        </p:spPr>
        <p:txBody>
          <a:bodyPr anchor="b"/>
          <a:lstStyle>
            <a:lvl1pPr>
              <a:defRPr sz="2907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91" y="987433"/>
            <a:ext cx="6172200" cy="4873625"/>
          </a:xfrm>
        </p:spPr>
        <p:txBody>
          <a:bodyPr/>
          <a:lstStyle>
            <a:lvl1pPr>
              <a:defRPr sz="2907"/>
            </a:lvl1pPr>
            <a:lvl2pPr>
              <a:defRPr sz="2531"/>
            </a:lvl2pPr>
            <a:lvl3pPr>
              <a:defRPr sz="2156"/>
            </a:lvl3pPr>
            <a:lvl4pPr>
              <a:defRPr sz="1688"/>
            </a:lvl4pPr>
            <a:lvl5pPr>
              <a:defRPr sz="1688"/>
            </a:lvl5pPr>
            <a:lvl6pPr>
              <a:defRPr sz="1688"/>
            </a:lvl6pPr>
            <a:lvl7pPr>
              <a:defRPr sz="1688"/>
            </a:lvl7pPr>
            <a:lvl8pPr>
              <a:defRPr sz="1688"/>
            </a:lvl8pPr>
            <a:lvl9pPr>
              <a:defRPr sz="1688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827" y="2057412"/>
            <a:ext cx="3932237" cy="3811589"/>
          </a:xfrm>
        </p:spPr>
        <p:txBody>
          <a:bodyPr/>
          <a:lstStyle>
            <a:lvl1pPr marL="0" indent="0">
              <a:buNone/>
              <a:defRPr sz="1407"/>
            </a:lvl1pPr>
            <a:lvl2pPr marL="403929" indent="0">
              <a:buNone/>
              <a:defRPr sz="1125"/>
            </a:lvl2pPr>
            <a:lvl3pPr marL="807854" indent="0">
              <a:buNone/>
              <a:defRPr sz="1031"/>
            </a:lvl3pPr>
            <a:lvl4pPr marL="1211779" indent="0">
              <a:buNone/>
              <a:defRPr sz="937"/>
            </a:lvl4pPr>
            <a:lvl5pPr marL="1615704" indent="0">
              <a:buNone/>
              <a:defRPr sz="937"/>
            </a:lvl5pPr>
            <a:lvl6pPr marL="2019634" indent="0">
              <a:buNone/>
              <a:defRPr sz="937"/>
            </a:lvl6pPr>
            <a:lvl7pPr marL="2423559" indent="0">
              <a:buNone/>
              <a:defRPr sz="937"/>
            </a:lvl7pPr>
            <a:lvl8pPr marL="2827484" indent="0">
              <a:buNone/>
              <a:defRPr sz="937"/>
            </a:lvl8pPr>
            <a:lvl9pPr marL="3231410" indent="0">
              <a:buNone/>
              <a:defRPr sz="937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4082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27" y="457228"/>
            <a:ext cx="3932237" cy="1600201"/>
          </a:xfrm>
        </p:spPr>
        <p:txBody>
          <a:bodyPr anchor="b"/>
          <a:lstStyle>
            <a:lvl1pPr>
              <a:defRPr sz="2907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91" y="987433"/>
            <a:ext cx="6172200" cy="4873625"/>
          </a:xfrm>
        </p:spPr>
        <p:txBody>
          <a:bodyPr anchor="t"/>
          <a:lstStyle>
            <a:lvl1pPr marL="0" indent="0">
              <a:buNone/>
              <a:defRPr sz="2907"/>
            </a:lvl1pPr>
            <a:lvl2pPr marL="403929" indent="0">
              <a:buNone/>
              <a:defRPr sz="2531"/>
            </a:lvl2pPr>
            <a:lvl3pPr marL="807854" indent="0">
              <a:buNone/>
              <a:defRPr sz="2156"/>
            </a:lvl3pPr>
            <a:lvl4pPr marL="1211779" indent="0">
              <a:buNone/>
              <a:defRPr sz="1688"/>
            </a:lvl4pPr>
            <a:lvl5pPr marL="1615704" indent="0">
              <a:buNone/>
              <a:defRPr sz="1688"/>
            </a:lvl5pPr>
            <a:lvl6pPr marL="2019634" indent="0">
              <a:buNone/>
              <a:defRPr sz="1688"/>
            </a:lvl6pPr>
            <a:lvl7pPr marL="2423559" indent="0">
              <a:buNone/>
              <a:defRPr sz="1688"/>
            </a:lvl7pPr>
            <a:lvl8pPr marL="2827484" indent="0">
              <a:buNone/>
              <a:defRPr sz="1688"/>
            </a:lvl8pPr>
            <a:lvl9pPr marL="3231410" indent="0">
              <a:buNone/>
              <a:defRPr sz="1688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827" y="2057412"/>
            <a:ext cx="3932237" cy="3811589"/>
          </a:xfrm>
        </p:spPr>
        <p:txBody>
          <a:bodyPr/>
          <a:lstStyle>
            <a:lvl1pPr marL="0" indent="0">
              <a:buNone/>
              <a:defRPr sz="1407"/>
            </a:lvl1pPr>
            <a:lvl2pPr marL="403929" indent="0">
              <a:buNone/>
              <a:defRPr sz="1125"/>
            </a:lvl2pPr>
            <a:lvl3pPr marL="807854" indent="0">
              <a:buNone/>
              <a:defRPr sz="1031"/>
            </a:lvl3pPr>
            <a:lvl4pPr marL="1211779" indent="0">
              <a:buNone/>
              <a:defRPr sz="937"/>
            </a:lvl4pPr>
            <a:lvl5pPr marL="1615704" indent="0">
              <a:buNone/>
              <a:defRPr sz="937"/>
            </a:lvl5pPr>
            <a:lvl6pPr marL="2019634" indent="0">
              <a:buNone/>
              <a:defRPr sz="937"/>
            </a:lvl6pPr>
            <a:lvl7pPr marL="2423559" indent="0">
              <a:buNone/>
              <a:defRPr sz="937"/>
            </a:lvl7pPr>
            <a:lvl8pPr marL="2827484" indent="0">
              <a:buNone/>
              <a:defRPr sz="937"/>
            </a:lvl8pPr>
            <a:lvl9pPr marL="3231410" indent="0">
              <a:buNone/>
              <a:defRPr sz="937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4173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9957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6" y="365155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5" y="365155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4311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0116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0" y="696688"/>
            <a:ext cx="12192000" cy="58831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720" tIns="53860" rIns="107720" bIns="53860" rtlCol="0" anchor="ctr"/>
          <a:lstStyle/>
          <a:p>
            <a:pPr algn="ctr" defTabSz="807854"/>
            <a:endParaRPr lang="zh-CN" altLang="en-US" sz="1593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2962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7122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556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6"/>
            <a:ext cx="12192000" cy="6857415"/>
          </a:xfrm>
          <a:prstGeom prst="rect">
            <a:avLst/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rgbClr val="F9F9F9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7720" tIns="53860" rIns="107720" bIns="53860" numCol="1" spcCol="0" rtlCol="0" fromWordArt="0" anchor="ctr" anchorCtr="0" forceAA="0" compatLnSpc="1">
            <a:noAutofit/>
          </a:bodyPr>
          <a:lstStyle/>
          <a:p>
            <a:pPr algn="ctr" defTabSz="807854"/>
            <a:endParaRPr lang="zh-CN" altLang="en-US" sz="1593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4047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608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2980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0925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4260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958296" flipH="1">
            <a:off x="10327747" y="149248"/>
            <a:ext cx="1223999" cy="992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415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2022/10/26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9045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2022/10/26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9099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5"/>
            <a:ext cx="9144000" cy="2387600"/>
          </a:xfrm>
        </p:spPr>
        <p:txBody>
          <a:bodyPr anchor="b"/>
          <a:lstStyle>
            <a:lvl1pPr algn="ctr">
              <a:defRPr sz="5249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53"/>
            <a:ext cx="9144000" cy="1655763"/>
          </a:xfrm>
        </p:spPr>
        <p:txBody>
          <a:bodyPr/>
          <a:lstStyle>
            <a:lvl1pPr marL="0" indent="0" algn="ctr">
              <a:buNone/>
              <a:defRPr sz="2156"/>
            </a:lvl1pPr>
            <a:lvl2pPr marL="403929" indent="0" algn="ctr">
              <a:buNone/>
              <a:defRPr sz="1688"/>
            </a:lvl2pPr>
            <a:lvl3pPr marL="807854" indent="0" algn="ctr">
              <a:buNone/>
              <a:defRPr sz="1593"/>
            </a:lvl3pPr>
            <a:lvl4pPr marL="1211779" indent="0" algn="ctr">
              <a:buNone/>
              <a:defRPr sz="1407"/>
            </a:lvl4pPr>
            <a:lvl5pPr marL="1615704" indent="0" algn="ctr">
              <a:buNone/>
              <a:defRPr sz="1407"/>
            </a:lvl5pPr>
            <a:lvl6pPr marL="2019634" indent="0" algn="ctr">
              <a:buNone/>
              <a:defRPr sz="1407"/>
            </a:lvl6pPr>
            <a:lvl7pPr marL="2423559" indent="0" algn="ctr">
              <a:buNone/>
              <a:defRPr sz="1407"/>
            </a:lvl7pPr>
            <a:lvl8pPr marL="2827484" indent="0" algn="ctr">
              <a:buNone/>
              <a:defRPr sz="1407"/>
            </a:lvl8pPr>
            <a:lvl9pPr marL="3231410" indent="0" algn="ctr">
              <a:buNone/>
              <a:defRPr sz="1407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253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6495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61"/>
            <a:ext cx="10515600" cy="2852736"/>
          </a:xfrm>
        </p:spPr>
        <p:txBody>
          <a:bodyPr anchor="b"/>
          <a:lstStyle>
            <a:lvl1pPr>
              <a:defRPr sz="5249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83"/>
            <a:ext cx="10515600" cy="1500187"/>
          </a:xfrm>
        </p:spPr>
        <p:txBody>
          <a:bodyPr/>
          <a:lstStyle>
            <a:lvl1pPr marL="0" indent="0">
              <a:buNone/>
              <a:defRPr sz="2156">
                <a:solidFill>
                  <a:schemeClr val="tx1">
                    <a:tint val="75000"/>
                  </a:schemeClr>
                </a:solidFill>
              </a:defRPr>
            </a:lvl1pPr>
            <a:lvl2pPr marL="403929" indent="0">
              <a:buNone/>
              <a:defRPr sz="1688">
                <a:solidFill>
                  <a:schemeClr val="tx1">
                    <a:tint val="75000"/>
                  </a:schemeClr>
                </a:solidFill>
              </a:defRPr>
            </a:lvl2pPr>
            <a:lvl3pPr marL="807854" indent="0">
              <a:buNone/>
              <a:defRPr sz="1593">
                <a:solidFill>
                  <a:schemeClr val="tx1">
                    <a:tint val="75000"/>
                  </a:schemeClr>
                </a:solidFill>
              </a:defRPr>
            </a:lvl3pPr>
            <a:lvl4pPr marL="1211779" indent="0">
              <a:buNone/>
              <a:defRPr sz="1407">
                <a:solidFill>
                  <a:schemeClr val="tx1">
                    <a:tint val="75000"/>
                  </a:schemeClr>
                </a:solidFill>
              </a:defRPr>
            </a:lvl4pPr>
            <a:lvl5pPr marL="1615704" indent="0">
              <a:buNone/>
              <a:defRPr sz="1407">
                <a:solidFill>
                  <a:schemeClr val="tx1">
                    <a:tint val="75000"/>
                  </a:schemeClr>
                </a:solidFill>
              </a:defRPr>
            </a:lvl5pPr>
            <a:lvl6pPr marL="2019634" indent="0">
              <a:buNone/>
              <a:defRPr sz="1407">
                <a:solidFill>
                  <a:schemeClr val="tx1">
                    <a:tint val="75000"/>
                  </a:schemeClr>
                </a:solidFill>
              </a:defRPr>
            </a:lvl6pPr>
            <a:lvl7pPr marL="2423559" indent="0">
              <a:buNone/>
              <a:defRPr sz="1407">
                <a:solidFill>
                  <a:schemeClr val="tx1">
                    <a:tint val="75000"/>
                  </a:schemeClr>
                </a:solidFill>
              </a:defRPr>
            </a:lvl7pPr>
            <a:lvl8pPr marL="2827484" indent="0">
              <a:buNone/>
              <a:defRPr sz="1407">
                <a:solidFill>
                  <a:schemeClr val="tx1">
                    <a:tint val="75000"/>
                  </a:schemeClr>
                </a:solidFill>
              </a:defRPr>
            </a:lvl8pPr>
            <a:lvl9pPr marL="3231410" indent="0">
              <a:buNone/>
              <a:defRPr sz="140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1220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825631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31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104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slideLayout" Target="../slideLayouts/slideLayout18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2" Type="http://schemas.openxmlformats.org/officeDocument/2006/relationships/slideLayout" Target="../slideLayouts/slideLayout7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6.pn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530820CF-B880-4189-942D-D702A7CBA730}" type="datetimeFigureOut">
              <a:rPr lang="zh-CN" altLang="en-US" smtClean="0"/>
              <a:pPr/>
              <a:t>2022/10/26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09" b="71307"/>
          <a:stretch/>
        </p:blipFill>
        <p:spPr>
          <a:xfrm>
            <a:off x="7364122" y="4543119"/>
            <a:ext cx="4827879" cy="2317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42643604-4AA1-431F-A3FD-A92279CD9E8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b="0" i="0" dirty="0">
              <a:latin typeface="inpin heiti" charset="-122"/>
              <a:ea typeface="inpin he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090843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</p:sldLayoutIdLst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b="0" i="0" kern="1200">
          <a:solidFill>
            <a:schemeClr val="tx1"/>
          </a:solidFill>
          <a:latin typeface="inpin heiti" charset="-122"/>
          <a:ea typeface="inpin heiti" charset="-122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33"/>
            <a:ext cx="10515600" cy="1325564"/>
          </a:xfrm>
          <a:prstGeom prst="rect">
            <a:avLst/>
          </a:prstGeom>
        </p:spPr>
        <p:txBody>
          <a:bodyPr vert="horz" lIns="114902" tIns="57451" rIns="114902" bIns="57451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31"/>
            <a:ext cx="10515600" cy="4351339"/>
          </a:xfrm>
          <a:prstGeom prst="rect">
            <a:avLst/>
          </a:prstGeom>
        </p:spPr>
        <p:txBody>
          <a:bodyPr vert="horz" lIns="114902" tIns="57451" rIns="114902" bIns="57451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355"/>
            <a:ext cx="2743200" cy="365127"/>
          </a:xfrm>
          <a:prstGeom prst="rect">
            <a:avLst/>
          </a:prstGeom>
        </p:spPr>
        <p:txBody>
          <a:bodyPr vert="horz" lIns="114902" tIns="57451" rIns="114902" bIns="57451" rtlCol="0" anchor="ctr"/>
          <a:lstStyle>
            <a:lvl1pPr algn="l">
              <a:defRPr sz="103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07854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07854"/>
              <a:t>2022/10/26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5"/>
            <a:ext cx="4114800" cy="365127"/>
          </a:xfrm>
          <a:prstGeom prst="rect">
            <a:avLst/>
          </a:prstGeom>
        </p:spPr>
        <p:txBody>
          <a:bodyPr vert="horz" lIns="114902" tIns="57451" rIns="114902" bIns="57451" rtlCol="0" anchor="ctr"/>
          <a:lstStyle>
            <a:lvl1pPr algn="ctr">
              <a:defRPr sz="103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0785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5"/>
            <a:ext cx="2743200" cy="365127"/>
          </a:xfrm>
          <a:prstGeom prst="rect">
            <a:avLst/>
          </a:prstGeom>
        </p:spPr>
        <p:txBody>
          <a:bodyPr vert="horz" lIns="114902" tIns="57451" rIns="114902" bIns="57451" rtlCol="0" anchor="ctr"/>
          <a:lstStyle>
            <a:lvl1pPr algn="r">
              <a:defRPr sz="103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07854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0785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4289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  <p:sldLayoutId id="2147483761" r:id="rId12"/>
    <p:sldLayoutId id="2147483762" r:id="rId13"/>
    <p:sldLayoutId id="2147483763" r:id="rId14"/>
    <p:sldLayoutId id="2147483764" r:id="rId15"/>
  </p:sldLayoutIdLst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xStyles>
    <p:titleStyle>
      <a:lvl1pPr algn="l" defTabSz="807854" rtl="0" eaLnBrk="1" latinLnBrk="0" hangingPunct="1">
        <a:lnSpc>
          <a:spcPct val="90000"/>
        </a:lnSpc>
        <a:spcBef>
          <a:spcPct val="0"/>
        </a:spcBef>
        <a:buNone/>
        <a:defRPr sz="384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1964" indent="-201964" algn="l" defTabSz="807854" rtl="0" eaLnBrk="1" latinLnBrk="0" hangingPunct="1">
        <a:lnSpc>
          <a:spcPct val="90000"/>
        </a:lnSpc>
        <a:spcBef>
          <a:spcPts val="884"/>
        </a:spcBef>
        <a:buFont typeface="Arial" panose="020B0604020202020204" pitchFamily="34" charset="0"/>
        <a:buChar char="•"/>
        <a:defRPr sz="2531" kern="1200">
          <a:solidFill>
            <a:schemeClr val="tx1"/>
          </a:solidFill>
          <a:latin typeface="+mn-lt"/>
          <a:ea typeface="+mn-ea"/>
          <a:cs typeface="+mn-cs"/>
        </a:defRPr>
      </a:lvl1pPr>
      <a:lvl2pPr marL="605889" indent="-201964" algn="l" defTabSz="807854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2156" kern="1200">
          <a:solidFill>
            <a:schemeClr val="tx1"/>
          </a:solidFill>
          <a:latin typeface="+mn-lt"/>
          <a:ea typeface="+mn-ea"/>
          <a:cs typeface="+mn-cs"/>
        </a:defRPr>
      </a:lvl2pPr>
      <a:lvl3pPr marL="1009816" indent="-201964" algn="l" defTabSz="807854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688" kern="1200">
          <a:solidFill>
            <a:schemeClr val="tx1"/>
          </a:solidFill>
          <a:latin typeface="+mn-lt"/>
          <a:ea typeface="+mn-ea"/>
          <a:cs typeface="+mn-cs"/>
        </a:defRPr>
      </a:lvl3pPr>
      <a:lvl4pPr marL="1413742" indent="-201964" algn="l" defTabSz="807854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593" kern="1200">
          <a:solidFill>
            <a:schemeClr val="tx1"/>
          </a:solidFill>
          <a:latin typeface="+mn-lt"/>
          <a:ea typeface="+mn-ea"/>
          <a:cs typeface="+mn-cs"/>
        </a:defRPr>
      </a:lvl4pPr>
      <a:lvl5pPr marL="1817667" indent="-201964" algn="l" defTabSz="807854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593" kern="1200">
          <a:solidFill>
            <a:schemeClr val="tx1"/>
          </a:solidFill>
          <a:latin typeface="+mn-lt"/>
          <a:ea typeface="+mn-ea"/>
          <a:cs typeface="+mn-cs"/>
        </a:defRPr>
      </a:lvl5pPr>
      <a:lvl6pPr marL="2221595" indent="-201964" algn="l" defTabSz="807854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593" kern="1200">
          <a:solidFill>
            <a:schemeClr val="tx1"/>
          </a:solidFill>
          <a:latin typeface="+mn-lt"/>
          <a:ea typeface="+mn-ea"/>
          <a:cs typeface="+mn-cs"/>
        </a:defRPr>
      </a:lvl6pPr>
      <a:lvl7pPr marL="2625521" indent="-201964" algn="l" defTabSz="807854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593" kern="1200">
          <a:solidFill>
            <a:schemeClr val="tx1"/>
          </a:solidFill>
          <a:latin typeface="+mn-lt"/>
          <a:ea typeface="+mn-ea"/>
          <a:cs typeface="+mn-cs"/>
        </a:defRPr>
      </a:lvl7pPr>
      <a:lvl8pPr marL="3029448" indent="-201964" algn="l" defTabSz="807854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593" kern="1200">
          <a:solidFill>
            <a:schemeClr val="tx1"/>
          </a:solidFill>
          <a:latin typeface="+mn-lt"/>
          <a:ea typeface="+mn-ea"/>
          <a:cs typeface="+mn-cs"/>
        </a:defRPr>
      </a:lvl8pPr>
      <a:lvl9pPr marL="3433377" indent="-201964" algn="l" defTabSz="807854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59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07854" rtl="0" eaLnBrk="1" latinLnBrk="0" hangingPunct="1">
        <a:defRPr sz="1593" kern="1200">
          <a:solidFill>
            <a:schemeClr val="tx1"/>
          </a:solidFill>
          <a:latin typeface="+mn-lt"/>
          <a:ea typeface="+mn-ea"/>
          <a:cs typeface="+mn-cs"/>
        </a:defRPr>
      </a:lvl1pPr>
      <a:lvl2pPr marL="403929" algn="l" defTabSz="807854" rtl="0" eaLnBrk="1" latinLnBrk="0" hangingPunct="1">
        <a:defRPr sz="1593" kern="1200">
          <a:solidFill>
            <a:schemeClr val="tx1"/>
          </a:solidFill>
          <a:latin typeface="+mn-lt"/>
          <a:ea typeface="+mn-ea"/>
          <a:cs typeface="+mn-cs"/>
        </a:defRPr>
      </a:lvl2pPr>
      <a:lvl3pPr marL="807854" algn="l" defTabSz="807854" rtl="0" eaLnBrk="1" latinLnBrk="0" hangingPunct="1">
        <a:defRPr sz="1593" kern="1200">
          <a:solidFill>
            <a:schemeClr val="tx1"/>
          </a:solidFill>
          <a:latin typeface="+mn-lt"/>
          <a:ea typeface="+mn-ea"/>
          <a:cs typeface="+mn-cs"/>
        </a:defRPr>
      </a:lvl3pPr>
      <a:lvl4pPr marL="1211779" algn="l" defTabSz="807854" rtl="0" eaLnBrk="1" latinLnBrk="0" hangingPunct="1">
        <a:defRPr sz="1593" kern="1200">
          <a:solidFill>
            <a:schemeClr val="tx1"/>
          </a:solidFill>
          <a:latin typeface="+mn-lt"/>
          <a:ea typeface="+mn-ea"/>
          <a:cs typeface="+mn-cs"/>
        </a:defRPr>
      </a:lvl4pPr>
      <a:lvl5pPr marL="1615704" algn="l" defTabSz="807854" rtl="0" eaLnBrk="1" latinLnBrk="0" hangingPunct="1">
        <a:defRPr sz="1593" kern="1200">
          <a:solidFill>
            <a:schemeClr val="tx1"/>
          </a:solidFill>
          <a:latin typeface="+mn-lt"/>
          <a:ea typeface="+mn-ea"/>
          <a:cs typeface="+mn-cs"/>
        </a:defRPr>
      </a:lvl5pPr>
      <a:lvl6pPr marL="2019634" algn="l" defTabSz="807854" rtl="0" eaLnBrk="1" latinLnBrk="0" hangingPunct="1">
        <a:defRPr sz="1593" kern="1200">
          <a:solidFill>
            <a:schemeClr val="tx1"/>
          </a:solidFill>
          <a:latin typeface="+mn-lt"/>
          <a:ea typeface="+mn-ea"/>
          <a:cs typeface="+mn-cs"/>
        </a:defRPr>
      </a:lvl6pPr>
      <a:lvl7pPr marL="2423559" algn="l" defTabSz="807854" rtl="0" eaLnBrk="1" latinLnBrk="0" hangingPunct="1">
        <a:defRPr sz="1593" kern="1200">
          <a:solidFill>
            <a:schemeClr val="tx1"/>
          </a:solidFill>
          <a:latin typeface="+mn-lt"/>
          <a:ea typeface="+mn-ea"/>
          <a:cs typeface="+mn-cs"/>
        </a:defRPr>
      </a:lvl7pPr>
      <a:lvl8pPr marL="2827484" algn="l" defTabSz="807854" rtl="0" eaLnBrk="1" latinLnBrk="0" hangingPunct="1">
        <a:defRPr sz="1593" kern="1200">
          <a:solidFill>
            <a:schemeClr val="tx1"/>
          </a:solidFill>
          <a:latin typeface="+mn-lt"/>
          <a:ea typeface="+mn-ea"/>
          <a:cs typeface="+mn-cs"/>
        </a:defRPr>
      </a:lvl8pPr>
      <a:lvl9pPr marL="3231410" algn="l" defTabSz="807854" rtl="0" eaLnBrk="1" latinLnBrk="0" hangingPunct="1">
        <a:defRPr sz="159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" y="0"/>
            <a:ext cx="12193057" cy="6858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773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</p:sldLayoutIdLst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7.png"/><Relationship Id="rId7" Type="http://schemas.microsoft.com/office/2007/relationships/hdphoto" Target="../media/hdphoto3.wdp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6" Type="http://schemas.openxmlformats.org/officeDocument/2006/relationships/image" Target="../media/image17.png"/><Relationship Id="rId5" Type="http://schemas.microsoft.com/office/2007/relationships/hdphoto" Target="../media/hdphoto1.wdp"/><Relationship Id="rId4" Type="http://schemas.openxmlformats.org/officeDocument/2006/relationships/image" Target="../media/image5.png"/><Relationship Id="rId9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4.png"/><Relationship Id="rId7" Type="http://schemas.microsoft.com/office/2007/relationships/hdphoto" Target="../media/hdphoto4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30.png"/><Relationship Id="rId4" Type="http://schemas.openxmlformats.org/officeDocument/2006/relationships/image" Target="../media/image25.png"/><Relationship Id="rId9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6" Type="http://schemas.openxmlformats.org/officeDocument/2006/relationships/image" Target="../media/image17.png"/><Relationship Id="rId5" Type="http://schemas.microsoft.com/office/2007/relationships/hdphoto" Target="../media/hdphoto1.wdp"/><Relationship Id="rId4" Type="http://schemas.openxmlformats.org/officeDocument/2006/relationships/image" Target="../media/image5.png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6A7126C7-1340-410F-AC67-67395AAD47EC}"/>
              </a:ext>
            </a:extLst>
          </p:cNvPr>
          <p:cNvSpPr/>
          <p:nvPr/>
        </p:nvSpPr>
        <p:spPr>
          <a:xfrm>
            <a:off x="1115759" y="862178"/>
            <a:ext cx="9934575" cy="4349833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algn="just" defTabSz="914377">
              <a:lnSpc>
                <a:spcPts val="2267"/>
              </a:lnSpc>
              <a:spcBef>
                <a:spcPts val="933"/>
              </a:spcBef>
              <a:spcAft>
                <a:spcPts val="933"/>
              </a:spcAft>
              <a:defRPr/>
            </a:pPr>
            <a:endParaRPr lang="en-US" sz="1867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47847520-FB81-4AF5-A287-C46AD6DAE8D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688" b="94858" l="4610" r="94681">
                        <a14:foregroundMark x1="17376" y1="91135" x2="22695" y2="90071"/>
                        <a14:foregroundMark x1="27482" y1="88475" x2="31383" y2="92199"/>
                        <a14:foregroundMark x1="21809" y1="89007" x2="22340" y2="85461"/>
                        <a14:foregroundMark x1="76950" y1="90071" x2="74645" y2="73050"/>
                        <a14:foregroundMark x1="85461" y1="89894" x2="90426" y2="91844"/>
                        <a14:foregroundMark x1="76773" y1="66312" x2="83156" y2="69149"/>
                        <a14:foregroundMark x1="39184" y1="56915" x2="41489" y2="54965"/>
                        <a14:foregroundMark x1="81028" y1="67908" x2="85993" y2="85638"/>
                        <a14:foregroundMark x1="85816" y1="67021" x2="87411" y2="71986"/>
                        <a14:foregroundMark x1="87943" y1="65603" x2="88830" y2="70035"/>
                        <a14:foregroundMark x1="22340" y1="57447" x2="27660" y2="551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713"/>
          <a:stretch/>
        </p:blipFill>
        <p:spPr>
          <a:xfrm>
            <a:off x="3374287" y="3969925"/>
            <a:ext cx="4719917" cy="312868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88C63C8-7F24-48E1-974E-3174EE6FC7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26" y="4321504"/>
            <a:ext cx="4092215" cy="253649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4075AB9-8D1D-4FAB-ABBE-5183C1A692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9786" y="4370138"/>
            <a:ext cx="4092215" cy="25364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8820CD8-7686-4632-ADA8-841EF63CFB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61395" y="1156656"/>
            <a:ext cx="3231160" cy="92667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C9E7A31-494B-4306-8D7E-ACA6CF608F8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72291" y="2420024"/>
            <a:ext cx="8047417" cy="2017951"/>
          </a:xfrm>
          <a:prstGeom prst="rect">
            <a:avLst/>
          </a:prstGeom>
        </p:spPr>
      </p:pic>
      <p:sp>
        <p:nvSpPr>
          <p:cNvPr id="8" name="文本框 18">
            <a:extLst>
              <a:ext uri="{FF2B5EF4-FFF2-40B4-BE49-F238E27FC236}">
                <a16:creationId xmlns:a16="http://schemas.microsoft.com/office/drawing/2014/main" id="{01A3D7DB-20FA-40E5-9633-03B2A7484A51}"/>
              </a:ext>
            </a:extLst>
          </p:cNvPr>
          <p:cNvSpPr txBox="1"/>
          <p:nvPr/>
        </p:nvSpPr>
        <p:spPr>
          <a:xfrm>
            <a:off x="2216084" y="50519"/>
            <a:ext cx="7759829" cy="76944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Thứ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…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ngày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…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tháng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…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năm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2022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868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Group 78">
            <a:extLst>
              <a:ext uri="{FF2B5EF4-FFF2-40B4-BE49-F238E27FC236}">
                <a16:creationId xmlns:a16="http://schemas.microsoft.com/office/drawing/2014/main" id="{62B4B73C-D714-4EEE-93C9-7491B4263B48}"/>
              </a:ext>
            </a:extLst>
          </p:cNvPr>
          <p:cNvGrpSpPr/>
          <p:nvPr/>
        </p:nvGrpSpPr>
        <p:grpSpPr>
          <a:xfrm>
            <a:off x="4183491" y="180624"/>
            <a:ext cx="3436509" cy="905226"/>
            <a:chOff x="550985" y="288470"/>
            <a:chExt cx="10070123" cy="965668"/>
          </a:xfrm>
        </p:grpSpPr>
        <p:sp>
          <p:nvSpPr>
            <p:cNvPr id="80" name="îṥḷíďê">
              <a:extLst>
                <a:ext uri="{FF2B5EF4-FFF2-40B4-BE49-F238E27FC236}">
                  <a16:creationId xmlns:a16="http://schemas.microsoft.com/office/drawing/2014/main" id="{51ECD9A9-BBEF-4AB7-B708-074AC32CD824}"/>
                </a:ext>
              </a:extLst>
            </p:cNvPr>
            <p:cNvSpPr/>
            <p:nvPr/>
          </p:nvSpPr>
          <p:spPr bwMode="auto">
            <a:xfrm>
              <a:off x="550985" y="343910"/>
              <a:ext cx="10070123" cy="72816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/>
              <a:endParaRPr lang="en-US" altLang="zh-CN" sz="105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1" name="Google Shape;5317;p41">
              <a:extLst>
                <a:ext uri="{FF2B5EF4-FFF2-40B4-BE49-F238E27FC236}">
                  <a16:creationId xmlns:a16="http://schemas.microsoft.com/office/drawing/2014/main" id="{0218F292-6CB8-424A-A1C6-10ED2375580F}"/>
                </a:ext>
              </a:extLst>
            </p:cNvPr>
            <p:cNvSpPr txBox="1">
              <a:spLocks/>
            </p:cNvSpPr>
            <p:nvPr/>
          </p:nvSpPr>
          <p:spPr>
            <a:xfrm>
              <a:off x="718342" y="288470"/>
              <a:ext cx="9735405" cy="96566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defTabSz="685800">
                <a:buClr>
                  <a:prstClr val="black"/>
                </a:buClr>
              </a:pPr>
              <a:r>
                <a:rPr lang="en-US" sz="4000" dirty="0">
                  <a:solidFill>
                    <a:srgbClr val="EA4618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3. </a:t>
              </a:r>
              <a:r>
                <a:rPr lang="en-US" sz="4000" dirty="0" err="1">
                  <a:solidFill>
                    <a:srgbClr val="EA4618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Giải</a:t>
              </a:r>
              <a:r>
                <a:rPr lang="en-US" sz="4000" dirty="0">
                  <a:solidFill>
                    <a:srgbClr val="EA4618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ô </a:t>
              </a:r>
              <a:r>
                <a:rPr lang="en-US" sz="4000" dirty="0" err="1">
                  <a:solidFill>
                    <a:srgbClr val="EA4618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chữ</a:t>
              </a:r>
              <a:endParaRPr lang="en-US" sz="4000" dirty="0">
                <a:solidFill>
                  <a:srgbClr val="EA4618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2" name="Oval 81">
            <a:extLst>
              <a:ext uri="{FF2B5EF4-FFF2-40B4-BE49-F238E27FC236}">
                <a16:creationId xmlns:a16="http://schemas.microsoft.com/office/drawing/2014/main" id="{B40502AB-0F61-4CEB-A4F5-6F7704E0882E}"/>
              </a:ext>
            </a:extLst>
          </p:cNvPr>
          <p:cNvSpPr/>
          <p:nvPr/>
        </p:nvSpPr>
        <p:spPr>
          <a:xfrm>
            <a:off x="4806933" y="1209784"/>
            <a:ext cx="391373" cy="391373"/>
          </a:xfrm>
          <a:prstGeom prst="ellipse">
            <a:avLst/>
          </a:prstGeom>
          <a:solidFill>
            <a:srgbClr val="F78104">
              <a:lumMod val="75000"/>
            </a:srgbClr>
          </a:solidFill>
          <a:ln w="25400" cap="flat" cmpd="sng" algn="ctr">
            <a:solidFill>
              <a:srgbClr val="F78104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B15F2CC3-69CF-43B4-93B9-BC2BE0B58735}"/>
              </a:ext>
            </a:extLst>
          </p:cNvPr>
          <p:cNvSpPr/>
          <p:nvPr/>
        </p:nvSpPr>
        <p:spPr>
          <a:xfrm>
            <a:off x="4806933" y="1653327"/>
            <a:ext cx="391373" cy="391373"/>
          </a:xfrm>
          <a:prstGeom prst="ellipse">
            <a:avLst/>
          </a:prstGeom>
          <a:solidFill>
            <a:srgbClr val="F78104">
              <a:lumMod val="75000"/>
            </a:srgbClr>
          </a:solidFill>
          <a:ln w="25400" cap="flat" cmpd="sng" algn="ctr">
            <a:solidFill>
              <a:srgbClr val="F78104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7F432F76-1FD1-4190-92D5-14556F8CE82C}"/>
              </a:ext>
            </a:extLst>
          </p:cNvPr>
          <p:cNvSpPr/>
          <p:nvPr/>
        </p:nvSpPr>
        <p:spPr>
          <a:xfrm>
            <a:off x="4806933" y="2098628"/>
            <a:ext cx="391373" cy="391373"/>
          </a:xfrm>
          <a:prstGeom prst="ellipse">
            <a:avLst/>
          </a:prstGeom>
          <a:solidFill>
            <a:srgbClr val="F78104">
              <a:lumMod val="75000"/>
            </a:srgbClr>
          </a:solidFill>
          <a:ln w="25400" cap="flat" cmpd="sng" algn="ctr">
            <a:solidFill>
              <a:srgbClr val="F78104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029A2005-7BD5-4A5B-BB60-B13F6F4F47EF}"/>
              </a:ext>
            </a:extLst>
          </p:cNvPr>
          <p:cNvSpPr/>
          <p:nvPr/>
        </p:nvSpPr>
        <p:spPr>
          <a:xfrm>
            <a:off x="4823914" y="3042277"/>
            <a:ext cx="391373" cy="391373"/>
          </a:xfrm>
          <a:prstGeom prst="ellipse">
            <a:avLst/>
          </a:prstGeom>
          <a:solidFill>
            <a:srgbClr val="F78104">
              <a:lumMod val="75000"/>
            </a:srgbClr>
          </a:solidFill>
          <a:ln w="25400" cap="flat" cmpd="sng" algn="ctr">
            <a:solidFill>
              <a:srgbClr val="F78104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D2088E49-457C-4AFC-8158-3A18BA436080}"/>
              </a:ext>
            </a:extLst>
          </p:cNvPr>
          <p:cNvSpPr/>
          <p:nvPr/>
        </p:nvSpPr>
        <p:spPr>
          <a:xfrm>
            <a:off x="4823914" y="3489336"/>
            <a:ext cx="391373" cy="391373"/>
          </a:xfrm>
          <a:prstGeom prst="ellipse">
            <a:avLst/>
          </a:prstGeom>
          <a:solidFill>
            <a:srgbClr val="F78104">
              <a:lumMod val="75000"/>
            </a:srgbClr>
          </a:solidFill>
          <a:ln w="25400" cap="flat" cmpd="sng" algn="ctr">
            <a:solidFill>
              <a:srgbClr val="F78104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F77CC677-1ABA-46D0-A820-0A1825E09F30}"/>
              </a:ext>
            </a:extLst>
          </p:cNvPr>
          <p:cNvSpPr/>
          <p:nvPr/>
        </p:nvSpPr>
        <p:spPr>
          <a:xfrm>
            <a:off x="5663216" y="1202371"/>
            <a:ext cx="443543" cy="44354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F758177B-41F7-440E-90DE-F5CF7C7CEC10}"/>
              </a:ext>
            </a:extLst>
          </p:cNvPr>
          <p:cNvSpPr/>
          <p:nvPr/>
        </p:nvSpPr>
        <p:spPr>
          <a:xfrm>
            <a:off x="6106759" y="1202371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8ED519DA-2AF7-4604-A8DD-A3848663E6CE}"/>
              </a:ext>
            </a:extLst>
          </p:cNvPr>
          <p:cNvSpPr/>
          <p:nvPr/>
        </p:nvSpPr>
        <p:spPr>
          <a:xfrm>
            <a:off x="6550302" y="1202371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AEB298B1-95E0-4731-8F54-5902DF3FAE1E}"/>
              </a:ext>
            </a:extLst>
          </p:cNvPr>
          <p:cNvSpPr/>
          <p:nvPr/>
        </p:nvSpPr>
        <p:spPr>
          <a:xfrm>
            <a:off x="6993845" y="1202371"/>
            <a:ext cx="443543" cy="443543"/>
          </a:xfrm>
          <a:prstGeom prst="rect">
            <a:avLst/>
          </a:prstGeom>
          <a:solidFill>
            <a:srgbClr val="FFC000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645476C1-B049-4172-8418-097B965C2E08}"/>
              </a:ext>
            </a:extLst>
          </p:cNvPr>
          <p:cNvSpPr/>
          <p:nvPr/>
        </p:nvSpPr>
        <p:spPr>
          <a:xfrm>
            <a:off x="6548440" y="1645914"/>
            <a:ext cx="443543" cy="44354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FFAE4823-1EDF-41B8-938F-59BD8C4AC158}"/>
              </a:ext>
            </a:extLst>
          </p:cNvPr>
          <p:cNvSpPr/>
          <p:nvPr/>
        </p:nvSpPr>
        <p:spPr>
          <a:xfrm>
            <a:off x="6104902" y="1645914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347CB2FD-F5E6-4348-9878-3C92B1019C0F}"/>
              </a:ext>
            </a:extLst>
          </p:cNvPr>
          <p:cNvSpPr/>
          <p:nvPr/>
        </p:nvSpPr>
        <p:spPr>
          <a:xfrm>
            <a:off x="6991985" y="1645914"/>
            <a:ext cx="443543" cy="443543"/>
          </a:xfrm>
          <a:prstGeom prst="rect">
            <a:avLst/>
          </a:prstGeom>
          <a:solidFill>
            <a:srgbClr val="FFC000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FF162557-3D81-464D-9BDE-83D5BE8034DA}"/>
              </a:ext>
            </a:extLst>
          </p:cNvPr>
          <p:cNvSpPr/>
          <p:nvPr/>
        </p:nvSpPr>
        <p:spPr>
          <a:xfrm>
            <a:off x="6991978" y="2054366"/>
            <a:ext cx="443543" cy="443543"/>
          </a:xfrm>
          <a:prstGeom prst="rect">
            <a:avLst/>
          </a:prstGeom>
          <a:solidFill>
            <a:srgbClr val="FFC000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BB45E23A-F9FA-4149-A3D2-DF08A585D210}"/>
              </a:ext>
            </a:extLst>
          </p:cNvPr>
          <p:cNvSpPr/>
          <p:nvPr/>
        </p:nvSpPr>
        <p:spPr>
          <a:xfrm>
            <a:off x="6548440" y="2054366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F12E2B60-D552-4B1D-9754-242C590A7F64}"/>
              </a:ext>
            </a:extLst>
          </p:cNvPr>
          <p:cNvSpPr/>
          <p:nvPr/>
        </p:nvSpPr>
        <p:spPr>
          <a:xfrm>
            <a:off x="6104896" y="2054366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E53B0773-1E89-4EDE-8DCA-6A66CF8B3651}"/>
              </a:ext>
            </a:extLst>
          </p:cNvPr>
          <p:cNvSpPr/>
          <p:nvPr/>
        </p:nvSpPr>
        <p:spPr>
          <a:xfrm>
            <a:off x="5652046" y="2054366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id="{3609248D-D445-4BB1-B90E-AE4140AFD4A5}"/>
              </a:ext>
            </a:extLst>
          </p:cNvPr>
          <p:cNvSpPr/>
          <p:nvPr/>
        </p:nvSpPr>
        <p:spPr>
          <a:xfrm>
            <a:off x="6107769" y="2992375"/>
            <a:ext cx="443543" cy="44354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16F2B4AD-4023-4126-8532-CBCC8CAB6A66}"/>
              </a:ext>
            </a:extLst>
          </p:cNvPr>
          <p:cNvSpPr/>
          <p:nvPr/>
        </p:nvSpPr>
        <p:spPr>
          <a:xfrm>
            <a:off x="6551312" y="2992375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16" name="Rectangle 115">
            <a:extLst>
              <a:ext uri="{FF2B5EF4-FFF2-40B4-BE49-F238E27FC236}">
                <a16:creationId xmlns:a16="http://schemas.microsoft.com/office/drawing/2014/main" id="{267DFAB8-5520-40A2-9672-EBE70C2710A9}"/>
              </a:ext>
            </a:extLst>
          </p:cNvPr>
          <p:cNvSpPr/>
          <p:nvPr/>
        </p:nvSpPr>
        <p:spPr>
          <a:xfrm>
            <a:off x="7002693" y="2992375"/>
            <a:ext cx="450764" cy="443543"/>
          </a:xfrm>
          <a:prstGeom prst="rect">
            <a:avLst/>
          </a:prstGeom>
          <a:solidFill>
            <a:srgbClr val="FFC000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17" name="Rectangle 116">
            <a:extLst>
              <a:ext uri="{FF2B5EF4-FFF2-40B4-BE49-F238E27FC236}">
                <a16:creationId xmlns:a16="http://schemas.microsoft.com/office/drawing/2014/main" id="{E52155EC-03B4-49E1-88E2-4DE11B870063}"/>
              </a:ext>
            </a:extLst>
          </p:cNvPr>
          <p:cNvSpPr/>
          <p:nvPr/>
        </p:nvSpPr>
        <p:spPr>
          <a:xfrm>
            <a:off x="7868220" y="2989740"/>
            <a:ext cx="443543" cy="44354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id="{8B2D6817-40FE-4494-B9A8-39386CF592D7}"/>
              </a:ext>
            </a:extLst>
          </p:cNvPr>
          <p:cNvSpPr/>
          <p:nvPr/>
        </p:nvSpPr>
        <p:spPr>
          <a:xfrm>
            <a:off x="7424682" y="2989740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19" name="Rectangle 118">
            <a:extLst>
              <a:ext uri="{FF2B5EF4-FFF2-40B4-BE49-F238E27FC236}">
                <a16:creationId xmlns:a16="http://schemas.microsoft.com/office/drawing/2014/main" id="{D9B1291C-060C-4D23-8886-9E30DDD05712}"/>
              </a:ext>
            </a:extLst>
          </p:cNvPr>
          <p:cNvSpPr/>
          <p:nvPr/>
        </p:nvSpPr>
        <p:spPr>
          <a:xfrm>
            <a:off x="8311765" y="2989740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3D0ED7BF-58A7-417F-836E-588D8113D00C}"/>
              </a:ext>
            </a:extLst>
          </p:cNvPr>
          <p:cNvSpPr txBox="1"/>
          <p:nvPr/>
        </p:nvSpPr>
        <p:spPr>
          <a:xfrm>
            <a:off x="5726839" y="1225674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44986F27-EF0B-4AFE-AE59-47E13971C1A6}"/>
              </a:ext>
            </a:extLst>
          </p:cNvPr>
          <p:cNvSpPr txBox="1"/>
          <p:nvPr/>
        </p:nvSpPr>
        <p:spPr>
          <a:xfrm>
            <a:off x="6219328" y="1234357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A13B0EBC-1E70-4AA0-B90C-1AA2DDA214A7}"/>
              </a:ext>
            </a:extLst>
          </p:cNvPr>
          <p:cNvSpPr txBox="1"/>
          <p:nvPr/>
        </p:nvSpPr>
        <p:spPr>
          <a:xfrm>
            <a:off x="6604060" y="1234357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F9799C10-2804-45C3-BE64-86B847CFCFA5}"/>
              </a:ext>
            </a:extLst>
          </p:cNvPr>
          <p:cNvSpPr txBox="1"/>
          <p:nvPr/>
        </p:nvSpPr>
        <p:spPr>
          <a:xfrm>
            <a:off x="7063082" y="1224723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2991F182-5946-43ED-A587-565FAE6C4439}"/>
              </a:ext>
            </a:extLst>
          </p:cNvPr>
          <p:cNvSpPr txBox="1"/>
          <p:nvPr/>
        </p:nvSpPr>
        <p:spPr>
          <a:xfrm>
            <a:off x="6160361" y="1661907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C9AB7351-F594-4168-9D34-7903B7604DDC}"/>
              </a:ext>
            </a:extLst>
          </p:cNvPr>
          <p:cNvSpPr txBox="1"/>
          <p:nvPr/>
        </p:nvSpPr>
        <p:spPr>
          <a:xfrm>
            <a:off x="6593428" y="1630570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Ả</a:t>
            </a: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A69F0EC6-90A8-43A7-B45A-225D0554A2B0}"/>
              </a:ext>
            </a:extLst>
          </p:cNvPr>
          <p:cNvSpPr txBox="1"/>
          <p:nvPr/>
        </p:nvSpPr>
        <p:spPr>
          <a:xfrm>
            <a:off x="5731409" y="2062851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b="1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P</a:t>
            </a:r>
            <a:endParaRPr lang="en-US" sz="2400" b="1" dirty="0">
              <a:solidFill>
                <a:srgbClr val="00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FBB3846F-9213-477B-8E13-9ED2ABCBA410}"/>
              </a:ext>
            </a:extLst>
          </p:cNvPr>
          <p:cNvSpPr txBox="1"/>
          <p:nvPr/>
        </p:nvSpPr>
        <p:spPr>
          <a:xfrm>
            <a:off x="6171907" y="2062851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b="1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</a:t>
            </a:r>
            <a:endParaRPr lang="en-US" sz="2400" b="1" dirty="0">
              <a:solidFill>
                <a:srgbClr val="00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F74FF916-B6D4-4A6C-B440-ED7533F62ED0}"/>
              </a:ext>
            </a:extLst>
          </p:cNvPr>
          <p:cNvSpPr txBox="1"/>
          <p:nvPr/>
        </p:nvSpPr>
        <p:spPr>
          <a:xfrm>
            <a:off x="6612405" y="2062851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Ả</a:t>
            </a: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17692517-6A71-4C98-B7B4-858E51D7A3B9}"/>
              </a:ext>
            </a:extLst>
          </p:cNvPr>
          <p:cNvSpPr txBox="1"/>
          <p:nvPr/>
        </p:nvSpPr>
        <p:spPr>
          <a:xfrm>
            <a:off x="7052645" y="2054366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Y</a:t>
            </a: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32AD3BE2-6697-45CE-B93A-A28033A42952}"/>
              </a:ext>
            </a:extLst>
          </p:cNvPr>
          <p:cNvSpPr txBox="1"/>
          <p:nvPr/>
        </p:nvSpPr>
        <p:spPr>
          <a:xfrm>
            <a:off x="6121876" y="2989740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D8FDF63F-396D-46CB-BF0E-11A301F5D2D7}"/>
              </a:ext>
            </a:extLst>
          </p:cNvPr>
          <p:cNvSpPr txBox="1"/>
          <p:nvPr/>
        </p:nvSpPr>
        <p:spPr>
          <a:xfrm>
            <a:off x="6573920" y="2989740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Ấ</a:t>
            </a: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C9D47B9D-F544-43C3-873A-F7C744ADB985}"/>
              </a:ext>
            </a:extLst>
          </p:cNvPr>
          <p:cNvSpPr txBox="1"/>
          <p:nvPr/>
        </p:nvSpPr>
        <p:spPr>
          <a:xfrm>
            <a:off x="7014853" y="2982786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U</a:t>
            </a:r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D2D8D147-749D-4DDC-8DB5-D2A21E7A9E1B}"/>
              </a:ext>
            </a:extLst>
          </p:cNvPr>
          <p:cNvSpPr txBox="1"/>
          <p:nvPr/>
        </p:nvSpPr>
        <p:spPr>
          <a:xfrm>
            <a:off x="7399701" y="2981748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4BEE357F-84DC-409C-B607-3733CEFC9DA4}"/>
              </a:ext>
            </a:extLst>
          </p:cNvPr>
          <p:cNvSpPr txBox="1"/>
          <p:nvPr/>
        </p:nvSpPr>
        <p:spPr>
          <a:xfrm>
            <a:off x="7840199" y="2981748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Â</a:t>
            </a:r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id="{8449A2E7-4014-4757-9790-E8D237145073}"/>
              </a:ext>
            </a:extLst>
          </p:cNvPr>
          <p:cNvSpPr txBox="1"/>
          <p:nvPr/>
        </p:nvSpPr>
        <p:spPr>
          <a:xfrm>
            <a:off x="8325157" y="2996441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U</a:t>
            </a:r>
          </a:p>
        </p:txBody>
      </p:sp>
      <p:grpSp>
        <p:nvGrpSpPr>
          <p:cNvPr id="146" name="Group 145">
            <a:extLst>
              <a:ext uri="{FF2B5EF4-FFF2-40B4-BE49-F238E27FC236}">
                <a16:creationId xmlns:a16="http://schemas.microsoft.com/office/drawing/2014/main" id="{B7F0A983-A8D2-4EA9-A7C3-EA756B2CB9CB}"/>
              </a:ext>
            </a:extLst>
          </p:cNvPr>
          <p:cNvGrpSpPr/>
          <p:nvPr/>
        </p:nvGrpSpPr>
        <p:grpSpPr>
          <a:xfrm>
            <a:off x="152588" y="809480"/>
            <a:ext cx="4428937" cy="1619767"/>
            <a:chOff x="3547552" y="3825287"/>
            <a:chExt cx="8922336" cy="1619767"/>
          </a:xfrm>
        </p:grpSpPr>
        <p:sp>
          <p:nvSpPr>
            <p:cNvPr id="147" name="矩形: 圆角 5">
              <a:extLst>
                <a:ext uri="{FF2B5EF4-FFF2-40B4-BE49-F238E27FC236}">
                  <a16:creationId xmlns:a16="http://schemas.microsoft.com/office/drawing/2014/main" id="{43E78DDF-D4E5-4E91-BA1B-E79BF4C36F2B}"/>
                </a:ext>
              </a:extLst>
            </p:cNvPr>
            <p:cNvSpPr/>
            <p:nvPr/>
          </p:nvSpPr>
          <p:spPr>
            <a:xfrm>
              <a:off x="3547552" y="3825287"/>
              <a:ext cx="8061806" cy="1057420"/>
            </a:xfrm>
            <a:prstGeom prst="roundRect">
              <a:avLst/>
            </a:prstGeom>
            <a:solidFill>
              <a:srgbClr val="FFFFFF"/>
            </a:solidFill>
            <a:ln w="38100" cap="rnd" cmpd="thickThin">
              <a:solidFill>
                <a:srgbClr val="FF9409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8" name="Rectangle 147">
              <a:extLst>
                <a:ext uri="{FF2B5EF4-FFF2-40B4-BE49-F238E27FC236}">
                  <a16:creationId xmlns:a16="http://schemas.microsoft.com/office/drawing/2014/main" id="{2A6B5610-0ACE-483F-8427-3FCAED97F16E}"/>
                </a:ext>
              </a:extLst>
            </p:cNvPr>
            <p:cNvSpPr/>
            <p:nvPr/>
          </p:nvSpPr>
          <p:spPr>
            <a:xfrm>
              <a:off x="3635957" y="3875394"/>
              <a:ext cx="8833931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4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(1)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Môn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Tiếng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Việt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rèn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cho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em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các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kĩ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năng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: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đọc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,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viết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,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nói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và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(…)</a:t>
              </a:r>
              <a:br>
                <a:rPr lang="en-US" sz="24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</a:b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62" name="Rectangle 161">
            <a:extLst>
              <a:ext uri="{FF2B5EF4-FFF2-40B4-BE49-F238E27FC236}">
                <a16:creationId xmlns:a16="http://schemas.microsoft.com/office/drawing/2014/main" id="{3ACB21BD-45B7-4C84-94DF-878EC16E6FCE}"/>
              </a:ext>
            </a:extLst>
          </p:cNvPr>
          <p:cNvSpPr/>
          <p:nvPr/>
        </p:nvSpPr>
        <p:spPr>
          <a:xfrm>
            <a:off x="5671085" y="3439801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63" name="Rectangle 162">
            <a:extLst>
              <a:ext uri="{FF2B5EF4-FFF2-40B4-BE49-F238E27FC236}">
                <a16:creationId xmlns:a16="http://schemas.microsoft.com/office/drawing/2014/main" id="{795DCFDE-BA26-411D-9E2C-8874A13F98A7}"/>
              </a:ext>
            </a:extLst>
          </p:cNvPr>
          <p:cNvSpPr/>
          <p:nvPr/>
        </p:nvSpPr>
        <p:spPr>
          <a:xfrm>
            <a:off x="6544450" y="3437166"/>
            <a:ext cx="443543" cy="44354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64" name="Rectangle 163">
            <a:extLst>
              <a:ext uri="{FF2B5EF4-FFF2-40B4-BE49-F238E27FC236}">
                <a16:creationId xmlns:a16="http://schemas.microsoft.com/office/drawing/2014/main" id="{A0FDDFB4-EC14-439E-8CF7-BF591E746A3D}"/>
              </a:ext>
            </a:extLst>
          </p:cNvPr>
          <p:cNvSpPr/>
          <p:nvPr/>
        </p:nvSpPr>
        <p:spPr>
          <a:xfrm>
            <a:off x="6100912" y="3437166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65" name="Rectangle 164">
            <a:extLst>
              <a:ext uri="{FF2B5EF4-FFF2-40B4-BE49-F238E27FC236}">
                <a16:creationId xmlns:a16="http://schemas.microsoft.com/office/drawing/2014/main" id="{17555F17-E156-4197-9CDE-5987B7CFC886}"/>
              </a:ext>
            </a:extLst>
          </p:cNvPr>
          <p:cNvSpPr/>
          <p:nvPr/>
        </p:nvSpPr>
        <p:spPr>
          <a:xfrm>
            <a:off x="6987995" y="3437166"/>
            <a:ext cx="443543" cy="443543"/>
          </a:xfrm>
          <a:prstGeom prst="rect">
            <a:avLst/>
          </a:prstGeom>
          <a:solidFill>
            <a:srgbClr val="FFC000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66" name="TextBox 165">
            <a:extLst>
              <a:ext uri="{FF2B5EF4-FFF2-40B4-BE49-F238E27FC236}">
                <a16:creationId xmlns:a16="http://schemas.microsoft.com/office/drawing/2014/main" id="{13D4297F-9546-44A3-99E8-81196773B16D}"/>
              </a:ext>
            </a:extLst>
          </p:cNvPr>
          <p:cNvSpPr txBox="1"/>
          <p:nvPr/>
        </p:nvSpPr>
        <p:spPr>
          <a:xfrm>
            <a:off x="5785269" y="3453149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167" name="TextBox 166">
            <a:extLst>
              <a:ext uri="{FF2B5EF4-FFF2-40B4-BE49-F238E27FC236}">
                <a16:creationId xmlns:a16="http://schemas.microsoft.com/office/drawing/2014/main" id="{1AE8431F-A210-451F-9D65-C72C26EAD712}"/>
              </a:ext>
            </a:extLst>
          </p:cNvPr>
          <p:cNvSpPr txBox="1"/>
          <p:nvPr/>
        </p:nvSpPr>
        <p:spPr>
          <a:xfrm>
            <a:off x="6190230" y="3458651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</a:t>
            </a:r>
          </a:p>
        </p:txBody>
      </p:sp>
      <p:sp>
        <p:nvSpPr>
          <p:cNvPr id="168" name="TextBox 167">
            <a:extLst>
              <a:ext uri="{FF2B5EF4-FFF2-40B4-BE49-F238E27FC236}">
                <a16:creationId xmlns:a16="http://schemas.microsoft.com/office/drawing/2014/main" id="{EDDAD892-BDB9-4B96-9D8D-325EDB40B73D}"/>
              </a:ext>
            </a:extLst>
          </p:cNvPr>
          <p:cNvSpPr txBox="1"/>
          <p:nvPr/>
        </p:nvSpPr>
        <p:spPr>
          <a:xfrm>
            <a:off x="6630728" y="3458651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Ấ</a:t>
            </a:r>
          </a:p>
        </p:txBody>
      </p:sp>
      <p:sp>
        <p:nvSpPr>
          <p:cNvPr id="169" name="TextBox 168">
            <a:extLst>
              <a:ext uri="{FF2B5EF4-FFF2-40B4-BE49-F238E27FC236}">
                <a16:creationId xmlns:a16="http://schemas.microsoft.com/office/drawing/2014/main" id="{2A1043EC-D0F2-4EBD-9330-D1FA4460799C}"/>
              </a:ext>
            </a:extLst>
          </p:cNvPr>
          <p:cNvSpPr txBox="1"/>
          <p:nvPr/>
        </p:nvSpPr>
        <p:spPr>
          <a:xfrm>
            <a:off x="7028908" y="3430469"/>
            <a:ext cx="363254" cy="462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</a:t>
            </a:r>
          </a:p>
        </p:txBody>
      </p:sp>
      <p:sp>
        <p:nvSpPr>
          <p:cNvPr id="170" name="Rectangle 169">
            <a:extLst>
              <a:ext uri="{FF2B5EF4-FFF2-40B4-BE49-F238E27FC236}">
                <a16:creationId xmlns:a16="http://schemas.microsoft.com/office/drawing/2014/main" id="{5E27AA96-828C-4395-ABFB-37CEB1655589}"/>
              </a:ext>
            </a:extLst>
          </p:cNvPr>
          <p:cNvSpPr/>
          <p:nvPr/>
        </p:nvSpPr>
        <p:spPr>
          <a:xfrm>
            <a:off x="6991977" y="3886271"/>
            <a:ext cx="443543" cy="443543"/>
          </a:xfrm>
          <a:prstGeom prst="rect">
            <a:avLst/>
          </a:prstGeom>
          <a:solidFill>
            <a:srgbClr val="FFC000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71" name="Rectangle 170">
            <a:extLst>
              <a:ext uri="{FF2B5EF4-FFF2-40B4-BE49-F238E27FC236}">
                <a16:creationId xmlns:a16="http://schemas.microsoft.com/office/drawing/2014/main" id="{0913FE9E-2323-4D12-81B2-1B1B1F3D6F17}"/>
              </a:ext>
            </a:extLst>
          </p:cNvPr>
          <p:cNvSpPr/>
          <p:nvPr/>
        </p:nvSpPr>
        <p:spPr>
          <a:xfrm>
            <a:off x="6558119" y="3885372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72" name="Rectangle 171">
            <a:extLst>
              <a:ext uri="{FF2B5EF4-FFF2-40B4-BE49-F238E27FC236}">
                <a16:creationId xmlns:a16="http://schemas.microsoft.com/office/drawing/2014/main" id="{B6594E7B-F0BF-4447-85AE-045E8815AA90}"/>
              </a:ext>
            </a:extLst>
          </p:cNvPr>
          <p:cNvSpPr/>
          <p:nvPr/>
        </p:nvSpPr>
        <p:spPr>
          <a:xfrm>
            <a:off x="7427600" y="3877128"/>
            <a:ext cx="443543" cy="44354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73" name="TextBox 172">
            <a:extLst>
              <a:ext uri="{FF2B5EF4-FFF2-40B4-BE49-F238E27FC236}">
                <a16:creationId xmlns:a16="http://schemas.microsoft.com/office/drawing/2014/main" id="{80F2895F-7021-4C4F-A15B-E342CF993CB4}"/>
              </a:ext>
            </a:extLst>
          </p:cNvPr>
          <p:cNvSpPr txBox="1"/>
          <p:nvPr/>
        </p:nvSpPr>
        <p:spPr>
          <a:xfrm>
            <a:off x="6571348" y="3866320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174" name="TextBox 173">
            <a:extLst>
              <a:ext uri="{FF2B5EF4-FFF2-40B4-BE49-F238E27FC236}">
                <a16:creationId xmlns:a16="http://schemas.microsoft.com/office/drawing/2014/main" id="{3CC21268-900F-4734-A3AB-38372804C561}"/>
              </a:ext>
            </a:extLst>
          </p:cNvPr>
          <p:cNvSpPr txBox="1"/>
          <p:nvPr/>
        </p:nvSpPr>
        <p:spPr>
          <a:xfrm>
            <a:off x="7037749" y="3884409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Ù</a:t>
            </a:r>
          </a:p>
        </p:txBody>
      </p:sp>
      <p:sp>
        <p:nvSpPr>
          <p:cNvPr id="175" name="TextBox 174">
            <a:extLst>
              <a:ext uri="{FF2B5EF4-FFF2-40B4-BE49-F238E27FC236}">
                <a16:creationId xmlns:a16="http://schemas.microsoft.com/office/drawing/2014/main" id="{D6E14B7D-3A95-4730-87B3-8C7E20CDAF07}"/>
              </a:ext>
            </a:extLst>
          </p:cNvPr>
          <p:cNvSpPr txBox="1"/>
          <p:nvPr/>
        </p:nvSpPr>
        <p:spPr>
          <a:xfrm>
            <a:off x="7496381" y="3891205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b="1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</a:t>
            </a:r>
            <a:endParaRPr lang="en-US" sz="2400" b="1" dirty="0">
              <a:solidFill>
                <a:srgbClr val="00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76" name="Rectangle 175">
            <a:extLst>
              <a:ext uri="{FF2B5EF4-FFF2-40B4-BE49-F238E27FC236}">
                <a16:creationId xmlns:a16="http://schemas.microsoft.com/office/drawing/2014/main" id="{B321EF35-308C-472C-926F-6B2B6333B2C8}"/>
              </a:ext>
            </a:extLst>
          </p:cNvPr>
          <p:cNvSpPr/>
          <p:nvPr/>
        </p:nvSpPr>
        <p:spPr>
          <a:xfrm>
            <a:off x="4743397" y="4347853"/>
            <a:ext cx="443543" cy="44354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77" name="Rectangle 176">
            <a:extLst>
              <a:ext uri="{FF2B5EF4-FFF2-40B4-BE49-F238E27FC236}">
                <a16:creationId xmlns:a16="http://schemas.microsoft.com/office/drawing/2014/main" id="{BEEC4DB1-2D0A-4DFF-A64B-8EC3BF9C9404}"/>
              </a:ext>
            </a:extLst>
          </p:cNvPr>
          <p:cNvSpPr/>
          <p:nvPr/>
        </p:nvSpPr>
        <p:spPr>
          <a:xfrm>
            <a:off x="4299859" y="4347853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78" name="Rectangle 177">
            <a:extLst>
              <a:ext uri="{FF2B5EF4-FFF2-40B4-BE49-F238E27FC236}">
                <a16:creationId xmlns:a16="http://schemas.microsoft.com/office/drawing/2014/main" id="{39351793-444F-40D0-AA16-8E1F8230CA60}"/>
              </a:ext>
            </a:extLst>
          </p:cNvPr>
          <p:cNvSpPr/>
          <p:nvPr/>
        </p:nvSpPr>
        <p:spPr>
          <a:xfrm>
            <a:off x="5186942" y="4347853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79" name="TextBox 178">
            <a:extLst>
              <a:ext uri="{FF2B5EF4-FFF2-40B4-BE49-F238E27FC236}">
                <a16:creationId xmlns:a16="http://schemas.microsoft.com/office/drawing/2014/main" id="{C4B0146E-731D-4F09-BB1F-116C09E7F4AD}"/>
              </a:ext>
            </a:extLst>
          </p:cNvPr>
          <p:cNvSpPr txBox="1"/>
          <p:nvPr/>
        </p:nvSpPr>
        <p:spPr>
          <a:xfrm>
            <a:off x="4389177" y="4369338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180" name="TextBox 179">
            <a:extLst>
              <a:ext uri="{FF2B5EF4-FFF2-40B4-BE49-F238E27FC236}">
                <a16:creationId xmlns:a16="http://schemas.microsoft.com/office/drawing/2014/main" id="{A840F891-4208-448B-998F-D61EE9878080}"/>
              </a:ext>
            </a:extLst>
          </p:cNvPr>
          <p:cNvSpPr txBox="1"/>
          <p:nvPr/>
        </p:nvSpPr>
        <p:spPr>
          <a:xfrm>
            <a:off x="4829675" y="4369338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</a:t>
            </a:r>
          </a:p>
        </p:txBody>
      </p:sp>
      <p:sp>
        <p:nvSpPr>
          <p:cNvPr id="181" name="TextBox 180">
            <a:extLst>
              <a:ext uri="{FF2B5EF4-FFF2-40B4-BE49-F238E27FC236}">
                <a16:creationId xmlns:a16="http://schemas.microsoft.com/office/drawing/2014/main" id="{BA076626-94B0-42C6-974B-3E172FE4E18F}"/>
              </a:ext>
            </a:extLst>
          </p:cNvPr>
          <p:cNvSpPr txBox="1"/>
          <p:nvPr/>
        </p:nvSpPr>
        <p:spPr>
          <a:xfrm>
            <a:off x="5281719" y="4369338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Ấ</a:t>
            </a:r>
          </a:p>
        </p:txBody>
      </p:sp>
      <p:sp>
        <p:nvSpPr>
          <p:cNvPr id="182" name="Rectangle 181">
            <a:extLst>
              <a:ext uri="{FF2B5EF4-FFF2-40B4-BE49-F238E27FC236}">
                <a16:creationId xmlns:a16="http://schemas.microsoft.com/office/drawing/2014/main" id="{5802F9EB-CDF9-4CEE-9438-2938AF2B39AD}"/>
              </a:ext>
            </a:extLst>
          </p:cNvPr>
          <p:cNvSpPr/>
          <p:nvPr/>
        </p:nvSpPr>
        <p:spPr>
          <a:xfrm>
            <a:off x="6074016" y="4338384"/>
            <a:ext cx="443543" cy="44354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83" name="Rectangle 182">
            <a:extLst>
              <a:ext uri="{FF2B5EF4-FFF2-40B4-BE49-F238E27FC236}">
                <a16:creationId xmlns:a16="http://schemas.microsoft.com/office/drawing/2014/main" id="{FBBBCE38-9E78-49EC-B4F8-680BBD9BE7B4}"/>
              </a:ext>
            </a:extLst>
          </p:cNvPr>
          <p:cNvSpPr/>
          <p:nvPr/>
        </p:nvSpPr>
        <p:spPr>
          <a:xfrm>
            <a:off x="5630478" y="4338384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84" name="Rectangle 183">
            <a:extLst>
              <a:ext uri="{FF2B5EF4-FFF2-40B4-BE49-F238E27FC236}">
                <a16:creationId xmlns:a16="http://schemas.microsoft.com/office/drawing/2014/main" id="{520A5C76-E5E7-4882-91C6-D813C1DD3F3B}"/>
              </a:ext>
            </a:extLst>
          </p:cNvPr>
          <p:cNvSpPr/>
          <p:nvPr/>
        </p:nvSpPr>
        <p:spPr>
          <a:xfrm>
            <a:off x="6517561" y="4338384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85" name="TextBox 184">
            <a:extLst>
              <a:ext uri="{FF2B5EF4-FFF2-40B4-BE49-F238E27FC236}">
                <a16:creationId xmlns:a16="http://schemas.microsoft.com/office/drawing/2014/main" id="{DD6D673E-87BE-4465-B814-CBD42F46543D}"/>
              </a:ext>
            </a:extLst>
          </p:cNvPr>
          <p:cNvSpPr txBox="1"/>
          <p:nvPr/>
        </p:nvSpPr>
        <p:spPr>
          <a:xfrm>
            <a:off x="5719796" y="4359869"/>
            <a:ext cx="4411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</a:t>
            </a:r>
          </a:p>
        </p:txBody>
      </p:sp>
      <p:sp>
        <p:nvSpPr>
          <p:cNvPr id="186" name="TextBox 185">
            <a:extLst>
              <a:ext uri="{FF2B5EF4-FFF2-40B4-BE49-F238E27FC236}">
                <a16:creationId xmlns:a16="http://schemas.microsoft.com/office/drawing/2014/main" id="{0343AF4D-9F2E-4723-91DF-A22AB2748158}"/>
              </a:ext>
            </a:extLst>
          </p:cNvPr>
          <p:cNvSpPr txBox="1"/>
          <p:nvPr/>
        </p:nvSpPr>
        <p:spPr>
          <a:xfrm>
            <a:off x="6160294" y="4359869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</a:t>
            </a:r>
          </a:p>
        </p:txBody>
      </p:sp>
      <p:sp>
        <p:nvSpPr>
          <p:cNvPr id="187" name="TextBox 186">
            <a:extLst>
              <a:ext uri="{FF2B5EF4-FFF2-40B4-BE49-F238E27FC236}">
                <a16:creationId xmlns:a16="http://schemas.microsoft.com/office/drawing/2014/main" id="{2A0947CB-A53F-4879-893B-7E9B285350DC}"/>
              </a:ext>
            </a:extLst>
          </p:cNvPr>
          <p:cNvSpPr txBox="1"/>
          <p:nvPr/>
        </p:nvSpPr>
        <p:spPr>
          <a:xfrm>
            <a:off x="6612338" y="4359869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</a:t>
            </a:r>
          </a:p>
        </p:txBody>
      </p:sp>
      <p:sp>
        <p:nvSpPr>
          <p:cNvPr id="188" name="Rectangle 187">
            <a:extLst>
              <a:ext uri="{FF2B5EF4-FFF2-40B4-BE49-F238E27FC236}">
                <a16:creationId xmlns:a16="http://schemas.microsoft.com/office/drawing/2014/main" id="{AA043D8B-4821-4CDF-87E1-4B7252C197E7}"/>
              </a:ext>
            </a:extLst>
          </p:cNvPr>
          <p:cNvSpPr/>
          <p:nvPr/>
        </p:nvSpPr>
        <p:spPr>
          <a:xfrm>
            <a:off x="7417130" y="4338384"/>
            <a:ext cx="443543" cy="44354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89" name="Rectangle 188">
            <a:extLst>
              <a:ext uri="{FF2B5EF4-FFF2-40B4-BE49-F238E27FC236}">
                <a16:creationId xmlns:a16="http://schemas.microsoft.com/office/drawing/2014/main" id="{5773D354-97E9-470A-AC4E-DCAFE09CCBED}"/>
              </a:ext>
            </a:extLst>
          </p:cNvPr>
          <p:cNvSpPr/>
          <p:nvPr/>
        </p:nvSpPr>
        <p:spPr>
          <a:xfrm>
            <a:off x="6973592" y="4338384"/>
            <a:ext cx="443543" cy="443543"/>
          </a:xfrm>
          <a:prstGeom prst="rect">
            <a:avLst/>
          </a:prstGeom>
          <a:solidFill>
            <a:srgbClr val="FFC000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91" name="TextBox 190">
            <a:extLst>
              <a:ext uri="{FF2B5EF4-FFF2-40B4-BE49-F238E27FC236}">
                <a16:creationId xmlns:a16="http://schemas.microsoft.com/office/drawing/2014/main" id="{816FFD0A-B973-4E1C-A675-A43BBD5B4160}"/>
              </a:ext>
            </a:extLst>
          </p:cNvPr>
          <p:cNvSpPr txBox="1"/>
          <p:nvPr/>
        </p:nvSpPr>
        <p:spPr>
          <a:xfrm>
            <a:off x="7016562" y="4350809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192" name="TextBox 191">
            <a:extLst>
              <a:ext uri="{FF2B5EF4-FFF2-40B4-BE49-F238E27FC236}">
                <a16:creationId xmlns:a16="http://schemas.microsoft.com/office/drawing/2014/main" id="{6D2472D8-B828-46BA-BDAF-AA1CFA8A89F6}"/>
              </a:ext>
            </a:extLst>
          </p:cNvPr>
          <p:cNvSpPr txBox="1"/>
          <p:nvPr/>
        </p:nvSpPr>
        <p:spPr>
          <a:xfrm>
            <a:off x="7503408" y="4359869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</a:t>
            </a:r>
          </a:p>
        </p:txBody>
      </p:sp>
      <p:sp>
        <p:nvSpPr>
          <p:cNvPr id="206" name="Rectangle 205">
            <a:extLst>
              <a:ext uri="{FF2B5EF4-FFF2-40B4-BE49-F238E27FC236}">
                <a16:creationId xmlns:a16="http://schemas.microsoft.com/office/drawing/2014/main" id="{1F46705B-2F2D-410D-A6D3-6215E9B98ED2}"/>
              </a:ext>
            </a:extLst>
          </p:cNvPr>
          <p:cNvSpPr/>
          <p:nvPr/>
        </p:nvSpPr>
        <p:spPr>
          <a:xfrm>
            <a:off x="5630478" y="4805528"/>
            <a:ext cx="443543" cy="44354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07" name="Rectangle 206">
            <a:extLst>
              <a:ext uri="{FF2B5EF4-FFF2-40B4-BE49-F238E27FC236}">
                <a16:creationId xmlns:a16="http://schemas.microsoft.com/office/drawing/2014/main" id="{4AA2BFB0-0649-4656-85C4-192C043A760B}"/>
              </a:ext>
            </a:extLst>
          </p:cNvPr>
          <p:cNvSpPr/>
          <p:nvPr/>
        </p:nvSpPr>
        <p:spPr>
          <a:xfrm>
            <a:off x="5186940" y="4805528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08" name="Rectangle 207">
            <a:extLst>
              <a:ext uri="{FF2B5EF4-FFF2-40B4-BE49-F238E27FC236}">
                <a16:creationId xmlns:a16="http://schemas.microsoft.com/office/drawing/2014/main" id="{E573516F-4322-4DB7-953B-F72EF362B445}"/>
              </a:ext>
            </a:extLst>
          </p:cNvPr>
          <p:cNvSpPr/>
          <p:nvPr/>
        </p:nvSpPr>
        <p:spPr>
          <a:xfrm>
            <a:off x="6074023" y="4805528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09" name="TextBox 208">
            <a:extLst>
              <a:ext uri="{FF2B5EF4-FFF2-40B4-BE49-F238E27FC236}">
                <a16:creationId xmlns:a16="http://schemas.microsoft.com/office/drawing/2014/main" id="{8276926A-54CA-4927-B781-2F3A6802E440}"/>
              </a:ext>
            </a:extLst>
          </p:cNvPr>
          <p:cNvSpPr txBox="1"/>
          <p:nvPr/>
        </p:nvSpPr>
        <p:spPr>
          <a:xfrm>
            <a:off x="5276258" y="4827013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210" name="TextBox 209">
            <a:extLst>
              <a:ext uri="{FF2B5EF4-FFF2-40B4-BE49-F238E27FC236}">
                <a16:creationId xmlns:a16="http://schemas.microsoft.com/office/drawing/2014/main" id="{3045BF62-B7CC-4EB7-B403-EE351EBEA222}"/>
              </a:ext>
            </a:extLst>
          </p:cNvPr>
          <p:cNvSpPr txBox="1"/>
          <p:nvPr/>
        </p:nvSpPr>
        <p:spPr>
          <a:xfrm>
            <a:off x="5716756" y="4827013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</a:t>
            </a:r>
          </a:p>
        </p:txBody>
      </p:sp>
      <p:sp>
        <p:nvSpPr>
          <p:cNvPr id="211" name="TextBox 210">
            <a:extLst>
              <a:ext uri="{FF2B5EF4-FFF2-40B4-BE49-F238E27FC236}">
                <a16:creationId xmlns:a16="http://schemas.microsoft.com/office/drawing/2014/main" id="{0C202961-FEFA-46D9-B4A0-2419BC1C9355}"/>
              </a:ext>
            </a:extLst>
          </p:cNvPr>
          <p:cNvSpPr txBox="1"/>
          <p:nvPr/>
        </p:nvSpPr>
        <p:spPr>
          <a:xfrm>
            <a:off x="6168800" y="4827013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Ấ</a:t>
            </a:r>
          </a:p>
        </p:txBody>
      </p:sp>
      <p:sp>
        <p:nvSpPr>
          <p:cNvPr id="212" name="Rectangle 211">
            <a:extLst>
              <a:ext uri="{FF2B5EF4-FFF2-40B4-BE49-F238E27FC236}">
                <a16:creationId xmlns:a16="http://schemas.microsoft.com/office/drawing/2014/main" id="{39AFF6F1-EB86-4B1F-9CBE-9F3ACB26E9CB}"/>
              </a:ext>
            </a:extLst>
          </p:cNvPr>
          <p:cNvSpPr/>
          <p:nvPr/>
        </p:nvSpPr>
        <p:spPr>
          <a:xfrm>
            <a:off x="6961097" y="4796059"/>
            <a:ext cx="443543" cy="443543"/>
          </a:xfrm>
          <a:prstGeom prst="rect">
            <a:avLst/>
          </a:prstGeom>
          <a:solidFill>
            <a:srgbClr val="FFC000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13" name="Rectangle 212">
            <a:extLst>
              <a:ext uri="{FF2B5EF4-FFF2-40B4-BE49-F238E27FC236}">
                <a16:creationId xmlns:a16="http://schemas.microsoft.com/office/drawing/2014/main" id="{04CD8579-A725-48CD-AD50-65595953A9DD}"/>
              </a:ext>
            </a:extLst>
          </p:cNvPr>
          <p:cNvSpPr/>
          <p:nvPr/>
        </p:nvSpPr>
        <p:spPr>
          <a:xfrm>
            <a:off x="6517559" y="4796059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14" name="Rectangle 213">
            <a:extLst>
              <a:ext uri="{FF2B5EF4-FFF2-40B4-BE49-F238E27FC236}">
                <a16:creationId xmlns:a16="http://schemas.microsoft.com/office/drawing/2014/main" id="{FAFA2616-A2E0-4E44-B20C-BB06D61086ED}"/>
              </a:ext>
            </a:extLst>
          </p:cNvPr>
          <p:cNvSpPr/>
          <p:nvPr/>
        </p:nvSpPr>
        <p:spPr>
          <a:xfrm>
            <a:off x="7404642" y="4796059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15" name="TextBox 214">
            <a:extLst>
              <a:ext uri="{FF2B5EF4-FFF2-40B4-BE49-F238E27FC236}">
                <a16:creationId xmlns:a16="http://schemas.microsoft.com/office/drawing/2014/main" id="{B91E5B7F-90C8-4291-A11F-266952AEB321}"/>
              </a:ext>
            </a:extLst>
          </p:cNvPr>
          <p:cNvSpPr txBox="1"/>
          <p:nvPr/>
        </p:nvSpPr>
        <p:spPr>
          <a:xfrm>
            <a:off x="6606877" y="4817544"/>
            <a:ext cx="4411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</a:t>
            </a:r>
          </a:p>
        </p:txBody>
      </p:sp>
      <p:sp>
        <p:nvSpPr>
          <p:cNvPr id="216" name="TextBox 215">
            <a:extLst>
              <a:ext uri="{FF2B5EF4-FFF2-40B4-BE49-F238E27FC236}">
                <a16:creationId xmlns:a16="http://schemas.microsoft.com/office/drawing/2014/main" id="{83A5A711-1484-413F-A06B-58E20A6DAD6F}"/>
              </a:ext>
            </a:extLst>
          </p:cNvPr>
          <p:cNvSpPr txBox="1"/>
          <p:nvPr/>
        </p:nvSpPr>
        <p:spPr>
          <a:xfrm>
            <a:off x="7015575" y="4796989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</a:t>
            </a:r>
          </a:p>
        </p:txBody>
      </p:sp>
      <p:sp>
        <p:nvSpPr>
          <p:cNvPr id="217" name="TextBox 216">
            <a:extLst>
              <a:ext uri="{FF2B5EF4-FFF2-40B4-BE49-F238E27FC236}">
                <a16:creationId xmlns:a16="http://schemas.microsoft.com/office/drawing/2014/main" id="{2EB5C924-ADF5-44E5-90F4-783DD1AA0F07}"/>
              </a:ext>
            </a:extLst>
          </p:cNvPr>
          <p:cNvSpPr txBox="1"/>
          <p:nvPr/>
        </p:nvSpPr>
        <p:spPr>
          <a:xfrm>
            <a:off x="7499419" y="4817544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Ỏ</a:t>
            </a:r>
          </a:p>
        </p:txBody>
      </p:sp>
      <p:sp>
        <p:nvSpPr>
          <p:cNvPr id="219" name="Rectangle 218">
            <a:extLst>
              <a:ext uri="{FF2B5EF4-FFF2-40B4-BE49-F238E27FC236}">
                <a16:creationId xmlns:a16="http://schemas.microsoft.com/office/drawing/2014/main" id="{C4F47EE5-190A-45B1-8B2B-C1458E76797A}"/>
              </a:ext>
            </a:extLst>
          </p:cNvPr>
          <p:cNvSpPr/>
          <p:nvPr/>
        </p:nvSpPr>
        <p:spPr>
          <a:xfrm>
            <a:off x="7860673" y="4796059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20" name="TextBox 219">
            <a:extLst>
              <a:ext uri="{FF2B5EF4-FFF2-40B4-BE49-F238E27FC236}">
                <a16:creationId xmlns:a16="http://schemas.microsoft.com/office/drawing/2014/main" id="{3BBE0884-5468-4BCC-8435-D1BD60C83D04}"/>
              </a:ext>
            </a:extLst>
          </p:cNvPr>
          <p:cNvSpPr txBox="1"/>
          <p:nvPr/>
        </p:nvSpPr>
        <p:spPr>
          <a:xfrm>
            <a:off x="7949991" y="4817544"/>
            <a:ext cx="2696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</a:t>
            </a:r>
          </a:p>
        </p:txBody>
      </p:sp>
      <p:sp>
        <p:nvSpPr>
          <p:cNvPr id="222" name="Rectangle 221">
            <a:extLst>
              <a:ext uri="{FF2B5EF4-FFF2-40B4-BE49-F238E27FC236}">
                <a16:creationId xmlns:a16="http://schemas.microsoft.com/office/drawing/2014/main" id="{428D544E-D191-4A6C-B6C5-AEF4AE6BC793}"/>
              </a:ext>
            </a:extLst>
          </p:cNvPr>
          <p:cNvSpPr/>
          <p:nvPr/>
        </p:nvSpPr>
        <p:spPr>
          <a:xfrm>
            <a:off x="6520599" y="5262744"/>
            <a:ext cx="443543" cy="44354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23" name="Rectangle 222">
            <a:extLst>
              <a:ext uri="{FF2B5EF4-FFF2-40B4-BE49-F238E27FC236}">
                <a16:creationId xmlns:a16="http://schemas.microsoft.com/office/drawing/2014/main" id="{74B78350-1BCE-4F06-A3F0-10E4886BE800}"/>
              </a:ext>
            </a:extLst>
          </p:cNvPr>
          <p:cNvSpPr/>
          <p:nvPr/>
        </p:nvSpPr>
        <p:spPr>
          <a:xfrm>
            <a:off x="6964144" y="5262744"/>
            <a:ext cx="443543" cy="443543"/>
          </a:xfrm>
          <a:prstGeom prst="rect">
            <a:avLst/>
          </a:prstGeom>
          <a:solidFill>
            <a:srgbClr val="FFC000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24" name="TextBox 223">
            <a:extLst>
              <a:ext uri="{FF2B5EF4-FFF2-40B4-BE49-F238E27FC236}">
                <a16:creationId xmlns:a16="http://schemas.microsoft.com/office/drawing/2014/main" id="{7B1EF605-78D5-47C0-BA9C-C1BEFA49A6B6}"/>
              </a:ext>
            </a:extLst>
          </p:cNvPr>
          <p:cNvSpPr txBox="1"/>
          <p:nvPr/>
        </p:nvSpPr>
        <p:spPr>
          <a:xfrm>
            <a:off x="6606877" y="5284229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</a:t>
            </a:r>
          </a:p>
        </p:txBody>
      </p:sp>
      <p:sp>
        <p:nvSpPr>
          <p:cNvPr id="225" name="TextBox 224">
            <a:extLst>
              <a:ext uri="{FF2B5EF4-FFF2-40B4-BE49-F238E27FC236}">
                <a16:creationId xmlns:a16="http://schemas.microsoft.com/office/drawing/2014/main" id="{48ED0445-B27C-4D0D-B475-A09E52E546A1}"/>
              </a:ext>
            </a:extLst>
          </p:cNvPr>
          <p:cNvSpPr txBox="1"/>
          <p:nvPr/>
        </p:nvSpPr>
        <p:spPr>
          <a:xfrm>
            <a:off x="7030043" y="5300824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È</a:t>
            </a:r>
          </a:p>
        </p:txBody>
      </p:sp>
      <p:sp>
        <p:nvSpPr>
          <p:cNvPr id="226" name="Rectangle 225">
            <a:extLst>
              <a:ext uri="{FF2B5EF4-FFF2-40B4-BE49-F238E27FC236}">
                <a16:creationId xmlns:a16="http://schemas.microsoft.com/office/drawing/2014/main" id="{C8DA7117-3122-410D-8386-F5C70CCBA473}"/>
              </a:ext>
            </a:extLst>
          </p:cNvPr>
          <p:cNvSpPr/>
          <p:nvPr/>
        </p:nvSpPr>
        <p:spPr>
          <a:xfrm>
            <a:off x="7420175" y="5262744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27" name="TextBox 226">
            <a:extLst>
              <a:ext uri="{FF2B5EF4-FFF2-40B4-BE49-F238E27FC236}">
                <a16:creationId xmlns:a16="http://schemas.microsoft.com/office/drawing/2014/main" id="{046587E9-085B-42EF-9707-29D6E4C8DC9A}"/>
              </a:ext>
            </a:extLst>
          </p:cNvPr>
          <p:cNvSpPr txBox="1"/>
          <p:nvPr/>
        </p:nvSpPr>
        <p:spPr>
          <a:xfrm>
            <a:off x="7431659" y="5265669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</a:t>
            </a:r>
          </a:p>
        </p:txBody>
      </p:sp>
      <p:sp>
        <p:nvSpPr>
          <p:cNvPr id="228" name="TextBox 227">
            <a:extLst>
              <a:ext uri="{FF2B5EF4-FFF2-40B4-BE49-F238E27FC236}">
                <a16:creationId xmlns:a16="http://schemas.microsoft.com/office/drawing/2014/main" id="{1AC13B9E-9F1C-451E-B740-11A681399408}"/>
              </a:ext>
            </a:extLst>
          </p:cNvPr>
          <p:cNvSpPr txBox="1"/>
          <p:nvPr/>
        </p:nvSpPr>
        <p:spPr>
          <a:xfrm>
            <a:off x="7062735" y="1661749"/>
            <a:ext cx="4411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</a:t>
            </a:r>
          </a:p>
        </p:txBody>
      </p:sp>
      <p:sp>
        <p:nvSpPr>
          <p:cNvPr id="230" name="Oval 229">
            <a:extLst>
              <a:ext uri="{FF2B5EF4-FFF2-40B4-BE49-F238E27FC236}">
                <a16:creationId xmlns:a16="http://schemas.microsoft.com/office/drawing/2014/main" id="{7816A917-9EF0-44D9-858B-42CE6F26BA3D}"/>
              </a:ext>
            </a:extLst>
          </p:cNvPr>
          <p:cNvSpPr/>
          <p:nvPr/>
        </p:nvSpPr>
        <p:spPr>
          <a:xfrm>
            <a:off x="4868995" y="3916873"/>
            <a:ext cx="391373" cy="391373"/>
          </a:xfrm>
          <a:prstGeom prst="ellipse">
            <a:avLst/>
          </a:prstGeom>
          <a:solidFill>
            <a:srgbClr val="F78104">
              <a:lumMod val="75000"/>
            </a:srgbClr>
          </a:solidFill>
          <a:ln w="25400" cap="flat" cmpd="sng" algn="ctr">
            <a:solidFill>
              <a:srgbClr val="F78104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31" name="Oval 230">
            <a:extLst>
              <a:ext uri="{FF2B5EF4-FFF2-40B4-BE49-F238E27FC236}">
                <a16:creationId xmlns:a16="http://schemas.microsoft.com/office/drawing/2014/main" id="{6E52B6B5-DFC2-4876-945A-58471D862454}"/>
              </a:ext>
            </a:extLst>
          </p:cNvPr>
          <p:cNvSpPr/>
          <p:nvPr/>
        </p:nvSpPr>
        <p:spPr>
          <a:xfrm>
            <a:off x="3879155" y="4414155"/>
            <a:ext cx="391373" cy="391373"/>
          </a:xfrm>
          <a:prstGeom prst="ellipse">
            <a:avLst/>
          </a:prstGeom>
          <a:solidFill>
            <a:srgbClr val="F78104">
              <a:lumMod val="75000"/>
            </a:srgbClr>
          </a:solidFill>
          <a:ln w="25400" cap="flat" cmpd="sng" algn="ctr">
            <a:solidFill>
              <a:srgbClr val="F78104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32" name="Oval 231">
            <a:extLst>
              <a:ext uri="{FF2B5EF4-FFF2-40B4-BE49-F238E27FC236}">
                <a16:creationId xmlns:a16="http://schemas.microsoft.com/office/drawing/2014/main" id="{025DCEB1-E82A-43A3-B71B-B14A497DBB67}"/>
              </a:ext>
            </a:extLst>
          </p:cNvPr>
          <p:cNvSpPr/>
          <p:nvPr/>
        </p:nvSpPr>
        <p:spPr>
          <a:xfrm>
            <a:off x="4755478" y="4878430"/>
            <a:ext cx="391373" cy="391373"/>
          </a:xfrm>
          <a:prstGeom prst="ellipse">
            <a:avLst/>
          </a:prstGeom>
          <a:solidFill>
            <a:srgbClr val="F78104">
              <a:lumMod val="75000"/>
            </a:srgbClr>
          </a:solidFill>
          <a:ln w="25400" cap="flat" cmpd="sng" algn="ctr">
            <a:solidFill>
              <a:srgbClr val="F78104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233" name="Oval 232">
            <a:extLst>
              <a:ext uri="{FF2B5EF4-FFF2-40B4-BE49-F238E27FC236}">
                <a16:creationId xmlns:a16="http://schemas.microsoft.com/office/drawing/2014/main" id="{6365D504-F1B1-4CF6-BD75-0F2BC7C0E870}"/>
              </a:ext>
            </a:extLst>
          </p:cNvPr>
          <p:cNvSpPr/>
          <p:nvPr/>
        </p:nvSpPr>
        <p:spPr>
          <a:xfrm>
            <a:off x="5505450" y="5335971"/>
            <a:ext cx="956487" cy="391373"/>
          </a:xfrm>
          <a:prstGeom prst="ellipse">
            <a:avLst/>
          </a:prstGeom>
          <a:solidFill>
            <a:srgbClr val="F78104">
              <a:lumMod val="75000"/>
            </a:srgbClr>
          </a:solidFill>
          <a:ln w="25400" cap="flat" cmpd="sng" algn="ctr">
            <a:solidFill>
              <a:srgbClr val="F78104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234" name="Rectangle 233">
            <a:extLst>
              <a:ext uri="{FF2B5EF4-FFF2-40B4-BE49-F238E27FC236}">
                <a16:creationId xmlns:a16="http://schemas.microsoft.com/office/drawing/2014/main" id="{664A9FCF-801F-4EFF-89B1-6EA6B7644697}"/>
              </a:ext>
            </a:extLst>
          </p:cNvPr>
          <p:cNvSpPr/>
          <p:nvPr/>
        </p:nvSpPr>
        <p:spPr>
          <a:xfrm>
            <a:off x="6090724" y="2518509"/>
            <a:ext cx="443543" cy="44354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35" name="Rectangle 234">
            <a:extLst>
              <a:ext uri="{FF2B5EF4-FFF2-40B4-BE49-F238E27FC236}">
                <a16:creationId xmlns:a16="http://schemas.microsoft.com/office/drawing/2014/main" id="{14B71EFE-3F55-49A6-A49E-8D4CDDB1016F}"/>
              </a:ext>
            </a:extLst>
          </p:cNvPr>
          <p:cNvSpPr/>
          <p:nvPr/>
        </p:nvSpPr>
        <p:spPr>
          <a:xfrm>
            <a:off x="6534269" y="2518509"/>
            <a:ext cx="443543" cy="44354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36" name="TextBox 235">
            <a:extLst>
              <a:ext uri="{FF2B5EF4-FFF2-40B4-BE49-F238E27FC236}">
                <a16:creationId xmlns:a16="http://schemas.microsoft.com/office/drawing/2014/main" id="{418AAB16-BA64-43BA-A791-5D2FD972A4E9}"/>
              </a:ext>
            </a:extLst>
          </p:cNvPr>
          <p:cNvSpPr txBox="1"/>
          <p:nvPr/>
        </p:nvSpPr>
        <p:spPr>
          <a:xfrm>
            <a:off x="6111613" y="2496605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238" name="Rectangle 237">
            <a:extLst>
              <a:ext uri="{FF2B5EF4-FFF2-40B4-BE49-F238E27FC236}">
                <a16:creationId xmlns:a16="http://schemas.microsoft.com/office/drawing/2014/main" id="{CB83EBD5-D6A1-4E84-9C06-9E8BDAC438A1}"/>
              </a:ext>
            </a:extLst>
          </p:cNvPr>
          <p:cNvSpPr/>
          <p:nvPr/>
        </p:nvSpPr>
        <p:spPr>
          <a:xfrm>
            <a:off x="6990300" y="2518509"/>
            <a:ext cx="443543" cy="443543"/>
          </a:xfrm>
          <a:prstGeom prst="rect">
            <a:avLst/>
          </a:prstGeom>
          <a:solidFill>
            <a:srgbClr val="FFC000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39" name="TextBox 238">
            <a:extLst>
              <a:ext uri="{FF2B5EF4-FFF2-40B4-BE49-F238E27FC236}">
                <a16:creationId xmlns:a16="http://schemas.microsoft.com/office/drawing/2014/main" id="{BF334D73-29AF-4ABB-9A7B-84EEEF3285A3}"/>
              </a:ext>
            </a:extLst>
          </p:cNvPr>
          <p:cNvSpPr txBox="1"/>
          <p:nvPr/>
        </p:nvSpPr>
        <p:spPr>
          <a:xfrm>
            <a:off x="6556572" y="2515136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</a:t>
            </a:r>
          </a:p>
        </p:txBody>
      </p:sp>
      <p:sp>
        <p:nvSpPr>
          <p:cNvPr id="240" name="Oval 239">
            <a:extLst>
              <a:ext uri="{FF2B5EF4-FFF2-40B4-BE49-F238E27FC236}">
                <a16:creationId xmlns:a16="http://schemas.microsoft.com/office/drawing/2014/main" id="{1273A2C2-99D4-4D6B-9A1E-E3036646FE79}"/>
              </a:ext>
            </a:extLst>
          </p:cNvPr>
          <p:cNvSpPr/>
          <p:nvPr/>
        </p:nvSpPr>
        <p:spPr>
          <a:xfrm>
            <a:off x="4806933" y="2574128"/>
            <a:ext cx="391373" cy="391373"/>
          </a:xfrm>
          <a:prstGeom prst="ellipse">
            <a:avLst/>
          </a:prstGeom>
          <a:solidFill>
            <a:srgbClr val="F78104">
              <a:lumMod val="75000"/>
            </a:srgbClr>
          </a:solidFill>
          <a:ln w="25400" cap="flat" cmpd="sng" algn="ctr">
            <a:solidFill>
              <a:srgbClr val="F78104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41" name="TextBox 240">
            <a:extLst>
              <a:ext uri="{FF2B5EF4-FFF2-40B4-BE49-F238E27FC236}">
                <a16:creationId xmlns:a16="http://schemas.microsoft.com/office/drawing/2014/main" id="{C9EE5039-7999-43E8-B8E8-5A263C43D70D}"/>
              </a:ext>
            </a:extLst>
          </p:cNvPr>
          <p:cNvSpPr txBox="1"/>
          <p:nvPr/>
        </p:nvSpPr>
        <p:spPr>
          <a:xfrm>
            <a:off x="7020480" y="2523288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Ê</a:t>
            </a:r>
          </a:p>
        </p:txBody>
      </p:sp>
      <p:grpSp>
        <p:nvGrpSpPr>
          <p:cNvPr id="243" name="Group 242">
            <a:extLst>
              <a:ext uri="{FF2B5EF4-FFF2-40B4-BE49-F238E27FC236}">
                <a16:creationId xmlns:a16="http://schemas.microsoft.com/office/drawing/2014/main" id="{0D82B449-EAB2-4B70-BD27-802FDB40F7FB}"/>
              </a:ext>
            </a:extLst>
          </p:cNvPr>
          <p:cNvGrpSpPr/>
          <p:nvPr/>
        </p:nvGrpSpPr>
        <p:grpSpPr>
          <a:xfrm>
            <a:off x="159440" y="2136779"/>
            <a:ext cx="4029717" cy="1057420"/>
            <a:chOff x="3547552" y="3825287"/>
            <a:chExt cx="8118086" cy="1057420"/>
          </a:xfrm>
        </p:grpSpPr>
        <p:sp>
          <p:nvSpPr>
            <p:cNvPr id="244" name="矩形: 圆角 5">
              <a:extLst>
                <a:ext uri="{FF2B5EF4-FFF2-40B4-BE49-F238E27FC236}">
                  <a16:creationId xmlns:a16="http://schemas.microsoft.com/office/drawing/2014/main" id="{C23A24C2-4498-4D26-B8DB-004478AA57C9}"/>
                </a:ext>
              </a:extLst>
            </p:cNvPr>
            <p:cNvSpPr/>
            <p:nvPr/>
          </p:nvSpPr>
          <p:spPr>
            <a:xfrm>
              <a:off x="3547552" y="3825287"/>
              <a:ext cx="8061806" cy="1057420"/>
            </a:xfrm>
            <a:prstGeom prst="roundRect">
              <a:avLst/>
            </a:prstGeom>
            <a:solidFill>
              <a:srgbClr val="FFFFFF"/>
            </a:solidFill>
            <a:ln w="38100" cap="rnd" cmpd="thickThin">
              <a:solidFill>
                <a:srgbClr val="FF9409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5" name="Rectangle 244">
              <a:extLst>
                <a:ext uri="{FF2B5EF4-FFF2-40B4-BE49-F238E27FC236}">
                  <a16:creationId xmlns:a16="http://schemas.microsoft.com/office/drawing/2014/main" id="{446ACE5C-556D-4569-B917-7833B109384E}"/>
                </a:ext>
              </a:extLst>
            </p:cNvPr>
            <p:cNvSpPr/>
            <p:nvPr/>
          </p:nvSpPr>
          <p:spPr>
            <a:xfrm>
              <a:off x="3635957" y="3875394"/>
              <a:ext cx="8029681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4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(2)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Kiểu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câu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dùng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để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bộc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lộ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cảm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xúc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là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câu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(…)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47" name="Group 246">
            <a:extLst>
              <a:ext uri="{FF2B5EF4-FFF2-40B4-BE49-F238E27FC236}">
                <a16:creationId xmlns:a16="http://schemas.microsoft.com/office/drawing/2014/main" id="{70F9DD34-4EE2-4109-BEBC-E02C8341C59A}"/>
              </a:ext>
            </a:extLst>
          </p:cNvPr>
          <p:cNvGrpSpPr/>
          <p:nvPr/>
        </p:nvGrpSpPr>
        <p:grpSpPr>
          <a:xfrm>
            <a:off x="147623" y="3392616"/>
            <a:ext cx="4703792" cy="872137"/>
            <a:chOff x="3547552" y="3825287"/>
            <a:chExt cx="8922336" cy="1062213"/>
          </a:xfrm>
        </p:grpSpPr>
        <p:sp>
          <p:nvSpPr>
            <p:cNvPr id="248" name="矩形: 圆角 5">
              <a:extLst>
                <a:ext uri="{FF2B5EF4-FFF2-40B4-BE49-F238E27FC236}">
                  <a16:creationId xmlns:a16="http://schemas.microsoft.com/office/drawing/2014/main" id="{A4C0BCE3-CD98-433B-BE36-9EF7463297D6}"/>
                </a:ext>
              </a:extLst>
            </p:cNvPr>
            <p:cNvSpPr/>
            <p:nvPr/>
          </p:nvSpPr>
          <p:spPr>
            <a:xfrm>
              <a:off x="3547552" y="3825287"/>
              <a:ext cx="8061806" cy="1057420"/>
            </a:xfrm>
            <a:prstGeom prst="roundRect">
              <a:avLst/>
            </a:prstGeom>
            <a:solidFill>
              <a:srgbClr val="FFFFFF"/>
            </a:solidFill>
            <a:ln w="38100" cap="rnd" cmpd="thickThin">
              <a:solidFill>
                <a:srgbClr val="FF9409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9" name="Rectangle 248">
              <a:extLst>
                <a:ext uri="{FF2B5EF4-FFF2-40B4-BE49-F238E27FC236}">
                  <a16:creationId xmlns:a16="http://schemas.microsoft.com/office/drawing/2014/main" id="{654EB759-EC84-4480-A7DC-4214AD8DD245}"/>
                </a:ext>
              </a:extLst>
            </p:cNvPr>
            <p:cNvSpPr/>
            <p:nvPr/>
          </p:nvSpPr>
          <p:spPr>
            <a:xfrm>
              <a:off x="3635956" y="3875394"/>
              <a:ext cx="8833932" cy="101210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4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(3)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Để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tách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các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bộ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phận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có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cùng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chức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năng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,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cần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dùng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dấu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(…)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51" name="Group 250">
            <a:extLst>
              <a:ext uri="{FF2B5EF4-FFF2-40B4-BE49-F238E27FC236}">
                <a16:creationId xmlns:a16="http://schemas.microsoft.com/office/drawing/2014/main" id="{80C6AC3A-CA69-46F1-A050-EA90ADACFD64}"/>
              </a:ext>
            </a:extLst>
          </p:cNvPr>
          <p:cNvGrpSpPr/>
          <p:nvPr/>
        </p:nvGrpSpPr>
        <p:grpSpPr>
          <a:xfrm>
            <a:off x="56586" y="4791396"/>
            <a:ext cx="4428937" cy="852873"/>
            <a:chOff x="3547552" y="3825287"/>
            <a:chExt cx="8922336" cy="1953462"/>
          </a:xfrm>
        </p:grpSpPr>
        <p:sp>
          <p:nvSpPr>
            <p:cNvPr id="252" name="矩形: 圆角 5">
              <a:extLst>
                <a:ext uri="{FF2B5EF4-FFF2-40B4-BE49-F238E27FC236}">
                  <a16:creationId xmlns:a16="http://schemas.microsoft.com/office/drawing/2014/main" id="{D3CEA5D0-4E8A-41E7-BCEE-FECDB82C700C}"/>
                </a:ext>
              </a:extLst>
            </p:cNvPr>
            <p:cNvSpPr/>
            <p:nvPr/>
          </p:nvSpPr>
          <p:spPr>
            <a:xfrm>
              <a:off x="3547552" y="3825287"/>
              <a:ext cx="8061806" cy="1057420"/>
            </a:xfrm>
            <a:prstGeom prst="roundRect">
              <a:avLst/>
            </a:prstGeom>
            <a:solidFill>
              <a:srgbClr val="FFFFFF"/>
            </a:solidFill>
            <a:ln w="38100" cap="rnd" cmpd="thickThin">
              <a:solidFill>
                <a:srgbClr val="FF9409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3" name="Rectangle 252">
              <a:extLst>
                <a:ext uri="{FF2B5EF4-FFF2-40B4-BE49-F238E27FC236}">
                  <a16:creationId xmlns:a16="http://schemas.microsoft.com/office/drawing/2014/main" id="{830EF85D-F7D8-43C8-9E30-3226656B29CF}"/>
                </a:ext>
              </a:extLst>
            </p:cNvPr>
            <p:cNvSpPr/>
            <p:nvPr/>
          </p:nvSpPr>
          <p:spPr>
            <a:xfrm>
              <a:off x="3635957" y="3875393"/>
              <a:ext cx="8833931" cy="19033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4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(4)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Từ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trái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nghĩa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với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khen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là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(…)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54" name="Group 253">
            <a:extLst>
              <a:ext uri="{FF2B5EF4-FFF2-40B4-BE49-F238E27FC236}">
                <a16:creationId xmlns:a16="http://schemas.microsoft.com/office/drawing/2014/main" id="{F2C6A9D3-3F33-4F10-9010-9ADFF8CC0B12}"/>
              </a:ext>
            </a:extLst>
          </p:cNvPr>
          <p:cNvGrpSpPr/>
          <p:nvPr/>
        </p:nvGrpSpPr>
        <p:grpSpPr>
          <a:xfrm>
            <a:off x="92693" y="5524965"/>
            <a:ext cx="4428937" cy="869587"/>
            <a:chOff x="3547552" y="3825287"/>
            <a:chExt cx="8922336" cy="1129092"/>
          </a:xfrm>
        </p:grpSpPr>
        <p:sp>
          <p:nvSpPr>
            <p:cNvPr id="255" name="矩形: 圆角 5">
              <a:extLst>
                <a:ext uri="{FF2B5EF4-FFF2-40B4-BE49-F238E27FC236}">
                  <a16:creationId xmlns:a16="http://schemas.microsoft.com/office/drawing/2014/main" id="{FB799FB8-67F8-416A-9005-8F8E25A11BA0}"/>
                </a:ext>
              </a:extLst>
            </p:cNvPr>
            <p:cNvSpPr/>
            <p:nvPr/>
          </p:nvSpPr>
          <p:spPr>
            <a:xfrm>
              <a:off x="3547552" y="3825287"/>
              <a:ext cx="8061806" cy="1057420"/>
            </a:xfrm>
            <a:prstGeom prst="roundRect">
              <a:avLst/>
            </a:prstGeom>
            <a:solidFill>
              <a:srgbClr val="FFFFFF"/>
            </a:solidFill>
            <a:ln w="38100" cap="rnd" cmpd="thickThin">
              <a:solidFill>
                <a:srgbClr val="FF9409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6" name="Rectangle 255">
              <a:extLst>
                <a:ext uri="{FF2B5EF4-FFF2-40B4-BE49-F238E27FC236}">
                  <a16:creationId xmlns:a16="http://schemas.microsoft.com/office/drawing/2014/main" id="{330627AC-7A17-45B9-BB4E-6C2177A9012B}"/>
                </a:ext>
              </a:extLst>
            </p:cNvPr>
            <p:cNvSpPr/>
            <p:nvPr/>
          </p:nvSpPr>
          <p:spPr>
            <a:xfrm>
              <a:off x="3635957" y="3875393"/>
              <a:ext cx="8833931" cy="10789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4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(5) Khi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viết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,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để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kết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thúc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câu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, ta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phải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dùng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(…)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57" name="Group 256">
            <a:extLst>
              <a:ext uri="{FF2B5EF4-FFF2-40B4-BE49-F238E27FC236}">
                <a16:creationId xmlns:a16="http://schemas.microsoft.com/office/drawing/2014/main" id="{38E46CED-5042-478E-BBA5-F4C667359FD7}"/>
              </a:ext>
            </a:extLst>
          </p:cNvPr>
          <p:cNvGrpSpPr/>
          <p:nvPr/>
        </p:nvGrpSpPr>
        <p:grpSpPr>
          <a:xfrm>
            <a:off x="7960540" y="197163"/>
            <a:ext cx="4428937" cy="917262"/>
            <a:chOff x="3547552" y="3825287"/>
            <a:chExt cx="8922336" cy="1057420"/>
          </a:xfrm>
        </p:grpSpPr>
        <p:sp>
          <p:nvSpPr>
            <p:cNvPr id="258" name="矩形: 圆角 5">
              <a:extLst>
                <a:ext uri="{FF2B5EF4-FFF2-40B4-BE49-F238E27FC236}">
                  <a16:creationId xmlns:a16="http://schemas.microsoft.com/office/drawing/2014/main" id="{E63D5165-4777-4A9B-B223-512F38564991}"/>
                </a:ext>
              </a:extLst>
            </p:cNvPr>
            <p:cNvSpPr/>
            <p:nvPr/>
          </p:nvSpPr>
          <p:spPr>
            <a:xfrm>
              <a:off x="3547552" y="3825287"/>
              <a:ext cx="8061806" cy="1057420"/>
            </a:xfrm>
            <a:prstGeom prst="roundRect">
              <a:avLst/>
            </a:prstGeom>
            <a:solidFill>
              <a:srgbClr val="FFFFFF"/>
            </a:solidFill>
            <a:ln w="38100" cap="rnd" cmpd="thickThin">
              <a:solidFill>
                <a:srgbClr val="FF9409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9" name="Rectangle 258">
              <a:extLst>
                <a:ext uri="{FF2B5EF4-FFF2-40B4-BE49-F238E27FC236}">
                  <a16:creationId xmlns:a16="http://schemas.microsoft.com/office/drawing/2014/main" id="{5ED6DE8C-E0C5-4132-A924-BF1A0768A77C}"/>
                </a:ext>
              </a:extLst>
            </p:cNvPr>
            <p:cNvSpPr/>
            <p:nvPr/>
          </p:nvSpPr>
          <p:spPr>
            <a:xfrm>
              <a:off x="3635957" y="3875393"/>
              <a:ext cx="8833931" cy="9579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4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(6)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Để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kết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thúc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câu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kể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, ta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dùng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dấu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(…)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60" name="Group 259">
            <a:extLst>
              <a:ext uri="{FF2B5EF4-FFF2-40B4-BE49-F238E27FC236}">
                <a16:creationId xmlns:a16="http://schemas.microsoft.com/office/drawing/2014/main" id="{5CF9CD3A-2EEB-4A70-8595-DE966FB84604}"/>
              </a:ext>
            </a:extLst>
          </p:cNvPr>
          <p:cNvGrpSpPr/>
          <p:nvPr/>
        </p:nvGrpSpPr>
        <p:grpSpPr>
          <a:xfrm>
            <a:off x="8004423" y="1376419"/>
            <a:ext cx="4125965" cy="1256536"/>
            <a:chOff x="3547552" y="3825287"/>
            <a:chExt cx="8311983" cy="1120136"/>
          </a:xfrm>
        </p:grpSpPr>
        <p:sp>
          <p:nvSpPr>
            <p:cNvPr id="261" name="矩形: 圆角 5">
              <a:extLst>
                <a:ext uri="{FF2B5EF4-FFF2-40B4-BE49-F238E27FC236}">
                  <a16:creationId xmlns:a16="http://schemas.microsoft.com/office/drawing/2014/main" id="{CD952653-2DC4-4EE9-84CA-BDFCDDC488E6}"/>
                </a:ext>
              </a:extLst>
            </p:cNvPr>
            <p:cNvSpPr/>
            <p:nvPr/>
          </p:nvSpPr>
          <p:spPr>
            <a:xfrm>
              <a:off x="3547552" y="3825287"/>
              <a:ext cx="8061806" cy="1057420"/>
            </a:xfrm>
            <a:prstGeom prst="roundRect">
              <a:avLst/>
            </a:prstGeom>
            <a:solidFill>
              <a:srgbClr val="FFFFFF"/>
            </a:solidFill>
            <a:ln w="38100" cap="rnd" cmpd="thickThin">
              <a:solidFill>
                <a:srgbClr val="FF9409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2" name="Rectangle 261">
              <a:extLst>
                <a:ext uri="{FF2B5EF4-FFF2-40B4-BE49-F238E27FC236}">
                  <a16:creationId xmlns:a16="http://schemas.microsoft.com/office/drawing/2014/main" id="{D0A97718-4A7B-4520-A5D9-5C99CAC11BB8}"/>
                </a:ext>
              </a:extLst>
            </p:cNvPr>
            <p:cNvSpPr/>
            <p:nvPr/>
          </p:nvSpPr>
          <p:spPr>
            <a:xfrm>
              <a:off x="3635957" y="3875393"/>
              <a:ext cx="8223578" cy="10700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vi-VN" sz="24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(7) Từ trái nghĩa với sắc (thường đi với đồ vật như dao, kéo) là (…)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65" name="Group 264">
            <a:extLst>
              <a:ext uri="{FF2B5EF4-FFF2-40B4-BE49-F238E27FC236}">
                <a16:creationId xmlns:a16="http://schemas.microsoft.com/office/drawing/2014/main" id="{0D89FBF3-A10C-470C-8A6C-20C8EA6937D0}"/>
              </a:ext>
            </a:extLst>
          </p:cNvPr>
          <p:cNvGrpSpPr/>
          <p:nvPr/>
        </p:nvGrpSpPr>
        <p:grpSpPr>
          <a:xfrm>
            <a:off x="7985050" y="3501791"/>
            <a:ext cx="4206950" cy="917262"/>
            <a:chOff x="3547552" y="3825287"/>
            <a:chExt cx="8475131" cy="1057420"/>
          </a:xfrm>
        </p:grpSpPr>
        <p:sp>
          <p:nvSpPr>
            <p:cNvPr id="266" name="矩形: 圆角 5">
              <a:extLst>
                <a:ext uri="{FF2B5EF4-FFF2-40B4-BE49-F238E27FC236}">
                  <a16:creationId xmlns:a16="http://schemas.microsoft.com/office/drawing/2014/main" id="{64DA4B04-4382-4BF1-AFCC-24910E8B7C84}"/>
                </a:ext>
              </a:extLst>
            </p:cNvPr>
            <p:cNvSpPr/>
            <p:nvPr/>
          </p:nvSpPr>
          <p:spPr>
            <a:xfrm>
              <a:off x="3547552" y="3825287"/>
              <a:ext cx="8061806" cy="1057420"/>
            </a:xfrm>
            <a:prstGeom prst="roundRect">
              <a:avLst/>
            </a:prstGeom>
            <a:solidFill>
              <a:srgbClr val="FFFFFF"/>
            </a:solidFill>
            <a:ln w="38100" cap="rnd" cmpd="thickThin">
              <a:solidFill>
                <a:srgbClr val="FF9409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7" name="Rectangle 266">
              <a:extLst>
                <a:ext uri="{FF2B5EF4-FFF2-40B4-BE49-F238E27FC236}">
                  <a16:creationId xmlns:a16="http://schemas.microsoft.com/office/drawing/2014/main" id="{B6472421-2D37-4CA8-BDC4-C09E59EBF562}"/>
                </a:ext>
              </a:extLst>
            </p:cNvPr>
            <p:cNvSpPr/>
            <p:nvPr/>
          </p:nvSpPr>
          <p:spPr>
            <a:xfrm>
              <a:off x="3635957" y="3875393"/>
              <a:ext cx="8386726" cy="9579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4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(8)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Để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kết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thúc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câu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cảm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, ta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dùng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dấu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(…)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68" name="Group 267">
            <a:extLst>
              <a:ext uri="{FF2B5EF4-FFF2-40B4-BE49-F238E27FC236}">
                <a16:creationId xmlns:a16="http://schemas.microsoft.com/office/drawing/2014/main" id="{E7373876-BAB0-4FBC-BE21-6D37F55942E9}"/>
              </a:ext>
            </a:extLst>
          </p:cNvPr>
          <p:cNvGrpSpPr/>
          <p:nvPr/>
        </p:nvGrpSpPr>
        <p:grpSpPr>
          <a:xfrm>
            <a:off x="8513493" y="4813550"/>
            <a:ext cx="3802332" cy="917262"/>
            <a:chOff x="3547552" y="3825287"/>
            <a:chExt cx="8475131" cy="1057420"/>
          </a:xfrm>
        </p:grpSpPr>
        <p:sp>
          <p:nvSpPr>
            <p:cNvPr id="269" name="矩形: 圆角 5">
              <a:extLst>
                <a:ext uri="{FF2B5EF4-FFF2-40B4-BE49-F238E27FC236}">
                  <a16:creationId xmlns:a16="http://schemas.microsoft.com/office/drawing/2014/main" id="{6EE9DA50-1482-4D00-868A-8CF693A7D8E7}"/>
                </a:ext>
              </a:extLst>
            </p:cNvPr>
            <p:cNvSpPr/>
            <p:nvPr/>
          </p:nvSpPr>
          <p:spPr>
            <a:xfrm>
              <a:off x="3547552" y="3825287"/>
              <a:ext cx="8061806" cy="1057420"/>
            </a:xfrm>
            <a:prstGeom prst="roundRect">
              <a:avLst/>
            </a:prstGeom>
            <a:solidFill>
              <a:srgbClr val="FFFFFF"/>
            </a:solidFill>
            <a:ln w="38100" cap="rnd" cmpd="thickThin">
              <a:solidFill>
                <a:srgbClr val="FF9409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0" name="Rectangle 269">
              <a:extLst>
                <a:ext uri="{FF2B5EF4-FFF2-40B4-BE49-F238E27FC236}">
                  <a16:creationId xmlns:a16="http://schemas.microsoft.com/office/drawing/2014/main" id="{927AB071-1D87-4A7A-82B1-A8D624773B46}"/>
                </a:ext>
              </a:extLst>
            </p:cNvPr>
            <p:cNvSpPr/>
            <p:nvPr/>
          </p:nvSpPr>
          <p:spPr>
            <a:xfrm>
              <a:off x="3635958" y="3875393"/>
              <a:ext cx="8386725" cy="9579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4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(9)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Để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kết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thúc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câu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hỏi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, ta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dùng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dấu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(…)</a:t>
              </a:r>
            </a:p>
          </p:txBody>
        </p:sp>
      </p:grpSp>
      <p:grpSp>
        <p:nvGrpSpPr>
          <p:cNvPr id="272" name="Group 271">
            <a:extLst>
              <a:ext uri="{FF2B5EF4-FFF2-40B4-BE49-F238E27FC236}">
                <a16:creationId xmlns:a16="http://schemas.microsoft.com/office/drawing/2014/main" id="{BADCA5B9-7E95-4CC1-9226-2875F7A4851C}"/>
              </a:ext>
            </a:extLst>
          </p:cNvPr>
          <p:cNvGrpSpPr/>
          <p:nvPr/>
        </p:nvGrpSpPr>
        <p:grpSpPr>
          <a:xfrm>
            <a:off x="6810375" y="5941114"/>
            <a:ext cx="5381625" cy="865101"/>
            <a:chOff x="3547552" y="3825287"/>
            <a:chExt cx="8475131" cy="1271012"/>
          </a:xfrm>
        </p:grpSpPr>
        <p:sp>
          <p:nvSpPr>
            <p:cNvPr id="273" name="矩形: 圆角 5">
              <a:extLst>
                <a:ext uri="{FF2B5EF4-FFF2-40B4-BE49-F238E27FC236}">
                  <a16:creationId xmlns:a16="http://schemas.microsoft.com/office/drawing/2014/main" id="{87544F7D-0011-4C6A-AB3D-E84B41BA77E8}"/>
                </a:ext>
              </a:extLst>
            </p:cNvPr>
            <p:cNvSpPr/>
            <p:nvPr/>
          </p:nvSpPr>
          <p:spPr>
            <a:xfrm>
              <a:off x="3547552" y="3825287"/>
              <a:ext cx="8061807" cy="818335"/>
            </a:xfrm>
            <a:prstGeom prst="roundRect">
              <a:avLst/>
            </a:prstGeom>
            <a:solidFill>
              <a:srgbClr val="FFFFFF"/>
            </a:solidFill>
            <a:ln w="38100" cap="rnd" cmpd="thickThin">
              <a:solidFill>
                <a:srgbClr val="FF9409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4" name="Rectangle 273">
              <a:extLst>
                <a:ext uri="{FF2B5EF4-FFF2-40B4-BE49-F238E27FC236}">
                  <a16:creationId xmlns:a16="http://schemas.microsoft.com/office/drawing/2014/main" id="{41BC365F-2B89-407B-B653-D505B7CC3930}"/>
                </a:ext>
              </a:extLst>
            </p:cNvPr>
            <p:cNvSpPr/>
            <p:nvPr/>
          </p:nvSpPr>
          <p:spPr>
            <a:xfrm>
              <a:off x="3635957" y="3875393"/>
              <a:ext cx="8386726" cy="122090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4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(10)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Gần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mực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thì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đen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,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gần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(…)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thì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sáng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12302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8"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6" dur="5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6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1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1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2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2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2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2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3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3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4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3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3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3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0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4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4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4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6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4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4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5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2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5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5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5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5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6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6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4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6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6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6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" grpId="0"/>
      <p:bldP spid="129" grpId="0"/>
      <p:bldP spid="130" grpId="0"/>
      <p:bldP spid="131" grpId="0"/>
      <p:bldP spid="131" grpId="1"/>
      <p:bldP spid="133" grpId="0"/>
      <p:bldP spid="134" grpId="0"/>
      <p:bldP spid="136" grpId="0"/>
      <p:bldP spid="137" grpId="0"/>
      <p:bldP spid="138" grpId="0"/>
      <p:bldP spid="139" grpId="0"/>
      <p:bldP spid="139" grpId="1"/>
      <p:bldP spid="140" grpId="0"/>
      <p:bldP spid="141" grpId="0"/>
      <p:bldP spid="142" grpId="0"/>
      <p:bldP spid="142" grpId="1"/>
      <p:bldP spid="143" grpId="0"/>
      <p:bldP spid="144" grpId="0"/>
      <p:bldP spid="145" grpId="0"/>
      <p:bldP spid="166" grpId="0"/>
      <p:bldP spid="167" grpId="0"/>
      <p:bldP spid="168" grpId="0"/>
      <p:bldP spid="169" grpId="0"/>
      <p:bldP spid="169" grpId="1"/>
      <p:bldP spid="173" grpId="0"/>
      <p:bldP spid="174" grpId="0"/>
      <p:bldP spid="174" grpId="1"/>
      <p:bldP spid="175" grpId="0"/>
      <p:bldP spid="179" grpId="0"/>
      <p:bldP spid="180" grpId="0"/>
      <p:bldP spid="181" grpId="0"/>
      <p:bldP spid="185" grpId="0"/>
      <p:bldP spid="186" grpId="0"/>
      <p:bldP spid="187" grpId="0"/>
      <p:bldP spid="191" grpId="0"/>
      <p:bldP spid="191" grpId="1"/>
      <p:bldP spid="192" grpId="0"/>
      <p:bldP spid="209" grpId="0"/>
      <p:bldP spid="210" grpId="0"/>
      <p:bldP spid="211" grpId="0"/>
      <p:bldP spid="215" grpId="0"/>
      <p:bldP spid="216" grpId="0"/>
      <p:bldP spid="216" grpId="1"/>
      <p:bldP spid="217" grpId="0"/>
      <p:bldP spid="220" grpId="0"/>
      <p:bldP spid="224" grpId="0"/>
      <p:bldP spid="225" grpId="0"/>
      <p:bldP spid="225" grpId="1"/>
      <p:bldP spid="227" grpId="0"/>
      <p:bldP spid="228" grpId="0"/>
      <p:bldP spid="228" grpId="1"/>
      <p:bldP spid="236" grpId="0"/>
      <p:bldP spid="239" grpId="0"/>
      <p:bldP spid="241" grpId="0"/>
      <p:bldP spid="241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iết">
            <a:extLst>
              <a:ext uri="{FF2B5EF4-FFF2-40B4-BE49-F238E27FC236}">
                <a16:creationId xmlns:a16="http://schemas.microsoft.com/office/drawing/2014/main" id="{3B95EE9C-14C8-4318-B99C-AD2D6B3A0F5E}"/>
              </a:ext>
            </a:extLst>
          </p:cNvPr>
          <p:cNvSpPr txBox="1"/>
          <p:nvPr/>
        </p:nvSpPr>
        <p:spPr>
          <a:xfrm>
            <a:off x="-304800" y="0"/>
            <a:ext cx="1211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377">
              <a:defRPr/>
            </a:pP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4. </a:t>
            </a:r>
            <a:r>
              <a:rPr lang="vi-VN" sz="3200" b="1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Mỗi câu trong mẩu chuyện dưới đây thuộc kiểu câu nào?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BF2A358-3CE7-468B-8831-C41433CA9D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192" y="814387"/>
            <a:ext cx="8262577" cy="40243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79" name="Group 78">
            <a:extLst>
              <a:ext uri="{FF2B5EF4-FFF2-40B4-BE49-F238E27FC236}">
                <a16:creationId xmlns:a16="http://schemas.microsoft.com/office/drawing/2014/main" id="{73E1AA21-19C7-447B-BBE5-53DA01AE9CA7}"/>
              </a:ext>
            </a:extLst>
          </p:cNvPr>
          <p:cNvGrpSpPr/>
          <p:nvPr/>
        </p:nvGrpSpPr>
        <p:grpSpPr>
          <a:xfrm>
            <a:off x="8729315" y="1913742"/>
            <a:ext cx="2853802" cy="2924958"/>
            <a:chOff x="7774871" y="1245992"/>
            <a:chExt cx="2732340" cy="2442724"/>
          </a:xfrm>
        </p:grpSpPr>
        <p:pic>
          <p:nvPicPr>
            <p:cNvPr id="80" name="图片 2" descr="2">
              <a:extLst>
                <a:ext uri="{FF2B5EF4-FFF2-40B4-BE49-F238E27FC236}">
                  <a16:creationId xmlns:a16="http://schemas.microsoft.com/office/drawing/2014/main" id="{8C24963B-A6A8-4363-9E4D-DCA829A792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774871" y="1245992"/>
              <a:ext cx="2732340" cy="2316139"/>
            </a:xfrm>
            <a:prstGeom prst="rect">
              <a:avLst/>
            </a:prstGeom>
          </p:spPr>
        </p:pic>
        <p:sp>
          <p:nvSpPr>
            <p:cNvPr id="81" name="Rounded Rectangle 16">
              <a:extLst>
                <a:ext uri="{FF2B5EF4-FFF2-40B4-BE49-F238E27FC236}">
                  <a16:creationId xmlns:a16="http://schemas.microsoft.com/office/drawing/2014/main" id="{ED602C05-1726-4B22-9DC5-34EF4D4F3C3F}"/>
                </a:ext>
              </a:extLst>
            </p:cNvPr>
            <p:cNvSpPr/>
            <p:nvPr/>
          </p:nvSpPr>
          <p:spPr>
            <a:xfrm>
              <a:off x="7995451" y="2931696"/>
              <a:ext cx="2240819" cy="757020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 err="1"/>
                <a:t>Thảo</a:t>
              </a:r>
              <a:r>
                <a:rPr lang="en-US" sz="3200" dirty="0"/>
                <a:t> </a:t>
              </a:r>
              <a:r>
                <a:rPr lang="en-US" sz="3200" dirty="0" err="1"/>
                <a:t>luận</a:t>
              </a:r>
              <a:r>
                <a:rPr lang="en-US" sz="3200" dirty="0"/>
                <a:t> </a:t>
              </a:r>
              <a:r>
                <a:rPr lang="en-US" sz="3200" dirty="0" err="1"/>
                <a:t>nhóm</a:t>
              </a:r>
              <a:endParaRPr lang="en-US" sz="3200" dirty="0"/>
            </a:p>
          </p:txBody>
        </p:sp>
      </p:grpSp>
    </p:spTree>
    <p:extLst>
      <p:ext uri="{BB962C8B-B14F-4D97-AF65-F5344CB8AC3E}">
        <p14:creationId xmlns:p14="http://schemas.microsoft.com/office/powerpoint/2010/main" val="2954888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096751" cy="6858000"/>
          </a:xfrm>
          <a:prstGeom prst="rect">
            <a:avLst/>
          </a:prstGeom>
        </p:spPr>
      </p:pic>
      <p:pic>
        <p:nvPicPr>
          <p:cNvPr id="9" name="图片 9">
            <a:extLst>
              <a:ext uri="{FF2B5EF4-FFF2-40B4-BE49-F238E27FC236}">
                <a16:creationId xmlns:a16="http://schemas.microsoft.com/office/drawing/2014/main" id="{97FF8CC1-9C53-4CDC-A239-2FE4F9CFF87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>
            <a:off x="10684042" y="0"/>
            <a:ext cx="1507970" cy="212958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1602F45-A339-45EA-A785-31AF84C4E37C}"/>
              </a:ext>
            </a:extLst>
          </p:cNvPr>
          <p:cNvSpPr txBox="1"/>
          <p:nvPr/>
        </p:nvSpPr>
        <p:spPr>
          <a:xfrm>
            <a:off x="4670891" y="1068616"/>
            <a:ext cx="3462182" cy="1200329"/>
          </a:xfrm>
          <a:prstGeom prst="rect">
            <a:avLst/>
          </a:prstGeom>
          <a:noFill/>
          <a:scene3d>
            <a:camera prst="obliqueTopRight"/>
            <a:lightRig rig="brightRoom" dir="t"/>
          </a:scene3d>
          <a:sp3d extrusionH="381000"/>
        </p:spPr>
        <p:txBody>
          <a:bodyPr wrap="square" rtlCol="0">
            <a:spAutoFit/>
            <a:scene3d>
              <a:camera prst="obliqueTopRight"/>
              <a:lightRig rig="brightRoom" dir="t"/>
            </a:scene3d>
            <a:sp3d extrusionH="1524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-150" normalizeH="0" baseline="0" noProof="0" dirty="0">
                <a:ln>
                  <a:noFill/>
                </a:ln>
                <a:solidFill>
                  <a:srgbClr val="1B518B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Chia </a:t>
            </a:r>
            <a:r>
              <a:rPr kumimoji="0" lang="en-US" sz="7200" b="0" i="0" u="none" strike="noStrike" kern="1200" cap="none" spc="-150" normalizeH="0" baseline="0" noProof="0" dirty="0" err="1">
                <a:ln>
                  <a:noFill/>
                </a:ln>
                <a:solidFill>
                  <a:srgbClr val="1B518B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sẻ</a:t>
            </a:r>
            <a:endParaRPr kumimoji="0" lang="en-US" sz="7200" b="0" i="0" u="none" strike="noStrike" kern="1200" cap="none" spc="-150" normalizeH="0" baseline="0" noProof="0" dirty="0">
              <a:ln>
                <a:noFill/>
              </a:ln>
              <a:solidFill>
                <a:srgbClr val="1B518B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6A0728E1-AAD2-4492-AC80-71AEB933875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2" r="472" b="2650"/>
          <a:stretch/>
        </p:blipFill>
        <p:spPr>
          <a:xfrm>
            <a:off x="6090218" y="2423160"/>
            <a:ext cx="2852310" cy="3657600"/>
          </a:xfrm>
          <a:prstGeom prst="rect">
            <a:avLst/>
          </a:prstGeom>
        </p:spPr>
      </p:pic>
      <p:pic>
        <p:nvPicPr>
          <p:cNvPr id="13" name="Picture 12" descr="Icon&#10;&#10;Description automatically generated with low confidence">
            <a:extLst>
              <a:ext uri="{FF2B5EF4-FFF2-40B4-BE49-F238E27FC236}">
                <a16:creationId xmlns:a16="http://schemas.microsoft.com/office/drawing/2014/main" id="{AC5D7E17-36BC-41F3-AE37-4FCC0CFC959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1" t="3356" r="20505" b="2562"/>
          <a:stretch/>
        </p:blipFill>
        <p:spPr>
          <a:xfrm>
            <a:off x="3166600" y="2319921"/>
            <a:ext cx="2923618" cy="374904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5546FFA4-D444-41EC-81C9-2CA3B9CF1A91}"/>
              </a:ext>
            </a:extLst>
          </p:cNvPr>
          <p:cNvGrpSpPr/>
          <p:nvPr/>
        </p:nvGrpSpPr>
        <p:grpSpPr>
          <a:xfrm>
            <a:off x="449660" y="1005840"/>
            <a:ext cx="3609269" cy="2194560"/>
            <a:chOff x="449660" y="1005840"/>
            <a:chExt cx="3609269" cy="2194560"/>
          </a:xfrm>
        </p:grpSpPr>
        <p:pic>
          <p:nvPicPr>
            <p:cNvPr id="15" name="Picture 14" descr="Background pattern&#10;&#10;Description automatically generated">
              <a:extLst>
                <a:ext uri="{FF2B5EF4-FFF2-40B4-BE49-F238E27FC236}">
                  <a16:creationId xmlns:a16="http://schemas.microsoft.com/office/drawing/2014/main" id="{CFBA8F63-9674-487F-8C2D-55E1D1DDFA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55" t="12867" r="51697" b="69373"/>
            <a:stretch/>
          </p:blipFill>
          <p:spPr>
            <a:xfrm>
              <a:off x="449660" y="1005840"/>
              <a:ext cx="3609269" cy="2194560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273CDE6-DA43-4C8D-BDC6-4D7B29B6147B}"/>
                </a:ext>
              </a:extLst>
            </p:cNvPr>
            <p:cNvSpPr txBox="1"/>
            <p:nvPr/>
          </p:nvSpPr>
          <p:spPr>
            <a:xfrm>
              <a:off x="828802" y="1884224"/>
              <a:ext cx="303025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Trình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bày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52D6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054F85A-A347-49E9-8FA3-B1B6FE157717}"/>
              </a:ext>
            </a:extLst>
          </p:cNvPr>
          <p:cNvGrpSpPr/>
          <p:nvPr/>
        </p:nvGrpSpPr>
        <p:grpSpPr>
          <a:xfrm>
            <a:off x="8133073" y="822960"/>
            <a:ext cx="3238621" cy="2560320"/>
            <a:chOff x="8133073" y="822960"/>
            <a:chExt cx="3238621" cy="2560320"/>
          </a:xfrm>
        </p:grpSpPr>
        <p:pic>
          <p:nvPicPr>
            <p:cNvPr id="18" name="Picture 17" descr="Background pattern&#10;&#10;Description automatically generated">
              <a:extLst>
                <a:ext uri="{FF2B5EF4-FFF2-40B4-BE49-F238E27FC236}">
                  <a16:creationId xmlns:a16="http://schemas.microsoft.com/office/drawing/2014/main" id="{90A35D3C-A46E-4E78-823B-41C92D4DC5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792" t="10467" r="10758" b="68857"/>
            <a:stretch/>
          </p:blipFill>
          <p:spPr>
            <a:xfrm>
              <a:off x="8133073" y="822960"/>
              <a:ext cx="3190991" cy="2560320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0248963-996C-4E54-A383-7D8ADBF98168}"/>
                </a:ext>
              </a:extLst>
            </p:cNvPr>
            <p:cNvSpPr txBox="1"/>
            <p:nvPr/>
          </p:nvSpPr>
          <p:spPr>
            <a:xfrm>
              <a:off x="8600516" y="1748767"/>
              <a:ext cx="277117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Nhận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xét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0" name="图片 9">
            <a:extLst>
              <a:ext uri="{FF2B5EF4-FFF2-40B4-BE49-F238E27FC236}">
                <a16:creationId xmlns:a16="http://schemas.microsoft.com/office/drawing/2014/main" id="{3D3A9E21-4553-44E7-AD5C-D54C496E40D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 flipH="1">
            <a:off x="-11575" y="-6018"/>
            <a:ext cx="1507970" cy="21295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93923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3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6">
            <a:extLst>
              <a:ext uri="{FF2B5EF4-FFF2-40B4-BE49-F238E27FC236}">
                <a16:creationId xmlns:a16="http://schemas.microsoft.com/office/drawing/2014/main" id="{82533A2A-6695-4E08-9623-74F2F0F75D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1711514"/>
              </p:ext>
            </p:extLst>
          </p:nvPr>
        </p:nvGraphicFramePr>
        <p:xfrm>
          <a:off x="2032000" y="729191"/>
          <a:ext cx="8128000" cy="490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78500">
                  <a:extLst>
                    <a:ext uri="{9D8B030D-6E8A-4147-A177-3AD203B41FA5}">
                      <a16:colId xmlns:a16="http://schemas.microsoft.com/office/drawing/2014/main" val="2487505679"/>
                    </a:ext>
                  </a:extLst>
                </a:gridCol>
                <a:gridCol w="2349500">
                  <a:extLst>
                    <a:ext uri="{9D8B030D-6E8A-4147-A177-3AD203B41FA5}">
                      <a16:colId xmlns:a16="http://schemas.microsoft.com/office/drawing/2014/main" val="128686149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Câu</a:t>
                      </a:r>
                      <a:endParaRPr lang="en-US" sz="40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ea typeface="Arial-Rounded" panose="020B0500000000000000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Kiểu</a:t>
                      </a:r>
                      <a:r>
                        <a:rPr lang="en-US" sz="40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câu</a:t>
                      </a:r>
                      <a:endParaRPr lang="en-US" sz="40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ea typeface="Arial-Rounded" panose="020B0500000000000000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925265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(1) Hai </a:t>
                      </a:r>
                      <a:r>
                        <a:rPr lang="en-US" dirty="0" err="1"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cậu</a:t>
                      </a:r>
                      <a:r>
                        <a:rPr lang="en-US" dirty="0"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bé</a:t>
                      </a:r>
                      <a:r>
                        <a:rPr lang="en-US" dirty="0"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nói</a:t>
                      </a:r>
                      <a:r>
                        <a:rPr lang="en-US" dirty="0"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chuyện</a:t>
                      </a:r>
                      <a:r>
                        <a:rPr lang="en-US" dirty="0"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với</a:t>
                      </a:r>
                      <a:r>
                        <a:rPr lang="en-US" dirty="0"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nhau</a:t>
                      </a:r>
                      <a:endParaRPr lang="en-US" dirty="0">
                        <a:latin typeface="Arial" panose="020B0604020202020204" pitchFamily="34" charset="0"/>
                        <a:ea typeface="Arial-Rounded" panose="020B0500000000000000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Câu</a:t>
                      </a:r>
                      <a:r>
                        <a:rPr lang="en-US" b="1" dirty="0"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b="1" dirty="0" err="1"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hỏi</a:t>
                      </a:r>
                      <a:endParaRPr lang="en-US" b="1" dirty="0">
                        <a:latin typeface="Arial" panose="020B0604020202020204" pitchFamily="34" charset="0"/>
                        <a:ea typeface="Arial-Rounded" panose="020B0500000000000000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370734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(2) </a:t>
                      </a:r>
                      <a:r>
                        <a:rPr lang="en-US" dirty="0" err="1"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Đố</a:t>
                      </a:r>
                      <a:r>
                        <a:rPr lang="en-US" dirty="0"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cậu</a:t>
                      </a:r>
                      <a:r>
                        <a:rPr lang="en-US" dirty="0"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dirty="0" err="1"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bệnh</a:t>
                      </a:r>
                      <a:r>
                        <a:rPr lang="en-US" dirty="0"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sốt</a:t>
                      </a:r>
                      <a:r>
                        <a:rPr lang="en-US" dirty="0"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xuất</a:t>
                      </a:r>
                      <a:r>
                        <a:rPr lang="en-US" dirty="0"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huyết</a:t>
                      </a:r>
                      <a:r>
                        <a:rPr lang="en-US" dirty="0"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lây</a:t>
                      </a:r>
                      <a:r>
                        <a:rPr lang="en-US" dirty="0"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 qua </a:t>
                      </a:r>
                      <a:r>
                        <a:rPr lang="en-US" dirty="0" err="1"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đường</a:t>
                      </a:r>
                      <a:r>
                        <a:rPr lang="en-US" dirty="0"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nào</a:t>
                      </a:r>
                      <a:r>
                        <a:rPr lang="en-US" dirty="0"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Câu</a:t>
                      </a:r>
                      <a:r>
                        <a:rPr lang="en-US" b="1" dirty="0"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b="1" dirty="0" err="1"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kể</a:t>
                      </a:r>
                      <a:endParaRPr lang="en-US" b="1" dirty="0">
                        <a:latin typeface="Arial" panose="020B0604020202020204" pitchFamily="34" charset="0"/>
                        <a:ea typeface="Arial-Rounded" panose="020B0500000000000000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767197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(3) Theo </a:t>
                      </a:r>
                      <a:r>
                        <a:rPr lang="en-US" dirty="0" err="1"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tớ</a:t>
                      </a:r>
                      <a:r>
                        <a:rPr lang="en-US" dirty="0"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, qua </a:t>
                      </a:r>
                      <a:r>
                        <a:rPr lang="en-US" dirty="0" err="1"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đường</a:t>
                      </a:r>
                      <a:r>
                        <a:rPr lang="en-US" dirty="0"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hàng</a:t>
                      </a:r>
                      <a:r>
                        <a:rPr lang="en-US" dirty="0"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không</a:t>
                      </a:r>
                      <a:r>
                        <a:rPr lang="en-US" dirty="0"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dirty="0" err="1"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cậu</a:t>
                      </a:r>
                      <a:r>
                        <a:rPr lang="en-US" dirty="0"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 ạ!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Câu</a:t>
                      </a:r>
                      <a:r>
                        <a:rPr lang="en-US" b="1" dirty="0"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b="1" dirty="0" err="1"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kể</a:t>
                      </a:r>
                      <a:endParaRPr lang="en-US" b="1" dirty="0">
                        <a:latin typeface="Arial" panose="020B0604020202020204" pitchFamily="34" charset="0"/>
                        <a:ea typeface="Arial-Rounded" panose="020B0500000000000000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450275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(4) </a:t>
                      </a:r>
                      <a:r>
                        <a:rPr lang="en-US" dirty="0" err="1"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Ôi</a:t>
                      </a:r>
                      <a:r>
                        <a:rPr lang="en-US" dirty="0"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trời</a:t>
                      </a:r>
                      <a:r>
                        <a:rPr lang="en-US" dirty="0"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!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Câu</a:t>
                      </a:r>
                      <a:r>
                        <a:rPr lang="en-US" b="1" dirty="0"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b="1" dirty="0" err="1"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cảm</a:t>
                      </a:r>
                      <a:endParaRPr lang="en-US" b="1" dirty="0">
                        <a:latin typeface="Arial" panose="020B0604020202020204" pitchFamily="34" charset="0"/>
                        <a:ea typeface="Arial-Rounded" panose="020B0500000000000000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672755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(5) Sao </a:t>
                      </a:r>
                      <a:r>
                        <a:rPr lang="en-US" dirty="0" err="1"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lại</a:t>
                      </a:r>
                      <a:r>
                        <a:rPr lang="en-US" dirty="0"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 qua </a:t>
                      </a:r>
                      <a:r>
                        <a:rPr lang="en-US" dirty="0" err="1"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đường</a:t>
                      </a:r>
                      <a:r>
                        <a:rPr lang="en-US" dirty="0"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đó</a:t>
                      </a:r>
                      <a:r>
                        <a:rPr lang="en-US" dirty="0"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Câu</a:t>
                      </a:r>
                      <a:r>
                        <a:rPr lang="en-US" b="1" dirty="0"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b="1" dirty="0" err="1"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hỏi</a:t>
                      </a:r>
                      <a:endParaRPr lang="en-US" b="1" dirty="0">
                        <a:latin typeface="Arial" panose="020B0604020202020204" pitchFamily="34" charset="0"/>
                        <a:ea typeface="Arial-Rounded" panose="020B0500000000000000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923311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(6) </a:t>
                      </a:r>
                      <a:r>
                        <a:rPr lang="en-US" dirty="0" err="1"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Vì</a:t>
                      </a:r>
                      <a:r>
                        <a:rPr lang="en-US" dirty="0"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muỗi</a:t>
                      </a:r>
                      <a:r>
                        <a:rPr lang="en-US" dirty="0"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vằn</a:t>
                      </a:r>
                      <a:r>
                        <a:rPr lang="en-US" dirty="0"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sau</a:t>
                      </a:r>
                      <a:r>
                        <a:rPr lang="en-US" dirty="0"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khi</a:t>
                      </a:r>
                      <a:r>
                        <a:rPr lang="en-US" dirty="0"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hút</a:t>
                      </a:r>
                      <a:r>
                        <a:rPr lang="en-US" dirty="0"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máu</a:t>
                      </a:r>
                      <a:r>
                        <a:rPr lang="en-US" dirty="0"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xong</a:t>
                      </a:r>
                      <a:r>
                        <a:rPr lang="en-US" dirty="0"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sẽ</a:t>
                      </a:r>
                      <a:r>
                        <a:rPr lang="en-US" dirty="0"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 bay </a:t>
                      </a:r>
                      <a:r>
                        <a:rPr lang="en-US" dirty="0" err="1"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đi</a:t>
                      </a:r>
                      <a:r>
                        <a:rPr lang="en-US" dirty="0"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truyền</a:t>
                      </a:r>
                      <a:r>
                        <a:rPr lang="en-US" dirty="0"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bệnh</a:t>
                      </a:r>
                      <a:r>
                        <a:rPr lang="en-US" dirty="0"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từ</a:t>
                      </a:r>
                      <a:r>
                        <a:rPr lang="en-US" dirty="0"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người</a:t>
                      </a:r>
                      <a:r>
                        <a:rPr lang="en-US" dirty="0"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này</a:t>
                      </a:r>
                      <a:r>
                        <a:rPr lang="en-US" dirty="0"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 sang </a:t>
                      </a:r>
                      <a:r>
                        <a:rPr lang="en-US" dirty="0" err="1"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người</a:t>
                      </a:r>
                      <a:r>
                        <a:rPr lang="en-US" dirty="0"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khác</a:t>
                      </a:r>
                      <a:r>
                        <a:rPr lang="en-US" dirty="0"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mà</a:t>
                      </a:r>
                      <a:r>
                        <a:rPr lang="en-US" dirty="0"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Câu</a:t>
                      </a:r>
                      <a:r>
                        <a:rPr lang="en-US" b="1" dirty="0"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b="1" dirty="0" err="1"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kể</a:t>
                      </a:r>
                      <a:endParaRPr lang="en-US" b="1" dirty="0">
                        <a:latin typeface="Arial" panose="020B0604020202020204" pitchFamily="34" charset="0"/>
                        <a:ea typeface="Arial-Rounded" panose="020B0500000000000000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765357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87571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96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491"/>
          <a:stretch/>
        </p:blipFill>
        <p:spPr>
          <a:xfrm>
            <a:off x="0" y="279400"/>
            <a:ext cx="12192000" cy="65786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111" y="949701"/>
            <a:ext cx="1066347" cy="637425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2907046" y="501328"/>
            <a:ext cx="7544065" cy="5210299"/>
            <a:chOff x="-558688" y="0"/>
            <a:chExt cx="9107943" cy="6858000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3" cy="685800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38781">
            <a:off x="10026132" y="455331"/>
            <a:ext cx="1063853" cy="135531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552"/>
          <a:stretch/>
        </p:blipFill>
        <p:spPr>
          <a:xfrm rot="702876">
            <a:off x="8921895" y="3146063"/>
            <a:ext cx="2657903" cy="346044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5A5709C-AEF2-4189-A1FC-78EC4ED3018C}"/>
              </a:ext>
            </a:extLst>
          </p:cNvPr>
          <p:cNvSpPr/>
          <p:nvPr/>
        </p:nvSpPr>
        <p:spPr>
          <a:xfrm>
            <a:off x="3256890" y="1954444"/>
            <a:ext cx="6844375" cy="2187114"/>
          </a:xfrm>
          <a:prstGeom prst="rect">
            <a:avLst/>
          </a:prstGeom>
          <a:noFill/>
        </p:spPr>
        <p:txBody>
          <a:bodyPr wrap="square" lIns="123803" tIns="61901" rIns="123803" bIns="61901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68450">
              <a:defRPr/>
            </a:pPr>
            <a:r>
              <a:rPr lang="en-US" sz="6700" b="1" dirty="0" err="1">
                <a:ln/>
                <a:solidFill>
                  <a:srgbClr val="FF000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Chào</a:t>
            </a:r>
            <a:r>
              <a:rPr lang="en-US" sz="6700" b="1" dirty="0">
                <a:ln/>
                <a:solidFill>
                  <a:srgbClr val="FF000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lang="en-US" sz="6700" b="1" dirty="0" err="1">
                <a:ln/>
                <a:solidFill>
                  <a:srgbClr val="FF000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tạm</a:t>
            </a:r>
            <a:r>
              <a:rPr lang="en-US" sz="6700" b="1" dirty="0">
                <a:ln/>
                <a:solidFill>
                  <a:srgbClr val="FF000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lang="en-US" sz="6700" b="1" dirty="0" err="1">
                <a:ln/>
                <a:solidFill>
                  <a:srgbClr val="FF000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biệt</a:t>
            </a:r>
            <a:r>
              <a:rPr lang="en-US" sz="6700" b="1" dirty="0">
                <a:ln/>
                <a:solidFill>
                  <a:srgbClr val="FF000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lang="en-US" sz="6700" b="1" dirty="0" err="1">
                <a:ln/>
                <a:solidFill>
                  <a:srgbClr val="FF000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các</a:t>
            </a:r>
            <a:r>
              <a:rPr lang="en-US" sz="6700" b="1" dirty="0">
                <a:ln/>
                <a:solidFill>
                  <a:srgbClr val="FF000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lang="en-US" sz="6700" b="1" dirty="0" err="1">
                <a:ln/>
                <a:solidFill>
                  <a:srgbClr val="FF000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em</a:t>
            </a:r>
            <a:endParaRPr lang="en-US" sz="6700" b="1" dirty="0">
              <a:ln/>
              <a:solidFill>
                <a:srgbClr val="FF0000"/>
              </a:solidFill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4537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091 0.1875 L 3.33333E-6 -3.7037E-6 " pathEditMode="relative" rAng="0" ptsTypes="AA">
                                      <p:cBhvr>
                                        <p:cTn id="1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9" y="-9375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um.">
            <a:extLst>
              <a:ext uri="{FF2B5EF4-FFF2-40B4-BE49-F238E27FC236}">
                <a16:creationId xmlns:a16="http://schemas.microsoft.com/office/drawing/2014/main" id="{5DA4A97E-39F3-4738-BA28-C2A8BD7B9D05}"/>
              </a:ext>
            </a:extLst>
          </p:cNvPr>
          <p:cNvSpPr txBox="1"/>
          <p:nvPr/>
        </p:nvSpPr>
        <p:spPr>
          <a:xfrm>
            <a:off x="178474" y="350901"/>
            <a:ext cx="914601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US" sz="3733" b="1" dirty="0">
                <a:solidFill>
                  <a:srgbClr val="EC00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</a:t>
            </a:r>
          </a:p>
        </p:txBody>
      </p:sp>
      <p:sp>
        <p:nvSpPr>
          <p:cNvPr id="4" name="Viết">
            <a:extLst>
              <a:ext uri="{FF2B5EF4-FFF2-40B4-BE49-F238E27FC236}">
                <a16:creationId xmlns:a16="http://schemas.microsoft.com/office/drawing/2014/main" id="{3B95EE9C-14C8-4318-B99C-AD2D6B3A0F5E}"/>
              </a:ext>
            </a:extLst>
          </p:cNvPr>
          <p:cNvSpPr txBox="1"/>
          <p:nvPr/>
        </p:nvSpPr>
        <p:spPr>
          <a:xfrm>
            <a:off x="766632" y="350901"/>
            <a:ext cx="12696496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3733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 </a:t>
            </a:r>
            <a:r>
              <a:rPr lang="en-US" sz="3733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3733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733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3733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3733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</a:t>
            </a:r>
            <a:r>
              <a:rPr lang="vi-VN" sz="3733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3733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ới</a:t>
            </a:r>
            <a:r>
              <a:rPr lang="en-US" sz="3733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endParaRPr lang="vi-VN" sz="3733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9E8AA36-53D8-4C15-8345-FC0C5405B1C1}"/>
              </a:ext>
            </a:extLst>
          </p:cNvPr>
          <p:cNvSpPr/>
          <p:nvPr/>
        </p:nvSpPr>
        <p:spPr>
          <a:xfrm>
            <a:off x="346218" y="1157383"/>
            <a:ext cx="11299244" cy="12412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170"/>
            <a:r>
              <a:rPr lang="en-US" sz="3733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3733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733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733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3733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3733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733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3733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3733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xúc</a:t>
            </a:r>
            <a:r>
              <a:rPr lang="en-US" sz="3733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733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733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3733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3733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3733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3733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sz="3733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733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3733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vi-VN" sz="3733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7DB2BFB-0A33-4293-8E4B-BCFE4EEB78B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569" y="2538380"/>
            <a:ext cx="9236863" cy="100546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99FB03F-8159-4511-BB70-77E0E38A1E9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054" y="3700800"/>
            <a:ext cx="9236863" cy="100546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E4D4F3-58ED-4CC6-89C7-6DED253EA87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944" y="4860889"/>
            <a:ext cx="9236859" cy="976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860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6A7126C7-1340-410F-AC67-67395AAD47EC}"/>
              </a:ext>
            </a:extLst>
          </p:cNvPr>
          <p:cNvSpPr/>
          <p:nvPr/>
        </p:nvSpPr>
        <p:spPr>
          <a:xfrm>
            <a:off x="2143761" y="379469"/>
            <a:ext cx="9621516" cy="434983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algn="just" defTabSz="914377">
              <a:lnSpc>
                <a:spcPts val="2267"/>
              </a:lnSpc>
              <a:spcBef>
                <a:spcPts val="933"/>
              </a:spcBef>
              <a:spcAft>
                <a:spcPts val="933"/>
              </a:spcAft>
              <a:defRPr/>
            </a:pPr>
            <a:endParaRPr lang="en-US" sz="1867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4562622-FEC0-4B02-8A17-3862A457007A}"/>
              </a:ext>
            </a:extLst>
          </p:cNvPr>
          <p:cNvSpPr/>
          <p:nvPr/>
        </p:nvSpPr>
        <p:spPr>
          <a:xfrm>
            <a:off x="2692049" y="259337"/>
            <a:ext cx="9055061" cy="400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377">
              <a:spcBef>
                <a:spcPts val="933"/>
              </a:spcBef>
              <a:spcAft>
                <a:spcPts val="933"/>
              </a:spcAft>
            </a:pPr>
            <a:r>
              <a:rPr lang="vi-VN" sz="3200" dirty="0">
                <a:solidFill>
                  <a:srgbClr val="7030A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Câu thể hiện cảm xúc là câu dùng để bộc lộ trạng thái, cảm xúc một cách trực tiếp như: vui vẻ, phấn khích, buồn bã, đau xót, ngạc nhiên,...của người nói đối với sự vật, hiện tượng nào đó.</a:t>
            </a:r>
          </a:p>
          <a:p>
            <a:pPr algn="just" defTabSz="914377">
              <a:spcBef>
                <a:spcPts val="933"/>
              </a:spcBef>
              <a:spcAft>
                <a:spcPts val="933"/>
              </a:spcAft>
            </a:pPr>
            <a:r>
              <a:rPr lang="vi-VN" sz="3200" dirty="0">
                <a:solidFill>
                  <a:srgbClr val="7030A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+ Thường có dấu chấm than ở cuối câu. </a:t>
            </a:r>
          </a:p>
          <a:p>
            <a:pPr algn="just" defTabSz="914377">
              <a:spcBef>
                <a:spcPts val="933"/>
              </a:spcBef>
              <a:spcAft>
                <a:spcPts val="933"/>
              </a:spcAft>
            </a:pPr>
            <a:r>
              <a:rPr lang="vi-VN" sz="3200" dirty="0">
                <a:solidFill>
                  <a:srgbClr val="7030A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+ Ví dụ: “A, mẹ đã về!”. </a:t>
            </a:r>
          </a:p>
        </p:txBody>
      </p:sp>
      <p:pic>
        <p:nvPicPr>
          <p:cNvPr id="7" name="Picture 4" descr="Hand,okay,thumb - Transparent Background Teacher Cartoon Png , Free  Transparent Clipart - ClipartKey">
            <a:extLst>
              <a:ext uri="{FF2B5EF4-FFF2-40B4-BE49-F238E27FC236}">
                <a16:creationId xmlns:a16="http://schemas.microsoft.com/office/drawing/2014/main" id="{0481FE39-91DC-4819-A97E-3883144BE9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13833" y="3022548"/>
            <a:ext cx="4358591" cy="4014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2589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9E8AA36-53D8-4C15-8345-FC0C5405B1C1}"/>
              </a:ext>
            </a:extLst>
          </p:cNvPr>
          <p:cNvSpPr/>
          <p:nvPr/>
        </p:nvSpPr>
        <p:spPr>
          <a:xfrm>
            <a:off x="346218" y="1157383"/>
            <a:ext cx="11299244" cy="12412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xúc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vi-VN" sz="3733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7DB2BFB-0A33-4293-8E4B-BCFE4EEB78B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569" y="2538380"/>
            <a:ext cx="9236863" cy="100546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99FB03F-8159-4511-BB70-77E0E38A1E9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054" y="3700800"/>
            <a:ext cx="9236863" cy="100546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E4D4F3-58ED-4CC6-89C7-6DED253EA87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944" y="4860889"/>
            <a:ext cx="9236859" cy="976756"/>
          </a:xfrm>
          <a:prstGeom prst="rect">
            <a:avLst/>
          </a:prstGeom>
        </p:spPr>
      </p:pic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EF296E49-8383-4385-93F5-67B1E7732FF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4959" y="4237577"/>
            <a:ext cx="1727973" cy="146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19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iết">
            <a:extLst>
              <a:ext uri="{FF2B5EF4-FFF2-40B4-BE49-F238E27FC236}">
                <a16:creationId xmlns:a16="http://schemas.microsoft.com/office/drawing/2014/main" id="{3B95EE9C-14C8-4318-B99C-AD2D6B3A0F5E}"/>
              </a:ext>
            </a:extLst>
          </p:cNvPr>
          <p:cNvSpPr txBox="1"/>
          <p:nvPr/>
        </p:nvSpPr>
        <p:spPr>
          <a:xfrm>
            <a:off x="-304800" y="0"/>
            <a:ext cx="1211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vi-VN" sz="2800" b="1" dirty="0">
                <a:solidFill>
                  <a:prstClr val="black"/>
                </a:solidFill>
              </a:rPr>
              <a:t>1</a:t>
            </a:r>
            <a:r>
              <a:rPr lang="en-US" sz="2800" b="1" dirty="0">
                <a:solidFill>
                  <a:prstClr val="black"/>
                </a:solidFill>
              </a:rPr>
              <a:t>.</a:t>
            </a:r>
            <a:r>
              <a:rPr lang="vi-VN" sz="2800" b="1" dirty="0">
                <a:solidFill>
                  <a:prstClr val="black"/>
                </a:solidFill>
              </a:rPr>
              <a:t> Trò chơi Tìm điểm đến của các bạn nhỏ trong các bài học.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885D742-83E1-4B76-B0AA-7B7CD09C7317}"/>
              </a:ext>
            </a:extLst>
          </p:cNvPr>
          <p:cNvGrpSpPr/>
          <p:nvPr/>
        </p:nvGrpSpPr>
        <p:grpSpPr>
          <a:xfrm>
            <a:off x="123824" y="705207"/>
            <a:ext cx="6238875" cy="547390"/>
            <a:chOff x="190500" y="714375"/>
            <a:chExt cx="6238875" cy="54739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7B513396-CFE7-4F7F-B249-86BD55A3A992}"/>
                </a:ext>
              </a:extLst>
            </p:cNvPr>
            <p:cNvGrpSpPr/>
            <p:nvPr/>
          </p:nvGrpSpPr>
          <p:grpSpPr>
            <a:xfrm>
              <a:off x="190500" y="714375"/>
              <a:ext cx="6238875" cy="523220"/>
              <a:chOff x="190500" y="714375"/>
              <a:chExt cx="6238875" cy="523220"/>
            </a:xfrm>
          </p:grpSpPr>
          <p:sp>
            <p:nvSpPr>
              <p:cNvPr id="2" name="Oval 1">
                <a:extLst>
                  <a:ext uri="{FF2B5EF4-FFF2-40B4-BE49-F238E27FC236}">
                    <a16:creationId xmlns:a16="http://schemas.microsoft.com/office/drawing/2014/main" id="{96D965E0-EDDF-448E-84BB-1C93BE5CC566}"/>
                  </a:ext>
                </a:extLst>
              </p:cNvPr>
              <p:cNvSpPr/>
              <p:nvPr/>
            </p:nvSpPr>
            <p:spPr>
              <a:xfrm>
                <a:off x="190500" y="714375"/>
                <a:ext cx="704850" cy="523220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/>
                  <a:t>1</a:t>
                </a:r>
              </a:p>
            </p:txBody>
          </p:sp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3DFBCD97-6164-4705-BE49-86CCD40B21B6}"/>
                  </a:ext>
                </a:extLst>
              </p:cNvPr>
              <p:cNvSpPr/>
              <p:nvPr/>
            </p:nvSpPr>
            <p:spPr>
              <a:xfrm>
                <a:off x="895349" y="714375"/>
                <a:ext cx="5534026" cy="523220"/>
              </a:xfrm>
              <a:prstGeom prst="roundRect">
                <a:avLst/>
              </a:prstGeom>
              <a:solidFill>
                <a:srgbClr val="E7B7C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95634C5-A696-4650-9E7B-5B9EDFB21CA0}"/>
                </a:ext>
              </a:extLst>
            </p:cNvPr>
            <p:cNvSpPr txBox="1"/>
            <p:nvPr/>
          </p:nvSpPr>
          <p:spPr>
            <a:xfrm>
              <a:off x="1057275" y="800100"/>
              <a:ext cx="43719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lang="en-US" sz="2400" b="1" dirty="0">
                  <a:solidFill>
                    <a:srgbClr val="002060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Sơn</a:t>
              </a:r>
              <a:r>
                <a:rPr lang="en-US" sz="2400" b="1" dirty="0">
                  <a:solidFill>
                    <a:srgbClr val="002060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lang="en-US" sz="2400" b="1" dirty="0">
                  <a:solidFill>
                    <a:srgbClr val="002060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lang="en-US" sz="2400" b="1" dirty="0">
                  <a:solidFill>
                    <a:srgbClr val="002060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Ngày</a:t>
              </a:r>
              <a:r>
                <a:rPr lang="en-US" sz="2400" b="1" dirty="0">
                  <a:solidFill>
                    <a:srgbClr val="002060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gặp</a:t>
              </a:r>
              <a:r>
                <a:rPr lang="en-US" sz="2400" b="1" dirty="0">
                  <a:solidFill>
                    <a:srgbClr val="002060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lại</a:t>
              </a:r>
              <a:endParaRPr lang="en-US" sz="2400" b="1" dirty="0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A500386-DD66-40C5-8038-D11350A6DF41}"/>
              </a:ext>
            </a:extLst>
          </p:cNvPr>
          <p:cNvGrpSpPr/>
          <p:nvPr/>
        </p:nvGrpSpPr>
        <p:grpSpPr>
          <a:xfrm>
            <a:off x="123824" y="1538645"/>
            <a:ext cx="6467477" cy="547390"/>
            <a:chOff x="190500" y="714375"/>
            <a:chExt cx="6467477" cy="547390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16781281-0950-4D76-AF60-39B384F04E95}"/>
                </a:ext>
              </a:extLst>
            </p:cNvPr>
            <p:cNvGrpSpPr/>
            <p:nvPr/>
          </p:nvGrpSpPr>
          <p:grpSpPr>
            <a:xfrm>
              <a:off x="190500" y="714375"/>
              <a:ext cx="6305551" cy="523220"/>
              <a:chOff x="190500" y="714375"/>
              <a:chExt cx="6305551" cy="523220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6236C4B8-4F77-4D1A-AAA4-3616EBC0ABF3}"/>
                  </a:ext>
                </a:extLst>
              </p:cNvPr>
              <p:cNvSpPr/>
              <p:nvPr/>
            </p:nvSpPr>
            <p:spPr>
              <a:xfrm>
                <a:off x="190500" y="714375"/>
                <a:ext cx="704850" cy="523220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/>
                  <a:t>2</a:t>
                </a:r>
              </a:p>
            </p:txBody>
          </p:sp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E1226C32-C5C2-4031-976F-EAE5F53EE000}"/>
                  </a:ext>
                </a:extLst>
              </p:cNvPr>
              <p:cNvSpPr/>
              <p:nvPr/>
            </p:nvSpPr>
            <p:spPr>
              <a:xfrm>
                <a:off x="895349" y="714375"/>
                <a:ext cx="5600702" cy="523220"/>
              </a:xfrm>
              <a:prstGeom prst="roundRect">
                <a:avLst/>
              </a:prstGeom>
              <a:solidFill>
                <a:srgbClr val="E7B7C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8BF25A5-2429-4BF8-A31D-A8C5480C5926}"/>
                </a:ext>
              </a:extLst>
            </p:cNvPr>
            <p:cNvSpPr txBox="1"/>
            <p:nvPr/>
          </p:nvSpPr>
          <p:spPr>
            <a:xfrm>
              <a:off x="1057275" y="800100"/>
              <a:ext cx="56007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lang="en-US" sz="2400" b="1" dirty="0">
                  <a:solidFill>
                    <a:srgbClr val="002060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nhỏ</a:t>
              </a:r>
              <a:r>
                <a:rPr lang="en-US" sz="2400" b="1" dirty="0">
                  <a:solidFill>
                    <a:srgbClr val="002060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lang="en-US" sz="2400" b="1" dirty="0">
                  <a:solidFill>
                    <a:srgbClr val="002060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lang="en-US" sz="2400" b="1" dirty="0">
                  <a:solidFill>
                    <a:srgbClr val="002060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Cánh</a:t>
              </a:r>
              <a:r>
                <a:rPr lang="en-US" sz="2400" b="1" dirty="0">
                  <a:solidFill>
                    <a:srgbClr val="002060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rừng</a:t>
              </a:r>
              <a:r>
                <a:rPr lang="en-US" sz="2400" b="1" dirty="0">
                  <a:solidFill>
                    <a:srgbClr val="002060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lang="en-US" sz="2400" b="1" dirty="0">
                  <a:solidFill>
                    <a:srgbClr val="002060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nắng</a:t>
              </a:r>
              <a:endParaRPr lang="en-US" sz="2400" b="1" dirty="0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BAEA7DA-D841-407F-84D3-CBEC5200912A}"/>
              </a:ext>
            </a:extLst>
          </p:cNvPr>
          <p:cNvGrpSpPr/>
          <p:nvPr/>
        </p:nvGrpSpPr>
        <p:grpSpPr>
          <a:xfrm>
            <a:off x="104774" y="2376845"/>
            <a:ext cx="6467477" cy="547390"/>
            <a:chOff x="190500" y="714375"/>
            <a:chExt cx="6467477" cy="547390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4E897C61-9C03-4BB1-B0CB-42D17316514B}"/>
                </a:ext>
              </a:extLst>
            </p:cNvPr>
            <p:cNvGrpSpPr/>
            <p:nvPr/>
          </p:nvGrpSpPr>
          <p:grpSpPr>
            <a:xfrm>
              <a:off x="190500" y="714375"/>
              <a:ext cx="6305551" cy="523220"/>
              <a:chOff x="190500" y="714375"/>
              <a:chExt cx="6305551" cy="523220"/>
            </a:xfrm>
          </p:grpSpPr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031B0FBB-E229-4136-98B4-2488574C8675}"/>
                  </a:ext>
                </a:extLst>
              </p:cNvPr>
              <p:cNvSpPr/>
              <p:nvPr/>
            </p:nvSpPr>
            <p:spPr>
              <a:xfrm>
                <a:off x="190500" y="714375"/>
                <a:ext cx="704850" cy="523220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/>
                  <a:t>3</a:t>
                </a:r>
              </a:p>
            </p:txBody>
          </p:sp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id="{74801966-ED90-4B70-B6B7-DB9032828733}"/>
                  </a:ext>
                </a:extLst>
              </p:cNvPr>
              <p:cNvSpPr/>
              <p:nvPr/>
            </p:nvSpPr>
            <p:spPr>
              <a:xfrm>
                <a:off x="895349" y="714375"/>
                <a:ext cx="5600702" cy="523220"/>
              </a:xfrm>
              <a:prstGeom prst="roundRect">
                <a:avLst/>
              </a:prstGeom>
              <a:solidFill>
                <a:srgbClr val="E7B7C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CA91D09-C141-4194-9909-F09AE80A60E9}"/>
                </a:ext>
              </a:extLst>
            </p:cNvPr>
            <p:cNvSpPr txBox="1"/>
            <p:nvPr/>
          </p:nvSpPr>
          <p:spPr>
            <a:xfrm>
              <a:off x="1057275" y="800100"/>
              <a:ext cx="56007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lang="en-US" sz="2400" b="1" dirty="0">
                  <a:solidFill>
                    <a:srgbClr val="002060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nhỏ</a:t>
              </a:r>
              <a:r>
                <a:rPr lang="en-US" sz="2400" b="1" dirty="0">
                  <a:solidFill>
                    <a:srgbClr val="002060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lang="en-US" sz="2400" b="1" dirty="0">
                  <a:solidFill>
                    <a:srgbClr val="002060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lang="en-US" sz="2400" b="1" dirty="0">
                  <a:solidFill>
                    <a:srgbClr val="002060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Tập</a:t>
              </a:r>
              <a:r>
                <a:rPr lang="en-US" sz="2400" b="1" dirty="0">
                  <a:solidFill>
                    <a:srgbClr val="002060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nấu</a:t>
              </a:r>
              <a:r>
                <a:rPr lang="en-US" sz="2400" b="1" dirty="0">
                  <a:solidFill>
                    <a:srgbClr val="002060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ăn</a:t>
              </a:r>
              <a:endParaRPr lang="en-US" sz="2400" b="1" dirty="0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197F8DE-69F2-4A17-AAF4-8FE5255DE2B3}"/>
              </a:ext>
            </a:extLst>
          </p:cNvPr>
          <p:cNvGrpSpPr/>
          <p:nvPr/>
        </p:nvGrpSpPr>
        <p:grpSpPr>
          <a:xfrm>
            <a:off x="123824" y="3187185"/>
            <a:ext cx="6467477" cy="547390"/>
            <a:chOff x="190500" y="714375"/>
            <a:chExt cx="6467477" cy="547390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D490D060-A480-46B6-B9F8-5A31AAD8094F}"/>
                </a:ext>
              </a:extLst>
            </p:cNvPr>
            <p:cNvGrpSpPr/>
            <p:nvPr/>
          </p:nvGrpSpPr>
          <p:grpSpPr>
            <a:xfrm>
              <a:off x="190500" y="714375"/>
              <a:ext cx="6305551" cy="523220"/>
              <a:chOff x="190500" y="714375"/>
              <a:chExt cx="6305551" cy="523220"/>
            </a:xfrm>
          </p:grpSpPr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549B067A-F414-4F5A-A65E-16097085D0F7}"/>
                  </a:ext>
                </a:extLst>
              </p:cNvPr>
              <p:cNvSpPr/>
              <p:nvPr/>
            </p:nvSpPr>
            <p:spPr>
              <a:xfrm>
                <a:off x="190500" y="714375"/>
                <a:ext cx="704850" cy="523220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/>
                  <a:t>4</a:t>
                </a:r>
              </a:p>
            </p:txBody>
          </p:sp>
          <p:sp>
            <p:nvSpPr>
              <p:cNvPr id="33" name="Rectangle: Rounded Corners 32">
                <a:extLst>
                  <a:ext uri="{FF2B5EF4-FFF2-40B4-BE49-F238E27FC236}">
                    <a16:creationId xmlns:a16="http://schemas.microsoft.com/office/drawing/2014/main" id="{FAC3D8F0-10F6-4157-AA64-CED7CC5F4508}"/>
                  </a:ext>
                </a:extLst>
              </p:cNvPr>
              <p:cNvSpPr/>
              <p:nvPr/>
            </p:nvSpPr>
            <p:spPr>
              <a:xfrm>
                <a:off x="895349" y="714375"/>
                <a:ext cx="5600702" cy="523220"/>
              </a:xfrm>
              <a:prstGeom prst="roundRect">
                <a:avLst/>
              </a:prstGeom>
              <a:solidFill>
                <a:srgbClr val="E7B7C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A03E98B1-8885-44BD-A675-88F837F4F2B0}"/>
                </a:ext>
              </a:extLst>
            </p:cNvPr>
            <p:cNvSpPr txBox="1"/>
            <p:nvPr/>
          </p:nvSpPr>
          <p:spPr>
            <a:xfrm>
              <a:off x="1057275" y="800100"/>
              <a:ext cx="56007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lang="en-US" sz="2400" b="1" dirty="0">
                  <a:solidFill>
                    <a:srgbClr val="002060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nhỏ</a:t>
              </a:r>
              <a:r>
                <a:rPr lang="en-US" sz="2400" b="1" dirty="0">
                  <a:solidFill>
                    <a:srgbClr val="002060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lang="en-US" sz="2400" b="1" dirty="0">
                  <a:solidFill>
                    <a:srgbClr val="002060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lang="en-US" sz="2400" b="1" dirty="0">
                  <a:solidFill>
                    <a:srgbClr val="002060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Nhật</a:t>
              </a:r>
              <a:r>
                <a:rPr lang="en-US" sz="2400" b="1" dirty="0">
                  <a:solidFill>
                    <a:srgbClr val="002060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ký</a:t>
              </a:r>
              <a:r>
                <a:rPr lang="en-US" sz="2400" b="1" dirty="0">
                  <a:solidFill>
                    <a:srgbClr val="002060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tập</a:t>
              </a:r>
              <a:r>
                <a:rPr lang="en-US" sz="2400" b="1" dirty="0">
                  <a:solidFill>
                    <a:srgbClr val="002060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bơi</a:t>
              </a:r>
              <a:endParaRPr lang="en-US" sz="2400" b="1" dirty="0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DF4A1D09-7ADE-46BD-9BB2-9B51E1F06F51}"/>
              </a:ext>
            </a:extLst>
          </p:cNvPr>
          <p:cNvGrpSpPr/>
          <p:nvPr/>
        </p:nvGrpSpPr>
        <p:grpSpPr>
          <a:xfrm>
            <a:off x="104774" y="3915490"/>
            <a:ext cx="6467477" cy="547390"/>
            <a:chOff x="190500" y="714375"/>
            <a:chExt cx="6467477" cy="547390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DFED4636-9D93-462F-A45D-546139C8C406}"/>
                </a:ext>
              </a:extLst>
            </p:cNvPr>
            <p:cNvGrpSpPr/>
            <p:nvPr/>
          </p:nvGrpSpPr>
          <p:grpSpPr>
            <a:xfrm>
              <a:off x="190500" y="714375"/>
              <a:ext cx="6305551" cy="523220"/>
              <a:chOff x="190500" y="714375"/>
              <a:chExt cx="6305551" cy="523220"/>
            </a:xfrm>
          </p:grpSpPr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78B793F8-EBE5-4EF9-8BA9-A756468D20CE}"/>
                  </a:ext>
                </a:extLst>
              </p:cNvPr>
              <p:cNvSpPr/>
              <p:nvPr/>
            </p:nvSpPr>
            <p:spPr>
              <a:xfrm>
                <a:off x="190500" y="714375"/>
                <a:ext cx="704850" cy="523220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/>
                  <a:t>5</a:t>
                </a:r>
              </a:p>
            </p:txBody>
          </p:sp>
          <p:sp>
            <p:nvSpPr>
              <p:cNvPr id="38" name="Rectangle: Rounded Corners 37">
                <a:extLst>
                  <a:ext uri="{FF2B5EF4-FFF2-40B4-BE49-F238E27FC236}">
                    <a16:creationId xmlns:a16="http://schemas.microsoft.com/office/drawing/2014/main" id="{00F916CE-0311-4BC6-B174-DA744850BC25}"/>
                  </a:ext>
                </a:extLst>
              </p:cNvPr>
              <p:cNvSpPr/>
              <p:nvPr/>
            </p:nvSpPr>
            <p:spPr>
              <a:xfrm>
                <a:off x="895349" y="714375"/>
                <a:ext cx="5600702" cy="523220"/>
              </a:xfrm>
              <a:prstGeom prst="roundRect">
                <a:avLst/>
              </a:prstGeom>
              <a:solidFill>
                <a:srgbClr val="E7B7C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4B0C6E6B-929A-4CDD-8EB9-319E9558D2BA}"/>
                </a:ext>
              </a:extLst>
            </p:cNvPr>
            <p:cNvSpPr txBox="1"/>
            <p:nvPr/>
          </p:nvSpPr>
          <p:spPr>
            <a:xfrm>
              <a:off x="1057275" y="800100"/>
              <a:ext cx="56007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lang="en-US" sz="2400" b="1" dirty="0">
                  <a:solidFill>
                    <a:srgbClr val="002060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nhỏ</a:t>
              </a:r>
              <a:r>
                <a:rPr lang="en-US" sz="2400" b="1" dirty="0">
                  <a:solidFill>
                    <a:srgbClr val="002060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lang="en-US" sz="2400" b="1" dirty="0">
                  <a:solidFill>
                    <a:srgbClr val="002060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lang="en-US" sz="2400" b="1" dirty="0">
                  <a:solidFill>
                    <a:srgbClr val="002060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Lần</a:t>
              </a:r>
              <a:r>
                <a:rPr lang="en-US" sz="2400" b="1" dirty="0">
                  <a:solidFill>
                    <a:srgbClr val="002060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đầu</a:t>
              </a:r>
              <a:r>
                <a:rPr lang="en-US" sz="2400" b="1" dirty="0">
                  <a:solidFill>
                    <a:srgbClr val="002060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 ra </a:t>
              </a:r>
              <a:r>
                <a:rPr lang="en-US" sz="2400" b="1" dirty="0" err="1">
                  <a:solidFill>
                    <a:srgbClr val="002060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biển</a:t>
              </a:r>
              <a:endParaRPr lang="en-US" sz="2400" b="1" dirty="0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CB7DA7B9-0765-4F42-A8A5-EB648E9DF1EA}"/>
              </a:ext>
            </a:extLst>
          </p:cNvPr>
          <p:cNvGrpSpPr/>
          <p:nvPr/>
        </p:nvGrpSpPr>
        <p:grpSpPr>
          <a:xfrm>
            <a:off x="114299" y="4647755"/>
            <a:ext cx="6467477" cy="547390"/>
            <a:chOff x="190500" y="714375"/>
            <a:chExt cx="6467477" cy="547390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571DFF73-C3FE-40CC-B174-08F741D73641}"/>
                </a:ext>
              </a:extLst>
            </p:cNvPr>
            <p:cNvGrpSpPr/>
            <p:nvPr/>
          </p:nvGrpSpPr>
          <p:grpSpPr>
            <a:xfrm>
              <a:off x="190500" y="714375"/>
              <a:ext cx="6305551" cy="523220"/>
              <a:chOff x="190500" y="714375"/>
              <a:chExt cx="6305551" cy="523220"/>
            </a:xfrm>
          </p:grpSpPr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3249E9E6-4D59-4381-A518-D2442666BB2E}"/>
                  </a:ext>
                </a:extLst>
              </p:cNvPr>
              <p:cNvSpPr/>
              <p:nvPr/>
            </p:nvSpPr>
            <p:spPr>
              <a:xfrm>
                <a:off x="190500" y="714375"/>
                <a:ext cx="704850" cy="523220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/>
                  <a:t>6</a:t>
                </a: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37D4F4AD-25C3-45AB-A277-E0605B2DAC66}"/>
                  </a:ext>
                </a:extLst>
              </p:cNvPr>
              <p:cNvSpPr/>
              <p:nvPr/>
            </p:nvSpPr>
            <p:spPr>
              <a:xfrm>
                <a:off x="895349" y="714375"/>
                <a:ext cx="5600702" cy="523220"/>
              </a:xfrm>
              <a:prstGeom prst="roundRect">
                <a:avLst/>
              </a:prstGeom>
              <a:solidFill>
                <a:srgbClr val="E7B7C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D3EDEAC9-F4E9-4696-AD49-05C97BE797E3}"/>
                </a:ext>
              </a:extLst>
            </p:cNvPr>
            <p:cNvSpPr txBox="1"/>
            <p:nvPr/>
          </p:nvSpPr>
          <p:spPr>
            <a:xfrm>
              <a:off x="1057275" y="800100"/>
              <a:ext cx="56007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lang="en-US" sz="2400" b="1" dirty="0">
                  <a:solidFill>
                    <a:srgbClr val="002060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nhỏ</a:t>
              </a:r>
              <a:r>
                <a:rPr lang="en-US" sz="2400" b="1" dirty="0">
                  <a:solidFill>
                    <a:srgbClr val="002060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lang="en-US" sz="2400" b="1" dirty="0">
                  <a:solidFill>
                    <a:srgbClr val="002060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lang="en-US" sz="2400" b="1" dirty="0">
                  <a:solidFill>
                    <a:srgbClr val="002060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Tạm</a:t>
              </a:r>
              <a:r>
                <a:rPr lang="en-US" sz="2400" b="1" dirty="0">
                  <a:solidFill>
                    <a:srgbClr val="002060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biệt</a:t>
              </a:r>
              <a:r>
                <a:rPr lang="en-US" sz="2400" b="1" dirty="0">
                  <a:solidFill>
                    <a:srgbClr val="002060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mùa</a:t>
              </a:r>
              <a:r>
                <a:rPr lang="en-US" sz="2400" b="1" dirty="0">
                  <a:solidFill>
                    <a:srgbClr val="002060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hè</a:t>
              </a:r>
              <a:endParaRPr lang="en-US" sz="2400" b="1" dirty="0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52B79110-BF06-4A87-B9DE-5479C64D3EF4}"/>
              </a:ext>
            </a:extLst>
          </p:cNvPr>
          <p:cNvGrpSpPr/>
          <p:nvPr/>
        </p:nvGrpSpPr>
        <p:grpSpPr>
          <a:xfrm>
            <a:off x="7658100" y="729377"/>
            <a:ext cx="4343401" cy="523220"/>
            <a:chOff x="190500" y="714375"/>
            <a:chExt cx="5303962" cy="523220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52CF9D26-DF7D-4061-B9D4-E14ECA137028}"/>
                </a:ext>
              </a:extLst>
            </p:cNvPr>
            <p:cNvGrpSpPr/>
            <p:nvPr/>
          </p:nvGrpSpPr>
          <p:grpSpPr>
            <a:xfrm>
              <a:off x="190500" y="714375"/>
              <a:ext cx="5303962" cy="523220"/>
              <a:chOff x="190500" y="714375"/>
              <a:chExt cx="5303962" cy="523220"/>
            </a:xfrm>
          </p:grpSpPr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EC58A855-BA50-43D8-BEB8-66276F8D7824}"/>
                  </a:ext>
                </a:extLst>
              </p:cNvPr>
              <p:cNvSpPr/>
              <p:nvPr/>
            </p:nvSpPr>
            <p:spPr>
              <a:xfrm>
                <a:off x="190500" y="714375"/>
                <a:ext cx="514351" cy="523220"/>
              </a:xfrm>
              <a:prstGeom prst="ellips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/>
                  <a:t>a</a:t>
                </a:r>
              </a:p>
            </p:txBody>
          </p:sp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074D452F-3D3B-43F8-8271-2D7DFAE2AA3F}"/>
                  </a:ext>
                </a:extLst>
              </p:cNvPr>
              <p:cNvSpPr/>
              <p:nvPr/>
            </p:nvSpPr>
            <p:spPr>
              <a:xfrm>
                <a:off x="704851" y="714375"/>
                <a:ext cx="4789611" cy="523220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F9C64ACC-D410-4D74-80B7-B186D5E6B5D2}"/>
                </a:ext>
              </a:extLst>
            </p:cNvPr>
            <p:cNvSpPr txBox="1"/>
            <p:nvPr/>
          </p:nvSpPr>
          <p:spPr>
            <a:xfrm>
              <a:off x="771526" y="745152"/>
              <a:ext cx="43719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Thăm</a:t>
              </a:r>
              <a:r>
                <a:rPr lang="en-US" sz="2400" b="1" dirty="0">
                  <a:solidFill>
                    <a:srgbClr val="002060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rừng</a:t>
              </a:r>
              <a:r>
                <a:rPr lang="en-US" sz="2400" b="1" dirty="0">
                  <a:solidFill>
                    <a:srgbClr val="002060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Trường</a:t>
              </a:r>
              <a:r>
                <a:rPr lang="en-US" sz="2400" b="1" dirty="0">
                  <a:solidFill>
                    <a:srgbClr val="002060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Sơn</a:t>
              </a:r>
              <a:endParaRPr lang="en-US" sz="2400" b="1" dirty="0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59815626-78AD-4AB7-9CBE-B4337A340847}"/>
              </a:ext>
            </a:extLst>
          </p:cNvPr>
          <p:cNvGrpSpPr/>
          <p:nvPr/>
        </p:nvGrpSpPr>
        <p:grpSpPr>
          <a:xfrm>
            <a:off x="7658100" y="1510785"/>
            <a:ext cx="4410076" cy="523220"/>
            <a:chOff x="190500" y="714375"/>
            <a:chExt cx="5385382" cy="523220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773E7020-0754-4E04-BE8B-F97BBDA66DF6}"/>
                </a:ext>
              </a:extLst>
            </p:cNvPr>
            <p:cNvGrpSpPr/>
            <p:nvPr/>
          </p:nvGrpSpPr>
          <p:grpSpPr>
            <a:xfrm>
              <a:off x="190500" y="714375"/>
              <a:ext cx="5385382" cy="523220"/>
              <a:chOff x="190500" y="714375"/>
              <a:chExt cx="5385382" cy="523220"/>
            </a:xfrm>
          </p:grpSpPr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42A5CF62-A816-454B-A70B-FB8BBBD238BE}"/>
                  </a:ext>
                </a:extLst>
              </p:cNvPr>
              <p:cNvSpPr/>
              <p:nvPr/>
            </p:nvSpPr>
            <p:spPr>
              <a:xfrm>
                <a:off x="190500" y="714375"/>
                <a:ext cx="514351" cy="523220"/>
              </a:xfrm>
              <a:prstGeom prst="ellips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/>
                  <a:t>b</a:t>
                </a:r>
              </a:p>
            </p:txBody>
          </p:sp>
          <p:sp>
            <p:nvSpPr>
              <p:cNvPr id="53" name="Rectangle: Rounded Corners 52">
                <a:extLst>
                  <a:ext uri="{FF2B5EF4-FFF2-40B4-BE49-F238E27FC236}">
                    <a16:creationId xmlns:a16="http://schemas.microsoft.com/office/drawing/2014/main" id="{274C79D5-DFCA-40AC-B5C8-6DBB82C14625}"/>
                  </a:ext>
                </a:extLst>
              </p:cNvPr>
              <p:cNvSpPr/>
              <p:nvPr/>
            </p:nvSpPr>
            <p:spPr>
              <a:xfrm>
                <a:off x="704851" y="714375"/>
                <a:ext cx="4871031" cy="523220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7369D247-7905-4C22-9EE8-F692EF067C73}"/>
                </a:ext>
              </a:extLst>
            </p:cNvPr>
            <p:cNvSpPr txBox="1"/>
            <p:nvPr/>
          </p:nvSpPr>
          <p:spPr>
            <a:xfrm>
              <a:off x="771526" y="745152"/>
              <a:ext cx="43719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2060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Ra </a:t>
              </a:r>
              <a:r>
                <a:rPr lang="en-US" sz="2400" b="1" dirty="0" err="1">
                  <a:solidFill>
                    <a:srgbClr val="002060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biển</a:t>
              </a:r>
              <a:r>
                <a:rPr lang="en-US" sz="2400" b="1" dirty="0">
                  <a:solidFill>
                    <a:srgbClr val="002060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Quy</a:t>
              </a:r>
              <a:r>
                <a:rPr lang="en-US" sz="2400" b="1" dirty="0">
                  <a:solidFill>
                    <a:srgbClr val="002060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Nhơn</a:t>
              </a:r>
              <a:endParaRPr lang="en-US" sz="2400" b="1" dirty="0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AFDA7F28-25FA-4F19-9C8A-E107ADACA17D}"/>
              </a:ext>
            </a:extLst>
          </p:cNvPr>
          <p:cNvGrpSpPr/>
          <p:nvPr/>
        </p:nvGrpSpPr>
        <p:grpSpPr>
          <a:xfrm>
            <a:off x="7658100" y="2339459"/>
            <a:ext cx="4410076" cy="523220"/>
            <a:chOff x="190500" y="714375"/>
            <a:chExt cx="5385382" cy="523220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BA45B734-FAAD-497A-A0AF-EEAEB2F9C2C1}"/>
                </a:ext>
              </a:extLst>
            </p:cNvPr>
            <p:cNvGrpSpPr/>
            <p:nvPr/>
          </p:nvGrpSpPr>
          <p:grpSpPr>
            <a:xfrm>
              <a:off x="190500" y="714375"/>
              <a:ext cx="5385382" cy="523220"/>
              <a:chOff x="190500" y="714375"/>
              <a:chExt cx="5385382" cy="523220"/>
            </a:xfrm>
          </p:grpSpPr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A3F7FF74-FE87-4870-AEC4-DD95DEC718A0}"/>
                  </a:ext>
                </a:extLst>
              </p:cNvPr>
              <p:cNvSpPr/>
              <p:nvPr/>
            </p:nvSpPr>
            <p:spPr>
              <a:xfrm>
                <a:off x="190500" y="714375"/>
                <a:ext cx="514351" cy="523220"/>
              </a:xfrm>
              <a:prstGeom prst="ellips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/>
                  <a:t>c</a:t>
                </a:r>
              </a:p>
            </p:txBody>
          </p:sp>
          <p:sp>
            <p:nvSpPr>
              <p:cNvPr id="58" name="Rectangle: Rounded Corners 57">
                <a:extLst>
                  <a:ext uri="{FF2B5EF4-FFF2-40B4-BE49-F238E27FC236}">
                    <a16:creationId xmlns:a16="http://schemas.microsoft.com/office/drawing/2014/main" id="{A7DF2A86-34E4-4966-9147-BFD9FD62EC1F}"/>
                  </a:ext>
                </a:extLst>
              </p:cNvPr>
              <p:cNvSpPr/>
              <p:nvPr/>
            </p:nvSpPr>
            <p:spPr>
              <a:xfrm>
                <a:off x="704851" y="714375"/>
                <a:ext cx="4871031" cy="523220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B11F6F3B-2782-40BD-8D3B-2956F334343C}"/>
                </a:ext>
              </a:extLst>
            </p:cNvPr>
            <p:cNvSpPr txBox="1"/>
            <p:nvPr/>
          </p:nvSpPr>
          <p:spPr>
            <a:xfrm>
              <a:off x="771526" y="745152"/>
              <a:ext cx="43719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Về</a:t>
              </a:r>
              <a:r>
                <a:rPr lang="en-US" sz="2400" b="1" dirty="0">
                  <a:solidFill>
                    <a:srgbClr val="002060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quê</a:t>
              </a:r>
              <a:r>
                <a:rPr lang="en-US" sz="2400" b="1" dirty="0">
                  <a:solidFill>
                    <a:srgbClr val="002060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với</a:t>
              </a:r>
              <a:r>
                <a:rPr lang="en-US" sz="2400" b="1" dirty="0">
                  <a:solidFill>
                    <a:srgbClr val="002060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ông</a:t>
              </a:r>
              <a:r>
                <a:rPr lang="en-US" sz="2400" b="1" dirty="0">
                  <a:solidFill>
                    <a:srgbClr val="002060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bà</a:t>
              </a:r>
              <a:endParaRPr lang="en-US" sz="2400" b="1" dirty="0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F4DEDDC5-A15F-4FCC-8878-B2A628AFC3AD}"/>
              </a:ext>
            </a:extLst>
          </p:cNvPr>
          <p:cNvGrpSpPr/>
          <p:nvPr/>
        </p:nvGrpSpPr>
        <p:grpSpPr>
          <a:xfrm>
            <a:off x="7658100" y="3091934"/>
            <a:ext cx="4410076" cy="523220"/>
            <a:chOff x="190500" y="714375"/>
            <a:chExt cx="5385382" cy="523220"/>
          </a:xfrm>
        </p:grpSpPr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C5FE5D9C-D85A-40AE-9D26-E18EC95302A1}"/>
                </a:ext>
              </a:extLst>
            </p:cNvPr>
            <p:cNvGrpSpPr/>
            <p:nvPr/>
          </p:nvGrpSpPr>
          <p:grpSpPr>
            <a:xfrm>
              <a:off x="190500" y="714375"/>
              <a:ext cx="5385382" cy="523220"/>
              <a:chOff x="190500" y="714375"/>
              <a:chExt cx="5385382" cy="523220"/>
            </a:xfrm>
          </p:grpSpPr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CE37066F-79E2-4D1D-9574-8BCC552EDCC5}"/>
                  </a:ext>
                </a:extLst>
              </p:cNvPr>
              <p:cNvSpPr/>
              <p:nvPr/>
            </p:nvSpPr>
            <p:spPr>
              <a:xfrm>
                <a:off x="190500" y="714375"/>
                <a:ext cx="514351" cy="523220"/>
              </a:xfrm>
              <a:prstGeom prst="ellips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/>
                  <a:t>d</a:t>
                </a:r>
              </a:p>
            </p:txBody>
          </p:sp>
          <p:sp>
            <p:nvSpPr>
              <p:cNvPr id="63" name="Rectangle: Rounded Corners 62">
                <a:extLst>
                  <a:ext uri="{FF2B5EF4-FFF2-40B4-BE49-F238E27FC236}">
                    <a16:creationId xmlns:a16="http://schemas.microsoft.com/office/drawing/2014/main" id="{B4BFBE90-5788-415C-9F71-ABD8BFE22734}"/>
                  </a:ext>
                </a:extLst>
              </p:cNvPr>
              <p:cNvSpPr/>
              <p:nvPr/>
            </p:nvSpPr>
            <p:spPr>
              <a:xfrm>
                <a:off x="704851" y="714375"/>
                <a:ext cx="4871031" cy="523220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1A9EAB94-E05B-4F92-A476-3FADB75DAB79}"/>
                </a:ext>
              </a:extLst>
            </p:cNvPr>
            <p:cNvSpPr txBox="1"/>
            <p:nvPr/>
          </p:nvSpPr>
          <p:spPr>
            <a:xfrm>
              <a:off x="771526" y="745152"/>
              <a:ext cx="43719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Vào</a:t>
              </a:r>
              <a:r>
                <a:rPr lang="en-US" sz="2400" b="1" dirty="0">
                  <a:solidFill>
                    <a:srgbClr val="002060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bếp</a:t>
              </a:r>
              <a:r>
                <a:rPr lang="en-US" sz="2400" b="1" dirty="0">
                  <a:solidFill>
                    <a:srgbClr val="002060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cùng</a:t>
              </a:r>
              <a:r>
                <a:rPr lang="en-US" sz="2400" b="1" dirty="0">
                  <a:solidFill>
                    <a:srgbClr val="002060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mẹ</a:t>
              </a:r>
              <a:endParaRPr lang="en-US" sz="2400" b="1" dirty="0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383E3465-2B38-464E-A553-2BF5A65665DA}"/>
              </a:ext>
            </a:extLst>
          </p:cNvPr>
          <p:cNvGrpSpPr/>
          <p:nvPr/>
        </p:nvGrpSpPr>
        <p:grpSpPr>
          <a:xfrm>
            <a:off x="7688776" y="3915489"/>
            <a:ext cx="4410076" cy="861775"/>
            <a:chOff x="190500" y="714374"/>
            <a:chExt cx="5385382" cy="861775"/>
          </a:xfrm>
        </p:grpSpPr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095A3221-732C-4F7A-A1FB-CECBE1D13F6E}"/>
                </a:ext>
              </a:extLst>
            </p:cNvPr>
            <p:cNvGrpSpPr/>
            <p:nvPr/>
          </p:nvGrpSpPr>
          <p:grpSpPr>
            <a:xfrm>
              <a:off x="190500" y="714374"/>
              <a:ext cx="5385382" cy="830997"/>
              <a:chOff x="190500" y="714374"/>
              <a:chExt cx="5385382" cy="830997"/>
            </a:xfrm>
          </p:grpSpPr>
          <p:sp>
            <p:nvSpPr>
              <p:cNvPr id="67" name="Oval 66">
                <a:extLst>
                  <a:ext uri="{FF2B5EF4-FFF2-40B4-BE49-F238E27FC236}">
                    <a16:creationId xmlns:a16="http://schemas.microsoft.com/office/drawing/2014/main" id="{FA822091-5263-492D-82F5-11548EBFEABD}"/>
                  </a:ext>
                </a:extLst>
              </p:cNvPr>
              <p:cNvSpPr/>
              <p:nvPr/>
            </p:nvSpPr>
            <p:spPr>
              <a:xfrm>
                <a:off x="190500" y="714375"/>
                <a:ext cx="514351" cy="523220"/>
              </a:xfrm>
              <a:prstGeom prst="ellips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/>
                  <a:t>e</a:t>
                </a:r>
              </a:p>
            </p:txBody>
          </p:sp>
          <p:sp>
            <p:nvSpPr>
              <p:cNvPr id="68" name="Rectangle: Rounded Corners 67">
                <a:extLst>
                  <a:ext uri="{FF2B5EF4-FFF2-40B4-BE49-F238E27FC236}">
                    <a16:creationId xmlns:a16="http://schemas.microsoft.com/office/drawing/2014/main" id="{53856BAE-E5A1-425D-80DE-800CB56B0A95}"/>
                  </a:ext>
                </a:extLst>
              </p:cNvPr>
              <p:cNvSpPr/>
              <p:nvPr/>
            </p:nvSpPr>
            <p:spPr>
              <a:xfrm>
                <a:off x="704851" y="714374"/>
                <a:ext cx="4871031" cy="830997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F96481AC-6361-48F8-A37B-2DCEA0054C12}"/>
                </a:ext>
              </a:extLst>
            </p:cNvPr>
            <p:cNvSpPr txBox="1"/>
            <p:nvPr/>
          </p:nvSpPr>
          <p:spPr>
            <a:xfrm>
              <a:off x="771526" y="745152"/>
              <a:ext cx="437197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2060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Ra </a:t>
              </a:r>
              <a:r>
                <a:rPr lang="en-US" sz="2400" b="1" dirty="0" err="1">
                  <a:solidFill>
                    <a:srgbClr val="002060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vườn</a:t>
              </a:r>
              <a:r>
                <a:rPr lang="en-US" sz="2400" b="1" dirty="0">
                  <a:solidFill>
                    <a:srgbClr val="002060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hái</a:t>
              </a:r>
              <a:r>
                <a:rPr lang="en-US" sz="2400" b="1" dirty="0">
                  <a:solidFill>
                    <a:srgbClr val="002060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quả</a:t>
              </a:r>
              <a:r>
                <a:rPr lang="en-US" sz="2400" b="1" dirty="0">
                  <a:solidFill>
                    <a:srgbClr val="002060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và</a:t>
              </a:r>
              <a:r>
                <a:rPr lang="en-US" sz="2400" b="1" dirty="0">
                  <a:solidFill>
                    <a:srgbClr val="002060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đi</a:t>
              </a:r>
              <a:r>
                <a:rPr lang="en-US" sz="2400" b="1" dirty="0">
                  <a:solidFill>
                    <a:srgbClr val="002060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chợ</a:t>
              </a:r>
              <a:r>
                <a:rPr lang="en-US" sz="2400" b="1" dirty="0">
                  <a:solidFill>
                    <a:srgbClr val="002060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cùng</a:t>
              </a:r>
              <a:r>
                <a:rPr lang="en-US" sz="2400" b="1" dirty="0">
                  <a:solidFill>
                    <a:srgbClr val="002060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mẹ</a:t>
              </a:r>
              <a:endParaRPr lang="en-US" sz="2400" b="1" dirty="0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557E1132-7AD4-43DB-BB0F-2AD038AAFC55}"/>
              </a:ext>
            </a:extLst>
          </p:cNvPr>
          <p:cNvGrpSpPr/>
          <p:nvPr/>
        </p:nvGrpSpPr>
        <p:grpSpPr>
          <a:xfrm>
            <a:off x="7688776" y="4933535"/>
            <a:ext cx="4410076" cy="523220"/>
            <a:chOff x="190500" y="714375"/>
            <a:chExt cx="5385382" cy="523220"/>
          </a:xfrm>
        </p:grpSpPr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E81CB451-9930-4C27-98E5-0978A59464C1}"/>
                </a:ext>
              </a:extLst>
            </p:cNvPr>
            <p:cNvGrpSpPr/>
            <p:nvPr/>
          </p:nvGrpSpPr>
          <p:grpSpPr>
            <a:xfrm>
              <a:off x="190500" y="714375"/>
              <a:ext cx="5385382" cy="523220"/>
              <a:chOff x="190500" y="714375"/>
              <a:chExt cx="5385382" cy="523220"/>
            </a:xfrm>
          </p:grpSpPr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id="{79AA6F53-179F-4103-87B1-F2D1160BD703}"/>
                  </a:ext>
                </a:extLst>
              </p:cNvPr>
              <p:cNvSpPr/>
              <p:nvPr/>
            </p:nvSpPr>
            <p:spPr>
              <a:xfrm>
                <a:off x="190500" y="714375"/>
                <a:ext cx="514351" cy="523220"/>
              </a:xfrm>
              <a:prstGeom prst="ellips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/>
                  <a:t>g</a:t>
                </a:r>
              </a:p>
            </p:txBody>
          </p:sp>
          <p:sp>
            <p:nvSpPr>
              <p:cNvPr id="73" name="Rectangle: Rounded Corners 72">
                <a:extLst>
                  <a:ext uri="{FF2B5EF4-FFF2-40B4-BE49-F238E27FC236}">
                    <a16:creationId xmlns:a16="http://schemas.microsoft.com/office/drawing/2014/main" id="{F7213869-3234-4044-A813-2B19782CFF05}"/>
                  </a:ext>
                </a:extLst>
              </p:cNvPr>
              <p:cNvSpPr/>
              <p:nvPr/>
            </p:nvSpPr>
            <p:spPr>
              <a:xfrm>
                <a:off x="704851" y="714375"/>
                <a:ext cx="4871031" cy="523220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D99AB753-FCDE-46A5-9072-1C4571BED392}"/>
                </a:ext>
              </a:extLst>
            </p:cNvPr>
            <p:cNvSpPr txBox="1"/>
            <p:nvPr/>
          </p:nvSpPr>
          <p:spPr>
            <a:xfrm>
              <a:off x="771526" y="745152"/>
              <a:ext cx="43719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Đến</a:t>
              </a:r>
              <a:r>
                <a:rPr lang="en-US" sz="2400" b="1" dirty="0">
                  <a:solidFill>
                    <a:srgbClr val="002060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bể</a:t>
              </a:r>
              <a:r>
                <a:rPr lang="en-US" sz="2400" b="1" dirty="0">
                  <a:solidFill>
                    <a:srgbClr val="002060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bơi</a:t>
              </a:r>
              <a:r>
                <a:rPr lang="en-US" sz="2400" b="1" dirty="0">
                  <a:solidFill>
                    <a:srgbClr val="002060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học</a:t>
              </a:r>
              <a:r>
                <a:rPr lang="en-US" sz="2400" b="1" dirty="0">
                  <a:solidFill>
                    <a:srgbClr val="002060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a typeface="Arial-Rounded" panose="020B0500000000000000" pitchFamily="34" charset="0"/>
                  <a:cs typeface="Arial-Rounded" panose="020B0500000000000000" pitchFamily="34" charset="0"/>
                </a:rPr>
                <a:t>bơi</a:t>
              </a:r>
              <a:endParaRPr lang="en-US" sz="2400" b="1" dirty="0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52551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B0F2FB65-0867-42B0-AAAC-55636B5B9486}"/>
              </a:ext>
            </a:extLst>
          </p:cNvPr>
          <p:cNvGrpSpPr/>
          <p:nvPr/>
        </p:nvGrpSpPr>
        <p:grpSpPr>
          <a:xfrm>
            <a:off x="-297930" y="2110791"/>
            <a:ext cx="6392531" cy="3288844"/>
            <a:chOff x="2614305" y="2051436"/>
            <a:chExt cx="6392531" cy="3288844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8171CC16-FD9D-4CDF-8EDF-FC72CAE1903E}"/>
                </a:ext>
              </a:extLst>
            </p:cNvPr>
            <p:cNvGrpSpPr/>
            <p:nvPr/>
          </p:nvGrpSpPr>
          <p:grpSpPr>
            <a:xfrm>
              <a:off x="3914775" y="2051436"/>
              <a:ext cx="4025838" cy="2755128"/>
              <a:chOff x="2280232" y="2431381"/>
              <a:chExt cx="2172083" cy="1373205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AFFCF10D-E015-4686-BE3E-FEBCD1968EE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2099" r="73673" b="9264"/>
              <a:stretch/>
            </p:blipFill>
            <p:spPr>
              <a:xfrm rot="21122734">
                <a:off x="2280232" y="2431381"/>
                <a:ext cx="1168923" cy="1373205"/>
              </a:xfrm>
              <a:prstGeom prst="rect">
                <a:avLst/>
              </a:pr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4F20A138-667B-45C4-9391-744837C7AD2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4288" t="62865" r="1059" b="8498"/>
              <a:stretch/>
            </p:blipFill>
            <p:spPr>
              <a:xfrm rot="260226">
                <a:off x="3357722" y="2431381"/>
                <a:ext cx="1094593" cy="1373205"/>
              </a:xfrm>
              <a:prstGeom prst="rect">
                <a:avLst/>
              </a:prstGeom>
            </p:spPr>
          </p:pic>
        </p:grp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EF2FE6C-333B-4EAE-ACC7-E0700BBD9AF2}"/>
                </a:ext>
              </a:extLst>
            </p:cNvPr>
            <p:cNvSpPr/>
            <p:nvPr/>
          </p:nvSpPr>
          <p:spPr>
            <a:xfrm>
              <a:off x="2614305" y="4755505"/>
              <a:ext cx="6392531" cy="58477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Hỏi</a:t>
              </a:r>
              <a:r>
                <a:rPr kumimoji="0" lang="en-US" sz="3200" b="1" i="0" u="none" strike="noStrike" kern="0" cap="none" spc="0" normalizeH="0" baseline="0" noProof="0" dirty="0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 </a:t>
              </a:r>
              <a:r>
                <a:rPr lang="en-US" sz="3200" b="1" kern="0" dirty="0" err="1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</a:rPr>
                <a:t>đáp</a:t>
              </a:r>
              <a:r>
                <a:rPr lang="en-US" sz="3200" b="1" kern="0" dirty="0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nhóm</a:t>
              </a:r>
              <a:r>
                <a:rPr kumimoji="0" lang="en-US" sz="3200" b="1" i="0" u="none" strike="noStrike" kern="0" cap="none" spc="0" normalizeH="0" baseline="0" noProof="0" dirty="0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đôi</a:t>
              </a:r>
              <a:endParaRPr kumimoji="0" lang="en-US" sz="3200" b="1" i="0" u="none" strike="noStrike" kern="0" cap="none" spc="0" normalizeH="0" baseline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F17475"/>
                  </a:outerShdw>
                </a:effectLst>
                <a:uLnTx/>
                <a:uFillTx/>
              </a:endParaRPr>
            </a:p>
          </p:txBody>
        </p:sp>
      </p:grpSp>
      <p:sp>
        <p:nvSpPr>
          <p:cNvPr id="18" name="Rounded Rectangle 28">
            <a:extLst>
              <a:ext uri="{FF2B5EF4-FFF2-40B4-BE49-F238E27FC236}">
                <a16:creationId xmlns:a16="http://schemas.microsoft.com/office/drawing/2014/main" id="{B653FEB5-44D3-4D5C-8C67-00C3873F6520}"/>
              </a:ext>
            </a:extLst>
          </p:cNvPr>
          <p:cNvSpPr/>
          <p:nvPr/>
        </p:nvSpPr>
        <p:spPr>
          <a:xfrm>
            <a:off x="5103540" y="1828800"/>
            <a:ext cx="6867526" cy="7905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6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Nhóm đôi hỏi – đáp từng bài đọc.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Rounded Rectangle 28">
            <a:extLst>
              <a:ext uri="{FF2B5EF4-FFF2-40B4-BE49-F238E27FC236}">
                <a16:creationId xmlns:a16="http://schemas.microsoft.com/office/drawing/2014/main" id="{0127773F-9D8A-41D1-BE4D-DA858C957B73}"/>
              </a:ext>
            </a:extLst>
          </p:cNvPr>
          <p:cNvSpPr/>
          <p:nvPr/>
        </p:nvSpPr>
        <p:spPr>
          <a:xfrm>
            <a:off x="5129651" y="2926542"/>
            <a:ext cx="6867526" cy="1112057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600" b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Chọn ý thích hợp với từng bài nối vào VBT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322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096751" cy="6858000"/>
          </a:xfrm>
          <a:prstGeom prst="rect">
            <a:avLst/>
          </a:prstGeom>
        </p:spPr>
      </p:pic>
      <p:pic>
        <p:nvPicPr>
          <p:cNvPr id="9" name="图片 9">
            <a:extLst>
              <a:ext uri="{FF2B5EF4-FFF2-40B4-BE49-F238E27FC236}">
                <a16:creationId xmlns:a16="http://schemas.microsoft.com/office/drawing/2014/main" id="{97FF8CC1-9C53-4CDC-A239-2FE4F9CFF87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>
            <a:off x="10684042" y="0"/>
            <a:ext cx="1507970" cy="212958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1602F45-A339-45EA-A785-31AF84C4E37C}"/>
              </a:ext>
            </a:extLst>
          </p:cNvPr>
          <p:cNvSpPr txBox="1"/>
          <p:nvPr/>
        </p:nvSpPr>
        <p:spPr>
          <a:xfrm>
            <a:off x="4670891" y="1068616"/>
            <a:ext cx="3462182" cy="1200329"/>
          </a:xfrm>
          <a:prstGeom prst="rect">
            <a:avLst/>
          </a:prstGeom>
          <a:noFill/>
          <a:scene3d>
            <a:camera prst="obliqueTopRight"/>
            <a:lightRig rig="brightRoom" dir="t"/>
          </a:scene3d>
          <a:sp3d extrusionH="381000"/>
        </p:spPr>
        <p:txBody>
          <a:bodyPr wrap="square" rtlCol="0">
            <a:spAutoFit/>
            <a:scene3d>
              <a:camera prst="obliqueTopRight"/>
              <a:lightRig rig="brightRoom" dir="t"/>
            </a:scene3d>
            <a:sp3d extrusionH="1524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-150" normalizeH="0" baseline="0" noProof="0" dirty="0">
                <a:ln>
                  <a:noFill/>
                </a:ln>
                <a:solidFill>
                  <a:srgbClr val="1B518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Chia </a:t>
            </a:r>
            <a:r>
              <a:rPr kumimoji="0" lang="en-US" sz="7200" b="0" i="0" u="none" strike="noStrike" kern="1200" cap="none" spc="-150" normalizeH="0" baseline="0" noProof="0" dirty="0" err="1">
                <a:ln>
                  <a:noFill/>
                </a:ln>
                <a:solidFill>
                  <a:srgbClr val="1B518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sẻ</a:t>
            </a:r>
            <a:endParaRPr kumimoji="0" lang="en-US" sz="7200" b="0" i="0" u="none" strike="noStrike" kern="1200" cap="none" spc="-150" normalizeH="0" baseline="0" noProof="0" dirty="0">
              <a:ln>
                <a:noFill/>
              </a:ln>
              <a:solidFill>
                <a:srgbClr val="1B518B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6A0728E1-AAD2-4492-AC80-71AEB933875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2" r="472" b="2650"/>
          <a:stretch/>
        </p:blipFill>
        <p:spPr>
          <a:xfrm>
            <a:off x="6090218" y="2423160"/>
            <a:ext cx="2852310" cy="3657600"/>
          </a:xfrm>
          <a:prstGeom prst="rect">
            <a:avLst/>
          </a:prstGeom>
        </p:spPr>
      </p:pic>
      <p:pic>
        <p:nvPicPr>
          <p:cNvPr id="13" name="Picture 12" descr="Icon&#10;&#10;Description automatically generated with low confidence">
            <a:extLst>
              <a:ext uri="{FF2B5EF4-FFF2-40B4-BE49-F238E27FC236}">
                <a16:creationId xmlns:a16="http://schemas.microsoft.com/office/drawing/2014/main" id="{AC5D7E17-36BC-41F3-AE37-4FCC0CFC959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1" t="3356" r="20505" b="2562"/>
          <a:stretch/>
        </p:blipFill>
        <p:spPr>
          <a:xfrm>
            <a:off x="3166600" y="2319921"/>
            <a:ext cx="2923618" cy="374904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5546FFA4-D444-41EC-81C9-2CA3B9CF1A91}"/>
              </a:ext>
            </a:extLst>
          </p:cNvPr>
          <p:cNvGrpSpPr/>
          <p:nvPr/>
        </p:nvGrpSpPr>
        <p:grpSpPr>
          <a:xfrm>
            <a:off x="449660" y="1005840"/>
            <a:ext cx="3609269" cy="2194560"/>
            <a:chOff x="449660" y="1005840"/>
            <a:chExt cx="3609269" cy="2194560"/>
          </a:xfrm>
        </p:grpSpPr>
        <p:pic>
          <p:nvPicPr>
            <p:cNvPr id="15" name="Picture 14" descr="Background pattern&#10;&#10;Description automatically generated">
              <a:extLst>
                <a:ext uri="{FF2B5EF4-FFF2-40B4-BE49-F238E27FC236}">
                  <a16:creationId xmlns:a16="http://schemas.microsoft.com/office/drawing/2014/main" id="{CFBA8F63-9674-487F-8C2D-55E1D1DDFA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55" t="12867" r="51697" b="69373"/>
            <a:stretch/>
          </p:blipFill>
          <p:spPr>
            <a:xfrm>
              <a:off x="449660" y="1005840"/>
              <a:ext cx="3609269" cy="2194560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273CDE6-DA43-4C8D-BDC6-4D7B29B6147B}"/>
                </a:ext>
              </a:extLst>
            </p:cNvPr>
            <p:cNvSpPr txBox="1"/>
            <p:nvPr/>
          </p:nvSpPr>
          <p:spPr>
            <a:xfrm>
              <a:off x="1040251" y="1738850"/>
              <a:ext cx="235664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Trình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bày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52D6B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054F85A-A347-49E9-8FA3-B1B6FE157717}"/>
              </a:ext>
            </a:extLst>
          </p:cNvPr>
          <p:cNvGrpSpPr/>
          <p:nvPr/>
        </p:nvGrpSpPr>
        <p:grpSpPr>
          <a:xfrm>
            <a:off x="8133073" y="822960"/>
            <a:ext cx="3190991" cy="2560320"/>
            <a:chOff x="8133073" y="822960"/>
            <a:chExt cx="3190991" cy="2560320"/>
          </a:xfrm>
        </p:grpSpPr>
        <p:pic>
          <p:nvPicPr>
            <p:cNvPr id="18" name="Picture 17" descr="Background pattern&#10;&#10;Description automatically generated">
              <a:extLst>
                <a:ext uri="{FF2B5EF4-FFF2-40B4-BE49-F238E27FC236}">
                  <a16:creationId xmlns:a16="http://schemas.microsoft.com/office/drawing/2014/main" id="{90A35D3C-A46E-4E78-823B-41C92D4DC5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792" t="10467" r="10758" b="68857"/>
            <a:stretch/>
          </p:blipFill>
          <p:spPr>
            <a:xfrm>
              <a:off x="8133073" y="822960"/>
              <a:ext cx="3190991" cy="2560320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0248963-996C-4E54-A383-7D8ADBF98168}"/>
                </a:ext>
              </a:extLst>
            </p:cNvPr>
            <p:cNvSpPr txBox="1"/>
            <p:nvPr/>
          </p:nvSpPr>
          <p:spPr>
            <a:xfrm>
              <a:off x="8722319" y="1718399"/>
              <a:ext cx="220922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Nhận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xét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endParaRPr>
            </a:p>
          </p:txBody>
        </p:sp>
      </p:grpSp>
      <p:pic>
        <p:nvPicPr>
          <p:cNvPr id="20" name="图片 9">
            <a:extLst>
              <a:ext uri="{FF2B5EF4-FFF2-40B4-BE49-F238E27FC236}">
                <a16:creationId xmlns:a16="http://schemas.microsoft.com/office/drawing/2014/main" id="{3D3A9E21-4553-44E7-AD5C-D54C496E40D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 flipH="1">
            <a:off x="-11575" y="-6018"/>
            <a:ext cx="1507970" cy="21295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9114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3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iết">
            <a:extLst>
              <a:ext uri="{FF2B5EF4-FFF2-40B4-BE49-F238E27FC236}">
                <a16:creationId xmlns:a16="http://schemas.microsoft.com/office/drawing/2014/main" id="{3B95EE9C-14C8-4318-B99C-AD2D6B3A0F5E}"/>
              </a:ext>
            </a:extLst>
          </p:cNvPr>
          <p:cNvSpPr txBox="1"/>
          <p:nvPr/>
        </p:nvSpPr>
        <p:spPr>
          <a:xfrm>
            <a:off x="-304800" y="0"/>
            <a:ext cx="1211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1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.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Trò chơi Tìm điểm đến của các bạn nhỏ trong các bài học.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885D742-83E1-4B76-B0AA-7B7CD09C7317}"/>
              </a:ext>
            </a:extLst>
          </p:cNvPr>
          <p:cNvGrpSpPr/>
          <p:nvPr/>
        </p:nvGrpSpPr>
        <p:grpSpPr>
          <a:xfrm>
            <a:off x="123824" y="705207"/>
            <a:ext cx="6238875" cy="547390"/>
            <a:chOff x="190500" y="714375"/>
            <a:chExt cx="6238875" cy="54739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7B513396-CFE7-4F7F-B249-86BD55A3A992}"/>
                </a:ext>
              </a:extLst>
            </p:cNvPr>
            <p:cNvGrpSpPr/>
            <p:nvPr/>
          </p:nvGrpSpPr>
          <p:grpSpPr>
            <a:xfrm>
              <a:off x="190500" y="714375"/>
              <a:ext cx="6238875" cy="523220"/>
              <a:chOff x="190500" y="714375"/>
              <a:chExt cx="6238875" cy="523220"/>
            </a:xfrm>
          </p:grpSpPr>
          <p:sp>
            <p:nvSpPr>
              <p:cNvPr id="2" name="Oval 1">
                <a:extLst>
                  <a:ext uri="{FF2B5EF4-FFF2-40B4-BE49-F238E27FC236}">
                    <a16:creationId xmlns:a16="http://schemas.microsoft.com/office/drawing/2014/main" id="{96D965E0-EDDF-448E-84BB-1C93BE5CC566}"/>
                  </a:ext>
                </a:extLst>
              </p:cNvPr>
              <p:cNvSpPr/>
              <p:nvPr/>
            </p:nvSpPr>
            <p:spPr>
              <a:xfrm>
                <a:off x="190500" y="714375"/>
                <a:ext cx="704850" cy="523220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1</a:t>
                </a:r>
              </a:p>
            </p:txBody>
          </p:sp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3DFBCD97-6164-4705-BE49-86CCD40B21B6}"/>
                  </a:ext>
                </a:extLst>
              </p:cNvPr>
              <p:cNvSpPr/>
              <p:nvPr/>
            </p:nvSpPr>
            <p:spPr>
              <a:xfrm>
                <a:off x="895349" y="714375"/>
                <a:ext cx="5534026" cy="523220"/>
              </a:xfrm>
              <a:prstGeom prst="roundRect">
                <a:avLst/>
              </a:prstGeom>
              <a:solidFill>
                <a:srgbClr val="E7B7C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95634C5-A696-4650-9E7B-5B9EDFB21CA0}"/>
                </a:ext>
              </a:extLst>
            </p:cNvPr>
            <p:cNvSpPr txBox="1"/>
            <p:nvPr/>
          </p:nvSpPr>
          <p:spPr>
            <a:xfrm>
              <a:off x="1057275" y="800100"/>
              <a:ext cx="43719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Arial-Rounded" panose="020B0500000000000000" pitchFamily="34" charset="0"/>
                  <a:cs typeface="Arial-Rounded" panose="020B0500000000000000" pitchFamily="34" charset="0"/>
                </a:rPr>
                <a:t>Sơn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Arial-Rounded" panose="020B0500000000000000" pitchFamily="34" charset="0"/>
                  <a:cs typeface="Arial-Rounded" panose="020B0500000000000000" pitchFamily="34" charset="0"/>
                </a:rPr>
                <a:t>Ngày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Arial-Rounded" panose="020B0500000000000000" pitchFamily="34" charset="0"/>
                  <a:cs typeface="Arial-Rounded" panose="020B0500000000000000" pitchFamily="34" charset="0"/>
                </a:rPr>
                <a:t>gặp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Arial-Rounded" panose="020B0500000000000000" pitchFamily="34" charset="0"/>
                  <a:cs typeface="Arial-Rounded" panose="020B0500000000000000" pitchFamily="34" charset="0"/>
                </a:rPr>
                <a:t>lại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A500386-DD66-40C5-8038-D11350A6DF41}"/>
              </a:ext>
            </a:extLst>
          </p:cNvPr>
          <p:cNvGrpSpPr/>
          <p:nvPr/>
        </p:nvGrpSpPr>
        <p:grpSpPr>
          <a:xfrm>
            <a:off x="123824" y="1538645"/>
            <a:ext cx="6467477" cy="547390"/>
            <a:chOff x="190500" y="714375"/>
            <a:chExt cx="6467477" cy="547390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16781281-0950-4D76-AF60-39B384F04E95}"/>
                </a:ext>
              </a:extLst>
            </p:cNvPr>
            <p:cNvGrpSpPr/>
            <p:nvPr/>
          </p:nvGrpSpPr>
          <p:grpSpPr>
            <a:xfrm>
              <a:off x="190500" y="714375"/>
              <a:ext cx="6305551" cy="523220"/>
              <a:chOff x="190500" y="714375"/>
              <a:chExt cx="6305551" cy="523220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6236C4B8-4F77-4D1A-AAA4-3616EBC0ABF3}"/>
                  </a:ext>
                </a:extLst>
              </p:cNvPr>
              <p:cNvSpPr/>
              <p:nvPr/>
            </p:nvSpPr>
            <p:spPr>
              <a:xfrm>
                <a:off x="190500" y="714375"/>
                <a:ext cx="704850" cy="523220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2</a:t>
                </a:r>
              </a:p>
            </p:txBody>
          </p:sp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E1226C32-C5C2-4031-976F-EAE5F53EE000}"/>
                  </a:ext>
                </a:extLst>
              </p:cNvPr>
              <p:cNvSpPr/>
              <p:nvPr/>
            </p:nvSpPr>
            <p:spPr>
              <a:xfrm>
                <a:off x="895349" y="714375"/>
                <a:ext cx="5600702" cy="523220"/>
              </a:xfrm>
              <a:prstGeom prst="roundRect">
                <a:avLst/>
              </a:prstGeom>
              <a:solidFill>
                <a:srgbClr val="E7B7C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8BF25A5-2429-4BF8-A31D-A8C5480C5926}"/>
                </a:ext>
              </a:extLst>
            </p:cNvPr>
            <p:cNvSpPr txBox="1"/>
            <p:nvPr/>
          </p:nvSpPr>
          <p:spPr>
            <a:xfrm>
              <a:off x="1057275" y="800100"/>
              <a:ext cx="56007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Arial-Rounded" panose="020B0500000000000000" pitchFamily="34" charset="0"/>
                  <a:cs typeface="Arial-Rounded" panose="020B0500000000000000" pitchFamily="34" charset="0"/>
                </a:rPr>
                <a:t>nhỏ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Arial-Rounded" panose="020B0500000000000000" pitchFamily="34" charset="0"/>
                  <a:cs typeface="Arial-Rounded" panose="020B0500000000000000" pitchFamily="34" charset="0"/>
                </a:rPr>
                <a:t>Cánh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Arial-Rounded" panose="020B0500000000000000" pitchFamily="34" charset="0"/>
                  <a:cs typeface="Arial-Rounded" panose="020B0500000000000000" pitchFamily="34" charset="0"/>
                </a:rPr>
                <a:t>rừng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Arial-Rounded" panose="020B0500000000000000" pitchFamily="34" charset="0"/>
                  <a:cs typeface="Arial-Rounded" panose="020B0500000000000000" pitchFamily="34" charset="0"/>
                </a:rPr>
                <a:t>nắng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BAEA7DA-D841-407F-84D3-CBEC5200912A}"/>
              </a:ext>
            </a:extLst>
          </p:cNvPr>
          <p:cNvGrpSpPr/>
          <p:nvPr/>
        </p:nvGrpSpPr>
        <p:grpSpPr>
          <a:xfrm>
            <a:off x="104774" y="2376845"/>
            <a:ext cx="6467477" cy="547390"/>
            <a:chOff x="190500" y="714375"/>
            <a:chExt cx="6467477" cy="547390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4E897C61-9C03-4BB1-B0CB-42D17316514B}"/>
                </a:ext>
              </a:extLst>
            </p:cNvPr>
            <p:cNvGrpSpPr/>
            <p:nvPr/>
          </p:nvGrpSpPr>
          <p:grpSpPr>
            <a:xfrm>
              <a:off x="190500" y="714375"/>
              <a:ext cx="6305551" cy="523220"/>
              <a:chOff x="190500" y="714375"/>
              <a:chExt cx="6305551" cy="523220"/>
            </a:xfrm>
          </p:grpSpPr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031B0FBB-E229-4136-98B4-2488574C8675}"/>
                  </a:ext>
                </a:extLst>
              </p:cNvPr>
              <p:cNvSpPr/>
              <p:nvPr/>
            </p:nvSpPr>
            <p:spPr>
              <a:xfrm>
                <a:off x="190500" y="714375"/>
                <a:ext cx="704850" cy="523220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3</a:t>
                </a:r>
              </a:p>
            </p:txBody>
          </p:sp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id="{74801966-ED90-4B70-B6B7-DB9032828733}"/>
                  </a:ext>
                </a:extLst>
              </p:cNvPr>
              <p:cNvSpPr/>
              <p:nvPr/>
            </p:nvSpPr>
            <p:spPr>
              <a:xfrm>
                <a:off x="895349" y="714375"/>
                <a:ext cx="5600702" cy="523220"/>
              </a:xfrm>
              <a:prstGeom prst="roundRect">
                <a:avLst/>
              </a:prstGeom>
              <a:solidFill>
                <a:srgbClr val="E7B7C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CA91D09-C141-4194-9909-F09AE80A60E9}"/>
                </a:ext>
              </a:extLst>
            </p:cNvPr>
            <p:cNvSpPr txBox="1"/>
            <p:nvPr/>
          </p:nvSpPr>
          <p:spPr>
            <a:xfrm>
              <a:off x="1057275" y="800100"/>
              <a:ext cx="56007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Arial-Rounded" panose="020B0500000000000000" pitchFamily="34" charset="0"/>
                  <a:cs typeface="Arial-Rounded" panose="020B0500000000000000" pitchFamily="34" charset="0"/>
                </a:rPr>
                <a:t>nhỏ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Arial-Rounded" panose="020B0500000000000000" pitchFamily="34" charset="0"/>
                  <a:cs typeface="Arial-Rounded" panose="020B0500000000000000" pitchFamily="34" charset="0"/>
                </a:rPr>
                <a:t>Tập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Arial-Rounded" panose="020B0500000000000000" pitchFamily="34" charset="0"/>
                  <a:cs typeface="Arial-Rounded" panose="020B0500000000000000" pitchFamily="34" charset="0"/>
                </a:rPr>
                <a:t>nấu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Arial-Rounded" panose="020B0500000000000000" pitchFamily="34" charset="0"/>
                  <a:cs typeface="Arial-Rounded" panose="020B0500000000000000" pitchFamily="34" charset="0"/>
                </a:rPr>
                <a:t>ăn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197F8DE-69F2-4A17-AAF4-8FE5255DE2B3}"/>
              </a:ext>
            </a:extLst>
          </p:cNvPr>
          <p:cNvGrpSpPr/>
          <p:nvPr/>
        </p:nvGrpSpPr>
        <p:grpSpPr>
          <a:xfrm>
            <a:off x="123824" y="3187185"/>
            <a:ext cx="6467477" cy="547390"/>
            <a:chOff x="190500" y="714375"/>
            <a:chExt cx="6467477" cy="547390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D490D060-A480-46B6-B9F8-5A31AAD8094F}"/>
                </a:ext>
              </a:extLst>
            </p:cNvPr>
            <p:cNvGrpSpPr/>
            <p:nvPr/>
          </p:nvGrpSpPr>
          <p:grpSpPr>
            <a:xfrm>
              <a:off x="190500" y="714375"/>
              <a:ext cx="6305551" cy="523220"/>
              <a:chOff x="190500" y="714375"/>
              <a:chExt cx="6305551" cy="523220"/>
            </a:xfrm>
          </p:grpSpPr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549B067A-F414-4F5A-A65E-16097085D0F7}"/>
                  </a:ext>
                </a:extLst>
              </p:cNvPr>
              <p:cNvSpPr/>
              <p:nvPr/>
            </p:nvSpPr>
            <p:spPr>
              <a:xfrm>
                <a:off x="190500" y="714375"/>
                <a:ext cx="704850" cy="523220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4</a:t>
                </a:r>
              </a:p>
            </p:txBody>
          </p:sp>
          <p:sp>
            <p:nvSpPr>
              <p:cNvPr id="33" name="Rectangle: Rounded Corners 32">
                <a:extLst>
                  <a:ext uri="{FF2B5EF4-FFF2-40B4-BE49-F238E27FC236}">
                    <a16:creationId xmlns:a16="http://schemas.microsoft.com/office/drawing/2014/main" id="{FAC3D8F0-10F6-4157-AA64-CED7CC5F4508}"/>
                  </a:ext>
                </a:extLst>
              </p:cNvPr>
              <p:cNvSpPr/>
              <p:nvPr/>
            </p:nvSpPr>
            <p:spPr>
              <a:xfrm>
                <a:off x="895349" y="714375"/>
                <a:ext cx="5600702" cy="523220"/>
              </a:xfrm>
              <a:prstGeom prst="roundRect">
                <a:avLst/>
              </a:prstGeom>
              <a:solidFill>
                <a:srgbClr val="E7B7C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A03E98B1-8885-44BD-A675-88F837F4F2B0}"/>
                </a:ext>
              </a:extLst>
            </p:cNvPr>
            <p:cNvSpPr txBox="1"/>
            <p:nvPr/>
          </p:nvSpPr>
          <p:spPr>
            <a:xfrm>
              <a:off x="1057275" y="800100"/>
              <a:ext cx="56007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Arial-Rounded" panose="020B0500000000000000" pitchFamily="34" charset="0"/>
                  <a:cs typeface="Arial-Rounded" panose="020B0500000000000000" pitchFamily="34" charset="0"/>
                </a:rPr>
                <a:t>nhỏ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Arial-Rounded" panose="020B0500000000000000" pitchFamily="34" charset="0"/>
                  <a:cs typeface="Arial-Rounded" panose="020B0500000000000000" pitchFamily="34" charset="0"/>
                </a:rPr>
                <a:t>Nhật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Arial-Rounded" panose="020B0500000000000000" pitchFamily="34" charset="0"/>
                  <a:cs typeface="Arial-Rounded" panose="020B0500000000000000" pitchFamily="34" charset="0"/>
                </a:rPr>
                <a:t>ký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Arial-Rounded" panose="020B0500000000000000" pitchFamily="34" charset="0"/>
                  <a:cs typeface="Arial-Rounded" panose="020B0500000000000000" pitchFamily="34" charset="0"/>
                </a:rPr>
                <a:t>tập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Arial-Rounded" panose="020B0500000000000000" pitchFamily="34" charset="0"/>
                  <a:cs typeface="Arial-Rounded" panose="020B0500000000000000" pitchFamily="34" charset="0"/>
                </a:rPr>
                <a:t>bơi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DF4A1D09-7ADE-46BD-9BB2-9B51E1F06F51}"/>
              </a:ext>
            </a:extLst>
          </p:cNvPr>
          <p:cNvGrpSpPr/>
          <p:nvPr/>
        </p:nvGrpSpPr>
        <p:grpSpPr>
          <a:xfrm>
            <a:off x="104774" y="3915490"/>
            <a:ext cx="6467477" cy="547390"/>
            <a:chOff x="190500" y="714375"/>
            <a:chExt cx="6467477" cy="547390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DFED4636-9D93-462F-A45D-546139C8C406}"/>
                </a:ext>
              </a:extLst>
            </p:cNvPr>
            <p:cNvGrpSpPr/>
            <p:nvPr/>
          </p:nvGrpSpPr>
          <p:grpSpPr>
            <a:xfrm>
              <a:off x="190500" y="714375"/>
              <a:ext cx="6305551" cy="523220"/>
              <a:chOff x="190500" y="714375"/>
              <a:chExt cx="6305551" cy="523220"/>
            </a:xfrm>
          </p:grpSpPr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78B793F8-EBE5-4EF9-8BA9-A756468D20CE}"/>
                  </a:ext>
                </a:extLst>
              </p:cNvPr>
              <p:cNvSpPr/>
              <p:nvPr/>
            </p:nvSpPr>
            <p:spPr>
              <a:xfrm>
                <a:off x="190500" y="714375"/>
                <a:ext cx="704850" cy="523220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5</a:t>
                </a:r>
              </a:p>
            </p:txBody>
          </p:sp>
          <p:sp>
            <p:nvSpPr>
              <p:cNvPr id="38" name="Rectangle: Rounded Corners 37">
                <a:extLst>
                  <a:ext uri="{FF2B5EF4-FFF2-40B4-BE49-F238E27FC236}">
                    <a16:creationId xmlns:a16="http://schemas.microsoft.com/office/drawing/2014/main" id="{00F916CE-0311-4BC6-B174-DA744850BC25}"/>
                  </a:ext>
                </a:extLst>
              </p:cNvPr>
              <p:cNvSpPr/>
              <p:nvPr/>
            </p:nvSpPr>
            <p:spPr>
              <a:xfrm>
                <a:off x="895349" y="714375"/>
                <a:ext cx="5600702" cy="523220"/>
              </a:xfrm>
              <a:prstGeom prst="roundRect">
                <a:avLst/>
              </a:prstGeom>
              <a:solidFill>
                <a:srgbClr val="E7B7C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4B0C6E6B-929A-4CDD-8EB9-319E9558D2BA}"/>
                </a:ext>
              </a:extLst>
            </p:cNvPr>
            <p:cNvSpPr txBox="1"/>
            <p:nvPr/>
          </p:nvSpPr>
          <p:spPr>
            <a:xfrm>
              <a:off x="1057275" y="800100"/>
              <a:ext cx="56007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Arial-Rounded" panose="020B0500000000000000" pitchFamily="34" charset="0"/>
                  <a:cs typeface="Arial-Rounded" panose="020B0500000000000000" pitchFamily="34" charset="0"/>
                </a:rPr>
                <a:t>nhỏ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Arial-Rounded" panose="020B0500000000000000" pitchFamily="34" charset="0"/>
                  <a:cs typeface="Arial-Rounded" panose="020B0500000000000000" pitchFamily="34" charset="0"/>
                </a:rPr>
                <a:t>Lần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Arial-Rounded" panose="020B0500000000000000" pitchFamily="34" charset="0"/>
                  <a:cs typeface="Arial-Rounded" panose="020B0500000000000000" pitchFamily="34" charset="0"/>
                </a:rPr>
                <a:t>đầu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Arial-Rounded" panose="020B0500000000000000" pitchFamily="34" charset="0"/>
                  <a:cs typeface="Arial-Rounded" panose="020B0500000000000000" pitchFamily="34" charset="0"/>
                </a:rPr>
                <a:t> ra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Arial-Rounded" panose="020B0500000000000000" pitchFamily="34" charset="0"/>
                  <a:cs typeface="Arial-Rounded" panose="020B0500000000000000" pitchFamily="34" charset="0"/>
                </a:rPr>
                <a:t>biển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CB7DA7B9-0765-4F42-A8A5-EB648E9DF1EA}"/>
              </a:ext>
            </a:extLst>
          </p:cNvPr>
          <p:cNvGrpSpPr/>
          <p:nvPr/>
        </p:nvGrpSpPr>
        <p:grpSpPr>
          <a:xfrm>
            <a:off x="114299" y="4647755"/>
            <a:ext cx="6467477" cy="547390"/>
            <a:chOff x="190500" y="714375"/>
            <a:chExt cx="6467477" cy="547390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571DFF73-C3FE-40CC-B174-08F741D73641}"/>
                </a:ext>
              </a:extLst>
            </p:cNvPr>
            <p:cNvGrpSpPr/>
            <p:nvPr/>
          </p:nvGrpSpPr>
          <p:grpSpPr>
            <a:xfrm>
              <a:off x="190500" y="714375"/>
              <a:ext cx="6305551" cy="523220"/>
              <a:chOff x="190500" y="714375"/>
              <a:chExt cx="6305551" cy="523220"/>
            </a:xfrm>
          </p:grpSpPr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3249E9E6-4D59-4381-A518-D2442666BB2E}"/>
                  </a:ext>
                </a:extLst>
              </p:cNvPr>
              <p:cNvSpPr/>
              <p:nvPr/>
            </p:nvSpPr>
            <p:spPr>
              <a:xfrm>
                <a:off x="190500" y="714375"/>
                <a:ext cx="704850" cy="523220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6</a:t>
                </a: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37D4F4AD-25C3-45AB-A277-E0605B2DAC66}"/>
                  </a:ext>
                </a:extLst>
              </p:cNvPr>
              <p:cNvSpPr/>
              <p:nvPr/>
            </p:nvSpPr>
            <p:spPr>
              <a:xfrm>
                <a:off x="895349" y="714375"/>
                <a:ext cx="5600702" cy="523220"/>
              </a:xfrm>
              <a:prstGeom prst="roundRect">
                <a:avLst/>
              </a:prstGeom>
              <a:solidFill>
                <a:srgbClr val="E7B7C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D3EDEAC9-F4E9-4696-AD49-05C97BE797E3}"/>
                </a:ext>
              </a:extLst>
            </p:cNvPr>
            <p:cNvSpPr txBox="1"/>
            <p:nvPr/>
          </p:nvSpPr>
          <p:spPr>
            <a:xfrm>
              <a:off x="1057275" y="800100"/>
              <a:ext cx="56007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Arial-Rounded" panose="020B0500000000000000" pitchFamily="34" charset="0"/>
                  <a:cs typeface="Arial-Rounded" panose="020B0500000000000000" pitchFamily="34" charset="0"/>
                </a:rPr>
                <a:t>nhỏ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Arial-Rounded" panose="020B0500000000000000" pitchFamily="34" charset="0"/>
                  <a:cs typeface="Arial-Rounded" panose="020B0500000000000000" pitchFamily="34" charset="0"/>
                </a:rPr>
                <a:t>Tạm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Arial-Rounded" panose="020B0500000000000000" pitchFamily="34" charset="0"/>
                  <a:cs typeface="Arial-Rounded" panose="020B0500000000000000" pitchFamily="34" charset="0"/>
                </a:rPr>
                <a:t>biệt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Arial-Rounded" panose="020B0500000000000000" pitchFamily="34" charset="0"/>
                  <a:cs typeface="Arial-Rounded" panose="020B0500000000000000" pitchFamily="34" charset="0"/>
                </a:rPr>
                <a:t>mùa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Arial-Rounded" panose="020B0500000000000000" pitchFamily="34" charset="0"/>
                  <a:cs typeface="Arial-Rounded" panose="020B0500000000000000" pitchFamily="34" charset="0"/>
                </a:rPr>
                <a:t>hè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52B79110-BF06-4A87-B9DE-5479C64D3EF4}"/>
              </a:ext>
            </a:extLst>
          </p:cNvPr>
          <p:cNvGrpSpPr/>
          <p:nvPr/>
        </p:nvGrpSpPr>
        <p:grpSpPr>
          <a:xfrm>
            <a:off x="7658100" y="729377"/>
            <a:ext cx="4343401" cy="523220"/>
            <a:chOff x="190500" y="714375"/>
            <a:chExt cx="5303962" cy="523220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52CF9D26-DF7D-4061-B9D4-E14ECA137028}"/>
                </a:ext>
              </a:extLst>
            </p:cNvPr>
            <p:cNvGrpSpPr/>
            <p:nvPr/>
          </p:nvGrpSpPr>
          <p:grpSpPr>
            <a:xfrm>
              <a:off x="190500" y="714375"/>
              <a:ext cx="5303962" cy="523220"/>
              <a:chOff x="190500" y="714375"/>
              <a:chExt cx="5303962" cy="523220"/>
            </a:xfrm>
          </p:grpSpPr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EC58A855-BA50-43D8-BEB8-66276F8D7824}"/>
                  </a:ext>
                </a:extLst>
              </p:cNvPr>
              <p:cNvSpPr/>
              <p:nvPr/>
            </p:nvSpPr>
            <p:spPr>
              <a:xfrm>
                <a:off x="190500" y="714375"/>
                <a:ext cx="514351" cy="523220"/>
              </a:xfrm>
              <a:prstGeom prst="ellips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a</a:t>
                </a:r>
              </a:p>
            </p:txBody>
          </p:sp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074D452F-3D3B-43F8-8271-2D7DFAE2AA3F}"/>
                  </a:ext>
                </a:extLst>
              </p:cNvPr>
              <p:cNvSpPr/>
              <p:nvPr/>
            </p:nvSpPr>
            <p:spPr>
              <a:xfrm>
                <a:off x="704851" y="714375"/>
                <a:ext cx="4789611" cy="523220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F9C64ACC-D410-4D74-80B7-B186D5E6B5D2}"/>
                </a:ext>
              </a:extLst>
            </p:cNvPr>
            <p:cNvSpPr txBox="1"/>
            <p:nvPr/>
          </p:nvSpPr>
          <p:spPr>
            <a:xfrm>
              <a:off x="771526" y="745152"/>
              <a:ext cx="43719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Arial-Rounded" panose="020B0500000000000000" pitchFamily="34" charset="0"/>
                  <a:cs typeface="Arial-Rounded" panose="020B0500000000000000" pitchFamily="34" charset="0"/>
                </a:rPr>
                <a:t>Thăm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Arial-Rounded" panose="020B0500000000000000" pitchFamily="34" charset="0"/>
                  <a:cs typeface="Arial-Rounded" panose="020B0500000000000000" pitchFamily="34" charset="0"/>
                </a:rPr>
                <a:t>rừng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Arial-Rounded" panose="020B0500000000000000" pitchFamily="34" charset="0"/>
                  <a:cs typeface="Arial-Rounded" panose="020B0500000000000000" pitchFamily="34" charset="0"/>
                </a:rPr>
                <a:t>Trường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Arial-Rounded" panose="020B0500000000000000" pitchFamily="34" charset="0"/>
                  <a:cs typeface="Arial-Rounded" panose="020B0500000000000000" pitchFamily="34" charset="0"/>
                </a:rPr>
                <a:t>Sơn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59815626-78AD-4AB7-9CBE-B4337A340847}"/>
              </a:ext>
            </a:extLst>
          </p:cNvPr>
          <p:cNvGrpSpPr/>
          <p:nvPr/>
        </p:nvGrpSpPr>
        <p:grpSpPr>
          <a:xfrm>
            <a:off x="7658100" y="1510785"/>
            <a:ext cx="4410076" cy="523220"/>
            <a:chOff x="190500" y="714375"/>
            <a:chExt cx="5385382" cy="523220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773E7020-0754-4E04-BE8B-F97BBDA66DF6}"/>
                </a:ext>
              </a:extLst>
            </p:cNvPr>
            <p:cNvGrpSpPr/>
            <p:nvPr/>
          </p:nvGrpSpPr>
          <p:grpSpPr>
            <a:xfrm>
              <a:off x="190500" y="714375"/>
              <a:ext cx="5385382" cy="523220"/>
              <a:chOff x="190500" y="714375"/>
              <a:chExt cx="5385382" cy="523220"/>
            </a:xfrm>
          </p:grpSpPr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42A5CF62-A816-454B-A70B-FB8BBBD238BE}"/>
                  </a:ext>
                </a:extLst>
              </p:cNvPr>
              <p:cNvSpPr/>
              <p:nvPr/>
            </p:nvSpPr>
            <p:spPr>
              <a:xfrm>
                <a:off x="190500" y="714375"/>
                <a:ext cx="514351" cy="523220"/>
              </a:xfrm>
              <a:prstGeom prst="ellips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b</a:t>
                </a:r>
              </a:p>
            </p:txBody>
          </p:sp>
          <p:sp>
            <p:nvSpPr>
              <p:cNvPr id="53" name="Rectangle: Rounded Corners 52">
                <a:extLst>
                  <a:ext uri="{FF2B5EF4-FFF2-40B4-BE49-F238E27FC236}">
                    <a16:creationId xmlns:a16="http://schemas.microsoft.com/office/drawing/2014/main" id="{274C79D5-DFCA-40AC-B5C8-6DBB82C14625}"/>
                  </a:ext>
                </a:extLst>
              </p:cNvPr>
              <p:cNvSpPr/>
              <p:nvPr/>
            </p:nvSpPr>
            <p:spPr>
              <a:xfrm>
                <a:off x="704851" y="714375"/>
                <a:ext cx="4871031" cy="523220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p:grp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7369D247-7905-4C22-9EE8-F692EF067C73}"/>
                </a:ext>
              </a:extLst>
            </p:cNvPr>
            <p:cNvSpPr txBox="1"/>
            <p:nvPr/>
          </p:nvSpPr>
          <p:spPr>
            <a:xfrm>
              <a:off x="771526" y="745152"/>
              <a:ext cx="43719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Arial-Rounded" panose="020B0500000000000000" pitchFamily="34" charset="0"/>
                  <a:cs typeface="Arial-Rounded" panose="020B0500000000000000" pitchFamily="34" charset="0"/>
                </a:rPr>
                <a:t>Ra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Arial-Rounded" panose="020B0500000000000000" pitchFamily="34" charset="0"/>
                  <a:cs typeface="Arial-Rounded" panose="020B0500000000000000" pitchFamily="34" charset="0"/>
                </a:rPr>
                <a:t>biển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Arial-Rounded" panose="020B0500000000000000" pitchFamily="34" charset="0"/>
                  <a:cs typeface="Arial-Rounded" panose="020B0500000000000000" pitchFamily="34" charset="0"/>
                </a:rPr>
                <a:t>Quy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Arial-Rounded" panose="020B0500000000000000" pitchFamily="34" charset="0"/>
                  <a:cs typeface="Arial-Rounded" panose="020B0500000000000000" pitchFamily="34" charset="0"/>
                </a:rPr>
                <a:t>Nhơn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AFDA7F28-25FA-4F19-9C8A-E107ADACA17D}"/>
              </a:ext>
            </a:extLst>
          </p:cNvPr>
          <p:cNvGrpSpPr/>
          <p:nvPr/>
        </p:nvGrpSpPr>
        <p:grpSpPr>
          <a:xfrm>
            <a:off x="7658100" y="2339459"/>
            <a:ext cx="4410076" cy="523220"/>
            <a:chOff x="190500" y="714375"/>
            <a:chExt cx="5385382" cy="523220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BA45B734-FAAD-497A-A0AF-EEAEB2F9C2C1}"/>
                </a:ext>
              </a:extLst>
            </p:cNvPr>
            <p:cNvGrpSpPr/>
            <p:nvPr/>
          </p:nvGrpSpPr>
          <p:grpSpPr>
            <a:xfrm>
              <a:off x="190500" y="714375"/>
              <a:ext cx="5385382" cy="523220"/>
              <a:chOff x="190500" y="714375"/>
              <a:chExt cx="5385382" cy="523220"/>
            </a:xfrm>
          </p:grpSpPr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A3F7FF74-FE87-4870-AEC4-DD95DEC718A0}"/>
                  </a:ext>
                </a:extLst>
              </p:cNvPr>
              <p:cNvSpPr/>
              <p:nvPr/>
            </p:nvSpPr>
            <p:spPr>
              <a:xfrm>
                <a:off x="190500" y="714375"/>
                <a:ext cx="514351" cy="523220"/>
              </a:xfrm>
              <a:prstGeom prst="ellips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c</a:t>
                </a:r>
              </a:p>
            </p:txBody>
          </p:sp>
          <p:sp>
            <p:nvSpPr>
              <p:cNvPr id="58" name="Rectangle: Rounded Corners 57">
                <a:extLst>
                  <a:ext uri="{FF2B5EF4-FFF2-40B4-BE49-F238E27FC236}">
                    <a16:creationId xmlns:a16="http://schemas.microsoft.com/office/drawing/2014/main" id="{A7DF2A86-34E4-4966-9147-BFD9FD62EC1F}"/>
                  </a:ext>
                </a:extLst>
              </p:cNvPr>
              <p:cNvSpPr/>
              <p:nvPr/>
            </p:nvSpPr>
            <p:spPr>
              <a:xfrm>
                <a:off x="704851" y="714375"/>
                <a:ext cx="4871031" cy="523220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p:grp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B11F6F3B-2782-40BD-8D3B-2956F334343C}"/>
                </a:ext>
              </a:extLst>
            </p:cNvPr>
            <p:cNvSpPr txBox="1"/>
            <p:nvPr/>
          </p:nvSpPr>
          <p:spPr>
            <a:xfrm>
              <a:off x="771526" y="745152"/>
              <a:ext cx="43719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Arial-Rounded" panose="020B0500000000000000" pitchFamily="34" charset="0"/>
                  <a:cs typeface="Arial-Rounded" panose="020B0500000000000000" pitchFamily="34" charset="0"/>
                </a:rPr>
                <a:t>Về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Arial-Rounded" panose="020B0500000000000000" pitchFamily="34" charset="0"/>
                  <a:cs typeface="Arial-Rounded" panose="020B0500000000000000" pitchFamily="34" charset="0"/>
                </a:rPr>
                <a:t>quê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Arial-Rounded" panose="020B0500000000000000" pitchFamily="34" charset="0"/>
                  <a:cs typeface="Arial-Rounded" panose="020B0500000000000000" pitchFamily="34" charset="0"/>
                </a:rPr>
                <a:t>với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Arial-Rounded" panose="020B0500000000000000" pitchFamily="34" charset="0"/>
                  <a:cs typeface="Arial-Rounded" panose="020B0500000000000000" pitchFamily="34" charset="0"/>
                </a:rPr>
                <a:t>ông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Arial-Rounded" panose="020B0500000000000000" pitchFamily="34" charset="0"/>
                  <a:cs typeface="Arial-Rounded" panose="020B0500000000000000" pitchFamily="34" charset="0"/>
                </a:rPr>
                <a:t>bà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F4DEDDC5-A15F-4FCC-8878-B2A628AFC3AD}"/>
              </a:ext>
            </a:extLst>
          </p:cNvPr>
          <p:cNvGrpSpPr/>
          <p:nvPr/>
        </p:nvGrpSpPr>
        <p:grpSpPr>
          <a:xfrm>
            <a:off x="7658100" y="3091934"/>
            <a:ext cx="4410076" cy="523220"/>
            <a:chOff x="190500" y="714375"/>
            <a:chExt cx="5385382" cy="523220"/>
          </a:xfrm>
        </p:grpSpPr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C5FE5D9C-D85A-40AE-9D26-E18EC95302A1}"/>
                </a:ext>
              </a:extLst>
            </p:cNvPr>
            <p:cNvGrpSpPr/>
            <p:nvPr/>
          </p:nvGrpSpPr>
          <p:grpSpPr>
            <a:xfrm>
              <a:off x="190500" y="714375"/>
              <a:ext cx="5385382" cy="523220"/>
              <a:chOff x="190500" y="714375"/>
              <a:chExt cx="5385382" cy="523220"/>
            </a:xfrm>
          </p:grpSpPr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CE37066F-79E2-4D1D-9574-8BCC552EDCC5}"/>
                  </a:ext>
                </a:extLst>
              </p:cNvPr>
              <p:cNvSpPr/>
              <p:nvPr/>
            </p:nvSpPr>
            <p:spPr>
              <a:xfrm>
                <a:off x="190500" y="714375"/>
                <a:ext cx="514351" cy="523220"/>
              </a:xfrm>
              <a:prstGeom prst="ellips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d</a:t>
                </a:r>
              </a:p>
            </p:txBody>
          </p:sp>
          <p:sp>
            <p:nvSpPr>
              <p:cNvPr id="63" name="Rectangle: Rounded Corners 62">
                <a:extLst>
                  <a:ext uri="{FF2B5EF4-FFF2-40B4-BE49-F238E27FC236}">
                    <a16:creationId xmlns:a16="http://schemas.microsoft.com/office/drawing/2014/main" id="{B4BFBE90-5788-415C-9F71-ABD8BFE22734}"/>
                  </a:ext>
                </a:extLst>
              </p:cNvPr>
              <p:cNvSpPr/>
              <p:nvPr/>
            </p:nvSpPr>
            <p:spPr>
              <a:xfrm>
                <a:off x="704851" y="714375"/>
                <a:ext cx="4871031" cy="523220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p:grp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1A9EAB94-E05B-4F92-A476-3FADB75DAB79}"/>
                </a:ext>
              </a:extLst>
            </p:cNvPr>
            <p:cNvSpPr txBox="1"/>
            <p:nvPr/>
          </p:nvSpPr>
          <p:spPr>
            <a:xfrm>
              <a:off x="771526" y="745152"/>
              <a:ext cx="43719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Arial-Rounded" panose="020B0500000000000000" pitchFamily="34" charset="0"/>
                  <a:cs typeface="Arial-Rounded" panose="020B0500000000000000" pitchFamily="34" charset="0"/>
                </a:rPr>
                <a:t>Vào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Arial-Rounded" panose="020B0500000000000000" pitchFamily="34" charset="0"/>
                  <a:cs typeface="Arial-Rounded" panose="020B0500000000000000" pitchFamily="34" charset="0"/>
                </a:rPr>
                <a:t>bếp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Arial-Rounded" panose="020B0500000000000000" pitchFamily="34" charset="0"/>
                  <a:cs typeface="Arial-Rounded" panose="020B0500000000000000" pitchFamily="34" charset="0"/>
                </a:rPr>
                <a:t>cùng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Arial-Rounded" panose="020B0500000000000000" pitchFamily="34" charset="0"/>
                  <a:cs typeface="Arial-Rounded" panose="020B0500000000000000" pitchFamily="34" charset="0"/>
                </a:rPr>
                <a:t>mẹ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383E3465-2B38-464E-A553-2BF5A65665DA}"/>
              </a:ext>
            </a:extLst>
          </p:cNvPr>
          <p:cNvGrpSpPr/>
          <p:nvPr/>
        </p:nvGrpSpPr>
        <p:grpSpPr>
          <a:xfrm>
            <a:off x="7688776" y="3915489"/>
            <a:ext cx="4410076" cy="861775"/>
            <a:chOff x="190500" y="714374"/>
            <a:chExt cx="5385382" cy="861775"/>
          </a:xfrm>
        </p:grpSpPr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095A3221-732C-4F7A-A1FB-CECBE1D13F6E}"/>
                </a:ext>
              </a:extLst>
            </p:cNvPr>
            <p:cNvGrpSpPr/>
            <p:nvPr/>
          </p:nvGrpSpPr>
          <p:grpSpPr>
            <a:xfrm>
              <a:off x="190500" y="714374"/>
              <a:ext cx="5385382" cy="830997"/>
              <a:chOff x="190500" y="714374"/>
              <a:chExt cx="5385382" cy="830997"/>
            </a:xfrm>
          </p:grpSpPr>
          <p:sp>
            <p:nvSpPr>
              <p:cNvPr id="67" name="Oval 66">
                <a:extLst>
                  <a:ext uri="{FF2B5EF4-FFF2-40B4-BE49-F238E27FC236}">
                    <a16:creationId xmlns:a16="http://schemas.microsoft.com/office/drawing/2014/main" id="{FA822091-5263-492D-82F5-11548EBFEABD}"/>
                  </a:ext>
                </a:extLst>
              </p:cNvPr>
              <p:cNvSpPr/>
              <p:nvPr/>
            </p:nvSpPr>
            <p:spPr>
              <a:xfrm>
                <a:off x="190500" y="714375"/>
                <a:ext cx="514351" cy="523220"/>
              </a:xfrm>
              <a:prstGeom prst="ellips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e</a:t>
                </a:r>
              </a:p>
            </p:txBody>
          </p:sp>
          <p:sp>
            <p:nvSpPr>
              <p:cNvPr id="68" name="Rectangle: Rounded Corners 67">
                <a:extLst>
                  <a:ext uri="{FF2B5EF4-FFF2-40B4-BE49-F238E27FC236}">
                    <a16:creationId xmlns:a16="http://schemas.microsoft.com/office/drawing/2014/main" id="{53856BAE-E5A1-425D-80DE-800CB56B0A95}"/>
                  </a:ext>
                </a:extLst>
              </p:cNvPr>
              <p:cNvSpPr/>
              <p:nvPr/>
            </p:nvSpPr>
            <p:spPr>
              <a:xfrm>
                <a:off x="704851" y="714374"/>
                <a:ext cx="4871031" cy="830997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p:grp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F96481AC-6361-48F8-A37B-2DCEA0054C12}"/>
                </a:ext>
              </a:extLst>
            </p:cNvPr>
            <p:cNvSpPr txBox="1"/>
            <p:nvPr/>
          </p:nvSpPr>
          <p:spPr>
            <a:xfrm>
              <a:off x="771526" y="745152"/>
              <a:ext cx="437197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Arial-Rounded" panose="020B0500000000000000" pitchFamily="34" charset="0"/>
                  <a:cs typeface="Arial-Rounded" panose="020B0500000000000000" pitchFamily="34" charset="0"/>
                </a:rPr>
                <a:t>Ra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Arial-Rounded" panose="020B0500000000000000" pitchFamily="34" charset="0"/>
                  <a:cs typeface="Arial-Rounded" panose="020B0500000000000000" pitchFamily="34" charset="0"/>
                </a:rPr>
                <a:t>vườn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Arial-Rounded" panose="020B0500000000000000" pitchFamily="34" charset="0"/>
                  <a:cs typeface="Arial-Rounded" panose="020B0500000000000000" pitchFamily="34" charset="0"/>
                </a:rPr>
                <a:t>hái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Arial-Rounded" panose="020B0500000000000000" pitchFamily="34" charset="0"/>
                  <a:cs typeface="Arial-Rounded" panose="020B0500000000000000" pitchFamily="34" charset="0"/>
                </a:rPr>
                <a:t>quả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Arial-Rounded" panose="020B0500000000000000" pitchFamily="34" charset="0"/>
                  <a:cs typeface="Arial-Rounded" panose="020B0500000000000000" pitchFamily="34" charset="0"/>
                </a:rPr>
                <a:t>và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Arial-Rounded" panose="020B0500000000000000" pitchFamily="34" charset="0"/>
                  <a:cs typeface="Arial-Rounded" panose="020B0500000000000000" pitchFamily="34" charset="0"/>
                </a:rPr>
                <a:t>đi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Arial-Rounded" panose="020B0500000000000000" pitchFamily="34" charset="0"/>
                  <a:cs typeface="Arial-Rounded" panose="020B0500000000000000" pitchFamily="34" charset="0"/>
                </a:rPr>
                <a:t>chợ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Arial-Rounded" panose="020B0500000000000000" pitchFamily="34" charset="0"/>
                  <a:cs typeface="Arial-Rounded" panose="020B0500000000000000" pitchFamily="34" charset="0"/>
                </a:rPr>
                <a:t>cùng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Arial-Rounded" panose="020B0500000000000000" pitchFamily="34" charset="0"/>
                  <a:cs typeface="Arial-Rounded" panose="020B0500000000000000" pitchFamily="34" charset="0"/>
                </a:rPr>
                <a:t>mẹ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557E1132-7AD4-43DB-BB0F-2AD038AAFC55}"/>
              </a:ext>
            </a:extLst>
          </p:cNvPr>
          <p:cNvGrpSpPr/>
          <p:nvPr/>
        </p:nvGrpSpPr>
        <p:grpSpPr>
          <a:xfrm>
            <a:off x="7688776" y="4933535"/>
            <a:ext cx="4410076" cy="523220"/>
            <a:chOff x="190500" y="714375"/>
            <a:chExt cx="5385382" cy="523220"/>
          </a:xfrm>
        </p:grpSpPr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E81CB451-9930-4C27-98E5-0978A59464C1}"/>
                </a:ext>
              </a:extLst>
            </p:cNvPr>
            <p:cNvGrpSpPr/>
            <p:nvPr/>
          </p:nvGrpSpPr>
          <p:grpSpPr>
            <a:xfrm>
              <a:off x="190500" y="714375"/>
              <a:ext cx="5385382" cy="523220"/>
              <a:chOff x="190500" y="714375"/>
              <a:chExt cx="5385382" cy="523220"/>
            </a:xfrm>
          </p:grpSpPr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id="{79AA6F53-179F-4103-87B1-F2D1160BD703}"/>
                  </a:ext>
                </a:extLst>
              </p:cNvPr>
              <p:cNvSpPr/>
              <p:nvPr/>
            </p:nvSpPr>
            <p:spPr>
              <a:xfrm>
                <a:off x="190500" y="714375"/>
                <a:ext cx="514351" cy="523220"/>
              </a:xfrm>
              <a:prstGeom prst="ellips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g</a:t>
                </a:r>
              </a:p>
            </p:txBody>
          </p:sp>
          <p:sp>
            <p:nvSpPr>
              <p:cNvPr id="73" name="Rectangle: Rounded Corners 72">
                <a:extLst>
                  <a:ext uri="{FF2B5EF4-FFF2-40B4-BE49-F238E27FC236}">
                    <a16:creationId xmlns:a16="http://schemas.microsoft.com/office/drawing/2014/main" id="{F7213869-3234-4044-A813-2B19782CFF05}"/>
                  </a:ext>
                </a:extLst>
              </p:cNvPr>
              <p:cNvSpPr/>
              <p:nvPr/>
            </p:nvSpPr>
            <p:spPr>
              <a:xfrm>
                <a:off x="704851" y="714375"/>
                <a:ext cx="4871031" cy="523220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p:grp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D99AB753-FCDE-46A5-9072-1C4571BED392}"/>
                </a:ext>
              </a:extLst>
            </p:cNvPr>
            <p:cNvSpPr txBox="1"/>
            <p:nvPr/>
          </p:nvSpPr>
          <p:spPr>
            <a:xfrm>
              <a:off x="771526" y="745152"/>
              <a:ext cx="43719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Arial-Rounded" panose="020B0500000000000000" pitchFamily="34" charset="0"/>
                  <a:cs typeface="Arial-Rounded" panose="020B0500000000000000" pitchFamily="34" charset="0"/>
                </a:rPr>
                <a:t>Đến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Arial-Rounded" panose="020B0500000000000000" pitchFamily="34" charset="0"/>
                  <a:cs typeface="Arial-Rounded" panose="020B0500000000000000" pitchFamily="34" charset="0"/>
                </a:rPr>
                <a:t>bể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Arial-Rounded" panose="020B0500000000000000" pitchFamily="34" charset="0"/>
                  <a:cs typeface="Arial-Rounded" panose="020B0500000000000000" pitchFamily="34" charset="0"/>
                </a:rPr>
                <a:t>bơi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Arial-Rounded" panose="020B0500000000000000" pitchFamily="34" charset="0"/>
                  <a:cs typeface="Arial-Rounded" panose="020B0500000000000000" pitchFamily="34" charset="0"/>
                </a:rPr>
                <a:t>học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Arial-Rounded" panose="020B0500000000000000" pitchFamily="34" charset="0"/>
                  <a:cs typeface="Arial-Rounded" panose="020B0500000000000000" pitchFamily="34" charset="0"/>
                </a:rPr>
                <a:t>bơi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E188F39-9791-4414-BFF5-589CCB75D9E1}"/>
              </a:ext>
            </a:extLst>
          </p:cNvPr>
          <p:cNvCxnSpPr>
            <a:stCxn id="5" idx="3"/>
            <a:endCxn id="57" idx="2"/>
          </p:cNvCxnSpPr>
          <p:nvPr/>
        </p:nvCxnSpPr>
        <p:spPr>
          <a:xfrm>
            <a:off x="6362699" y="966817"/>
            <a:ext cx="1295401" cy="163425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CD6E7907-CE24-4B57-AB03-EE42AC09BE09}"/>
              </a:ext>
            </a:extLst>
          </p:cNvPr>
          <p:cNvCxnSpPr>
            <a:cxnSpLocks/>
            <a:endCxn id="47" idx="2"/>
          </p:cNvCxnSpPr>
          <p:nvPr/>
        </p:nvCxnSpPr>
        <p:spPr>
          <a:xfrm flipV="1">
            <a:off x="6429375" y="990987"/>
            <a:ext cx="1228725" cy="79295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C48FE451-631D-4121-B21E-2B0D1AE65353}"/>
              </a:ext>
            </a:extLst>
          </p:cNvPr>
          <p:cNvCxnSpPr>
            <a:cxnSpLocks/>
            <a:endCxn id="62" idx="2"/>
          </p:cNvCxnSpPr>
          <p:nvPr/>
        </p:nvCxnSpPr>
        <p:spPr>
          <a:xfrm>
            <a:off x="6401850" y="2718763"/>
            <a:ext cx="1256250" cy="63478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2E73620E-BF5A-42A1-B2BD-C17BCD97CEB9}"/>
              </a:ext>
            </a:extLst>
          </p:cNvPr>
          <p:cNvCxnSpPr>
            <a:cxnSpLocks/>
            <a:endCxn id="72" idx="2"/>
          </p:cNvCxnSpPr>
          <p:nvPr/>
        </p:nvCxnSpPr>
        <p:spPr>
          <a:xfrm>
            <a:off x="6419850" y="3413224"/>
            <a:ext cx="1268926" cy="178192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F4858A59-5938-4C5D-809D-C39721E4C4F3}"/>
              </a:ext>
            </a:extLst>
          </p:cNvPr>
          <p:cNvCxnSpPr>
            <a:cxnSpLocks/>
            <a:endCxn id="52" idx="2"/>
          </p:cNvCxnSpPr>
          <p:nvPr/>
        </p:nvCxnSpPr>
        <p:spPr>
          <a:xfrm flipV="1">
            <a:off x="6401850" y="1772395"/>
            <a:ext cx="1256250" cy="239690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EEE46EF5-3335-4715-8DA2-A7F5D9B6D6F9}"/>
              </a:ext>
            </a:extLst>
          </p:cNvPr>
          <p:cNvCxnSpPr>
            <a:cxnSpLocks/>
            <a:endCxn id="67" idx="2"/>
          </p:cNvCxnSpPr>
          <p:nvPr/>
        </p:nvCxnSpPr>
        <p:spPr>
          <a:xfrm flipV="1">
            <a:off x="6438977" y="4177100"/>
            <a:ext cx="1249799" cy="80066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0389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858703A8-D805-451B-A2E9-6402B830A080}"/>
              </a:ext>
            </a:extLst>
          </p:cNvPr>
          <p:cNvGrpSpPr/>
          <p:nvPr/>
        </p:nvGrpSpPr>
        <p:grpSpPr>
          <a:xfrm>
            <a:off x="1816661" y="775328"/>
            <a:ext cx="9127564" cy="5120640"/>
            <a:chOff x="968936" y="845807"/>
            <a:chExt cx="5850314" cy="512064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91C6EEC-AAD3-4157-BC69-26B0870907D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68936" y="845807"/>
              <a:ext cx="5850314" cy="512064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D02D511-32AC-4ADA-88DA-A1D7C272AC88}"/>
                </a:ext>
              </a:extLst>
            </p:cNvPr>
            <p:cNvSpPr txBox="1"/>
            <p:nvPr/>
          </p:nvSpPr>
          <p:spPr>
            <a:xfrm>
              <a:off x="1648272" y="2582208"/>
              <a:ext cx="4285639" cy="19389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4000" b="1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2. Trong các bài đọc trên em thích trải nghiệm của bạn nhỏ nào nhất?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35998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C7E72B8-7ED4-4D8D-83D7-D5511EDA559B}:47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C7E72B8-7ED4-4D8D-83D7-D5511EDA559B}:476"/>
</p:tagLst>
</file>

<file path=ppt/theme/theme1.xml><?xml version="1.0" encoding="utf-8"?>
<a:theme xmlns:a="http://schemas.openxmlformats.org/drawingml/2006/main" name="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6E068"/>
      </a:accent1>
      <a:accent2>
        <a:srgbClr val="F6E068"/>
      </a:accent2>
      <a:accent3>
        <a:srgbClr val="F6E068"/>
      </a:accent3>
      <a:accent4>
        <a:srgbClr val="F6E068"/>
      </a:accent4>
      <a:accent5>
        <a:srgbClr val="F6E068"/>
      </a:accent5>
      <a:accent6>
        <a:srgbClr val="F6E068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3_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1500" dirty="0">
            <a:latin typeface="+mj-ea"/>
            <a:ea typeface="+mj-ea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82</TotalTime>
  <Words>791</Words>
  <Application>Microsoft Office PowerPoint</Application>
  <PresentationFormat>Widescreen</PresentationFormat>
  <Paragraphs>163</Paragraphs>
  <Slides>14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14</vt:i4>
      </vt:variant>
    </vt:vector>
  </HeadingPairs>
  <TitlesOfParts>
    <vt:vector size="30" baseType="lpstr">
      <vt:lpstr>微软雅黑</vt:lpstr>
      <vt:lpstr>宋体</vt:lpstr>
      <vt:lpstr>Arial</vt:lpstr>
      <vt:lpstr>Arial-Rounded</vt:lpstr>
      <vt:lpstr>Calibri</vt:lpstr>
      <vt:lpstr>Calibri Light</vt:lpstr>
      <vt:lpstr>等线</vt:lpstr>
      <vt:lpstr>等线 Light</vt:lpstr>
      <vt:lpstr>Gloria Hallelujah</vt:lpstr>
      <vt:lpstr>inpin heiti</vt:lpstr>
      <vt:lpstr>Pattaya</vt:lpstr>
      <vt:lpstr>Times New Roman</vt:lpstr>
      <vt:lpstr>仓耳今楷05-6763 W05</vt:lpstr>
      <vt:lpstr>第一PPT，www.1ppt.com</vt:lpstr>
      <vt:lpstr>3_Office 主题​​</vt:lpstr>
      <vt:lpstr>包图主题2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kythuat.icscomputer@gmail.com</cp:lastModifiedBy>
  <cp:revision>27</cp:revision>
  <dcterms:created xsi:type="dcterms:W3CDTF">2022-06-29T08:11:53Z</dcterms:created>
  <dcterms:modified xsi:type="dcterms:W3CDTF">2022-10-26T14:04:59Z</dcterms:modified>
</cp:coreProperties>
</file>