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21"/>
  </p:notesMasterIdLst>
  <p:sldIdLst>
    <p:sldId id="293" r:id="rId3"/>
    <p:sldId id="296" r:id="rId4"/>
    <p:sldId id="297" r:id="rId5"/>
    <p:sldId id="306" r:id="rId6"/>
    <p:sldId id="256" r:id="rId7"/>
    <p:sldId id="295" r:id="rId8"/>
    <p:sldId id="305" r:id="rId9"/>
    <p:sldId id="283" r:id="rId10"/>
    <p:sldId id="284" r:id="rId11"/>
    <p:sldId id="279" r:id="rId12"/>
    <p:sldId id="304" r:id="rId13"/>
    <p:sldId id="310" r:id="rId14"/>
    <p:sldId id="292" r:id="rId15"/>
    <p:sldId id="302" r:id="rId16"/>
    <p:sldId id="312" r:id="rId17"/>
    <p:sldId id="300" r:id="rId18"/>
    <p:sldId id="303" r:id="rId19"/>
    <p:sldId id="27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2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53" autoAdjust="0"/>
    <p:restoredTop sz="93950" autoAdjust="0"/>
  </p:normalViewPr>
  <p:slideViewPr>
    <p:cSldViewPr snapToGrid="0">
      <p:cViewPr varScale="1">
        <p:scale>
          <a:sx n="65" d="100"/>
          <a:sy n="65" d="100"/>
        </p:scale>
        <p:origin x="864"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t>11/22/2022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410672-AB2C-4B15-8A81-455247B6250E}" type="slidenum">
              <a:rPr lang="en-US" smtClean="0"/>
              <a:t>4</a:t>
            </a:fld>
            <a:endParaRPr lang="en-US"/>
          </a:p>
        </p:txBody>
      </p:sp>
    </p:spTree>
    <p:extLst>
      <p:ext uri="{BB962C8B-B14F-4D97-AF65-F5344CB8AC3E}">
        <p14:creationId xmlns:p14="http://schemas.microsoft.com/office/powerpoint/2010/main" val="1911851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410672-AB2C-4B15-8A81-455247B6250E}" type="slidenum">
              <a:rPr lang="en-US" smtClean="0"/>
              <a:t>11</a:t>
            </a:fld>
            <a:endParaRPr lang="en-US"/>
          </a:p>
        </p:txBody>
      </p:sp>
    </p:spTree>
    <p:extLst>
      <p:ext uri="{BB962C8B-B14F-4D97-AF65-F5344CB8AC3E}">
        <p14:creationId xmlns:p14="http://schemas.microsoft.com/office/powerpoint/2010/main" val="2855467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11/22/2022</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t>11/22/2022</a:t>
            </a:fld>
            <a:endParaRPr lang="en-US"/>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t>11/22/2022</a:t>
            </a:fld>
            <a:endParaRPr lang="en-US"/>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081" y="1600468"/>
            <a:ext cx="5430971" cy="4525659"/>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6150794" y="1600469"/>
            <a:ext cx="5432125" cy="2207106"/>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6150794" y="3917873"/>
            <a:ext cx="5432125" cy="220825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511065284"/>
      </p:ext>
    </p:extLst>
  </p:cSld>
  <p:clrMapOvr>
    <a:masterClrMapping/>
  </p:clrMapOvr>
  <p:transition spd="slow" advTm="1000">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796554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11/22/2022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11/22/2022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11/22/2022</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11/22/2022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11/22/2022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t>11/22/2022</a:t>
            </a:fld>
            <a:endParaRPr lang="en-US"/>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t>11/22/2022</a:t>
            </a:fld>
            <a:endParaRPr lang="en-US"/>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t>11/22/2022</a:t>
            </a:fld>
            <a:endParaRPr lang="en-US"/>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t>11/22/2022</a:t>
            </a:fld>
            <a:endParaRPr lang="en-US"/>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t>11/22/2022</a:t>
            </a:fld>
            <a:endParaRPr lang="en-US"/>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t>11/22/2022</a:t>
            </a:fld>
            <a:endParaRPr lang="en-US"/>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t>11/22/2022</a:t>
            </a:fld>
            <a:endParaRPr lang="en-US"/>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11/22/2022</a:t>
            </a:fld>
            <a:endParaRPr lang="en-US"/>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11/22/2022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12.wdp"/><Relationship Id="rId11" Type="http://schemas.microsoft.com/office/2007/relationships/hdphoto" Target="../media/hdphoto14.wdp"/><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notesSlide" Target="../notesSlides/notesSlide2.xml"/><Relationship Id="rId9" Type="http://schemas.microsoft.com/office/2007/relationships/hdphoto" Target="../media/hdphoto13.wdp"/></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image" Target="../media/image32.png"/><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4.xml"/><Relationship Id="rId7" Type="http://schemas.openxmlformats.org/officeDocument/2006/relationships/image" Target="../media/image11.png"/><Relationship Id="rId12" Type="http://schemas.openxmlformats.org/officeDocument/2006/relationships/image" Target="../media/image2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6.wdp"/><Relationship Id="rId18" Type="http://schemas.openxmlformats.org/officeDocument/2006/relationships/image" Target="../media/image25.png"/><Relationship Id="rId3" Type="http://schemas.microsoft.com/office/2007/relationships/hdphoto" Target="../media/hdphoto1.wdp"/><Relationship Id="rId21" Type="http://schemas.microsoft.com/office/2007/relationships/hdphoto" Target="../media/hdphoto10.wdp"/><Relationship Id="rId7" Type="http://schemas.microsoft.com/office/2007/relationships/hdphoto" Target="../media/hdphoto4.wdp"/><Relationship Id="rId12" Type="http://schemas.openxmlformats.org/officeDocument/2006/relationships/image" Target="../media/image22.png"/><Relationship Id="rId17" Type="http://schemas.microsoft.com/office/2007/relationships/hdphoto" Target="../media/hdphoto8.wdp"/><Relationship Id="rId2" Type="http://schemas.openxmlformats.org/officeDocument/2006/relationships/image" Target="../media/image17.png"/><Relationship Id="rId16" Type="http://schemas.openxmlformats.org/officeDocument/2006/relationships/image" Target="../media/image24.png"/><Relationship Id="rId20"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0.png"/><Relationship Id="rId11" Type="http://schemas.microsoft.com/office/2007/relationships/hdphoto" Target="../media/hdphoto2.wdp"/><Relationship Id="rId5" Type="http://schemas.microsoft.com/office/2007/relationships/hdphoto" Target="../media/hdphoto3.wdp"/><Relationship Id="rId15" Type="http://schemas.microsoft.com/office/2007/relationships/hdphoto" Target="../media/hdphoto7.wdp"/><Relationship Id="rId10" Type="http://schemas.openxmlformats.org/officeDocument/2006/relationships/image" Target="../media/image18.png"/><Relationship Id="rId19" Type="http://schemas.microsoft.com/office/2007/relationships/hdphoto" Target="../media/hdphoto9.wdp"/><Relationship Id="rId4" Type="http://schemas.openxmlformats.org/officeDocument/2006/relationships/image" Target="../media/image19.png"/><Relationship Id="rId9" Type="http://schemas.microsoft.com/office/2007/relationships/hdphoto" Target="../media/hdphoto5.wdp"/><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5B0A0A0-05FC-4A28-B176-055B8CED5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9603"/>
            <a:ext cx="11518710" cy="7158251"/>
          </a:xfrm>
          <a:prstGeom prst="rect">
            <a:avLst/>
          </a:prstGeom>
          <a:ln>
            <a:noFill/>
          </a:ln>
        </p:spPr>
      </p:pic>
      <p:pic>
        <p:nvPicPr>
          <p:cNvPr id="8" name="图片 7">
            <a:extLst>
              <a:ext uri="{FF2B5EF4-FFF2-40B4-BE49-F238E27FC236}">
                <a16:creationId xmlns:a16="http://schemas.microsoft.com/office/drawing/2014/main" id="{44806711-DB1A-4A51-8E69-E05CA18BCF8E}"/>
              </a:ext>
            </a:extLst>
          </p:cNvPr>
          <p:cNvPicPr>
            <a:picLocks noChangeAspect="1"/>
          </p:cNvPicPr>
          <p:nvPr/>
        </p:nvPicPr>
        <p:blipFill rotWithShape="1">
          <a:blip r:embed="rId3">
            <a:extLst>
              <a:ext uri="{28A0092B-C50C-407E-A947-70E740481C1C}">
                <a14:useLocalDpi xmlns:a14="http://schemas.microsoft.com/office/drawing/2010/main" val="0"/>
              </a:ext>
            </a:extLst>
          </a:blip>
          <a:srcRect l="21357" t="25408" r="59513" b="54148"/>
          <a:stretch/>
        </p:blipFill>
        <p:spPr>
          <a:xfrm rot="19944981">
            <a:off x="531515" y="517386"/>
            <a:ext cx="2287887" cy="1725291"/>
          </a:xfrm>
          <a:prstGeom prst="rect">
            <a:avLst/>
          </a:prstGeom>
        </p:spPr>
      </p:pic>
      <p:pic>
        <p:nvPicPr>
          <p:cNvPr id="9" name="图片 8">
            <a:extLst>
              <a:ext uri="{FF2B5EF4-FFF2-40B4-BE49-F238E27FC236}">
                <a16:creationId xmlns:a16="http://schemas.microsoft.com/office/drawing/2014/main" id="{03E5585E-B1CB-472B-ABC5-FBC2303151BB}"/>
              </a:ext>
            </a:extLst>
          </p:cNvPr>
          <p:cNvPicPr>
            <a:picLocks noChangeAspect="1"/>
          </p:cNvPicPr>
          <p:nvPr/>
        </p:nvPicPr>
        <p:blipFill rotWithShape="1">
          <a:blip r:embed="rId3">
            <a:extLst>
              <a:ext uri="{28A0092B-C50C-407E-A947-70E740481C1C}">
                <a14:useLocalDpi xmlns:a14="http://schemas.microsoft.com/office/drawing/2010/main" val="0"/>
              </a:ext>
            </a:extLst>
          </a:blip>
          <a:srcRect l="54064" t="56728" r="26706" b="20663"/>
          <a:stretch/>
        </p:blipFill>
        <p:spPr>
          <a:xfrm>
            <a:off x="8389779" y="4768796"/>
            <a:ext cx="1868993" cy="1550591"/>
          </a:xfrm>
          <a:prstGeom prst="rect">
            <a:avLst/>
          </a:prstGeom>
        </p:spPr>
      </p:pic>
      <p:pic>
        <p:nvPicPr>
          <p:cNvPr id="10" name="图片 9">
            <a:extLst>
              <a:ext uri="{FF2B5EF4-FFF2-40B4-BE49-F238E27FC236}">
                <a16:creationId xmlns:a16="http://schemas.microsoft.com/office/drawing/2014/main" id="{631F4536-051A-4964-AEC4-F04E742FBFD7}"/>
              </a:ext>
            </a:extLst>
          </p:cNvPr>
          <p:cNvPicPr>
            <a:picLocks noChangeAspect="1"/>
          </p:cNvPicPr>
          <p:nvPr/>
        </p:nvPicPr>
        <p:blipFill rotWithShape="1">
          <a:blip r:embed="rId3">
            <a:extLst>
              <a:ext uri="{28A0092B-C50C-407E-A947-70E740481C1C}">
                <a14:useLocalDpi xmlns:a14="http://schemas.microsoft.com/office/drawing/2010/main" val="0"/>
              </a:ext>
            </a:extLst>
          </a:blip>
          <a:srcRect l="26310" t="50973" r="50166" b="24507"/>
          <a:stretch/>
        </p:blipFill>
        <p:spPr>
          <a:xfrm rot="2598415">
            <a:off x="10245628" y="4082608"/>
            <a:ext cx="2286314" cy="1681645"/>
          </a:xfrm>
          <a:prstGeom prst="rect">
            <a:avLst/>
          </a:prstGeom>
        </p:spPr>
      </p:pic>
      <p:sp>
        <p:nvSpPr>
          <p:cNvPr id="6" name="文本框 5">
            <a:extLst>
              <a:ext uri="{FF2B5EF4-FFF2-40B4-BE49-F238E27FC236}">
                <a16:creationId xmlns:a16="http://schemas.microsoft.com/office/drawing/2014/main" id="{79202F5C-4E9D-401C-8F76-24339C7C2C3C}"/>
              </a:ext>
            </a:extLst>
          </p:cNvPr>
          <p:cNvSpPr txBox="1"/>
          <p:nvPr/>
        </p:nvSpPr>
        <p:spPr>
          <a:xfrm>
            <a:off x="1828138" y="2591546"/>
            <a:ext cx="8430634" cy="2751715"/>
          </a:xfrm>
          <a:prstGeom prst="rect">
            <a:avLst/>
          </a:prstGeom>
          <a:noFill/>
        </p:spPr>
        <p:txBody>
          <a:bodyPr wrap="square" rtlCol="0">
            <a:spAutoFit/>
          </a:bodyPr>
          <a:lstStyle/>
          <a:p>
            <a:pPr algn="ctr">
              <a:lnSpc>
                <a:spcPct val="150000"/>
              </a:lnSpc>
            </a:pPr>
            <a:r>
              <a:rPr lang="en-US" altLang="zh-CN" sz="4000" b="1">
                <a:solidFill>
                  <a:srgbClr val="002060"/>
                </a:solidFill>
                <a:latin typeface="Times New Roman" panose="02020603050405020304" pitchFamily="18" charset="0"/>
                <a:ea typeface="仓耳玄三M W05" panose="02020400000000000000" pitchFamily="18" charset="-122"/>
                <a:cs typeface="Times New Roman" panose="02020603050405020304" pitchFamily="18" charset="0"/>
              </a:rPr>
              <a:t>CHÀO MỪNG CÁC CON ĐẾN VỚI TIẾT TIẾNG VIỆT!</a:t>
            </a:r>
            <a:endParaRPr lang="zh-CN" altLang="en-US" sz="4000" b="1">
              <a:solidFill>
                <a:srgbClr val="002060"/>
              </a:solidFill>
              <a:latin typeface="Times New Roman" panose="02020603050405020304" pitchFamily="18" charset="0"/>
              <a:ea typeface="仓耳玄三M W05" panose="02020400000000000000" pitchFamily="18" charset="-122"/>
              <a:cs typeface="Times New Roman" panose="02020603050405020304" pitchFamily="18" charset="0"/>
            </a:endParaRPr>
          </a:p>
          <a:p>
            <a:pPr algn="ctr">
              <a:lnSpc>
                <a:spcPct val="150000"/>
              </a:lnSpc>
            </a:pPr>
            <a:endParaRPr lang="zh-CN" altLang="en-US" sz="4000" b="1" dirty="0">
              <a:solidFill>
                <a:srgbClr val="002060"/>
              </a:solidFill>
              <a:effectLst>
                <a:outerShdw blurRad="38100" dist="38100" dir="2700000" algn="tl">
                  <a:srgbClr val="000000">
                    <a:alpha val="43137"/>
                  </a:srgbClr>
                </a:outerShdw>
              </a:effectLst>
              <a:latin typeface="Times New Roman" panose="02020603050405020304" pitchFamily="18" charset="0"/>
              <a:ea typeface="包图小白体" panose="02010601030101010101" pitchFamily="2" charset="-122"/>
              <a:cs typeface="Times New Roman" panose="02020603050405020304" pitchFamily="18" charset="0"/>
            </a:endParaRPr>
          </a:p>
        </p:txBody>
      </p:sp>
      <p:sp>
        <p:nvSpPr>
          <p:cNvPr id="7" name="pawprint_59396">
            <a:extLst>
              <a:ext uri="{FF2B5EF4-FFF2-40B4-BE49-F238E27FC236}">
                <a16:creationId xmlns:a16="http://schemas.microsoft.com/office/drawing/2014/main" id="{B9D4B460-8072-4A41-8296-76A086F2073A}"/>
              </a:ext>
            </a:extLst>
          </p:cNvPr>
          <p:cNvSpPr>
            <a:spLocks noChangeAspect="1"/>
          </p:cNvSpPr>
          <p:nvPr/>
        </p:nvSpPr>
        <p:spPr bwMode="auto">
          <a:xfrm>
            <a:off x="5736608" y="5967198"/>
            <a:ext cx="609685" cy="505006"/>
          </a:xfrm>
          <a:custGeom>
            <a:avLst/>
            <a:gdLst>
              <a:gd name="connsiteX0" fmla="*/ 293651 w 596984"/>
              <a:gd name="connsiteY0" fmla="*/ 259200 h 494486"/>
              <a:gd name="connsiteX1" fmla="*/ 469761 w 596984"/>
              <a:gd name="connsiteY1" fmla="*/ 431866 h 494486"/>
              <a:gd name="connsiteX2" fmla="*/ 438872 w 596984"/>
              <a:gd name="connsiteY2" fmla="*/ 489882 h 494486"/>
              <a:gd name="connsiteX3" fmla="*/ 422276 w 596984"/>
              <a:gd name="connsiteY3" fmla="*/ 494486 h 494486"/>
              <a:gd name="connsiteX4" fmla="*/ 371564 w 596984"/>
              <a:gd name="connsiteY4" fmla="*/ 471464 h 494486"/>
              <a:gd name="connsiteX5" fmla="*/ 366492 w 596984"/>
              <a:gd name="connsiteY5" fmla="*/ 467780 h 494486"/>
              <a:gd name="connsiteX6" fmla="*/ 290885 w 596984"/>
              <a:gd name="connsiteY6" fmla="*/ 436010 h 494486"/>
              <a:gd name="connsiteX7" fmla="*/ 224037 w 596984"/>
              <a:gd name="connsiteY7" fmla="*/ 464097 h 494486"/>
              <a:gd name="connsiteX8" fmla="*/ 214817 w 596984"/>
              <a:gd name="connsiteY8" fmla="*/ 470083 h 494486"/>
              <a:gd name="connsiteX9" fmla="*/ 162722 w 596984"/>
              <a:gd name="connsiteY9" fmla="*/ 492644 h 494486"/>
              <a:gd name="connsiteX10" fmla="*/ 144281 w 596984"/>
              <a:gd name="connsiteY10" fmla="*/ 487119 h 494486"/>
              <a:gd name="connsiteX11" fmla="*/ 116159 w 596984"/>
              <a:gd name="connsiteY11" fmla="*/ 431866 h 494486"/>
              <a:gd name="connsiteX12" fmla="*/ 175169 w 596984"/>
              <a:gd name="connsiteY12" fmla="*/ 309849 h 494486"/>
              <a:gd name="connsiteX13" fmla="*/ 293651 w 596984"/>
              <a:gd name="connsiteY13" fmla="*/ 259200 h 494486"/>
              <a:gd name="connsiteX14" fmla="*/ 544462 w 596984"/>
              <a:gd name="connsiteY14" fmla="*/ 175391 h 494486"/>
              <a:gd name="connsiteX15" fmla="*/ 555986 w 596984"/>
              <a:gd name="connsiteY15" fmla="*/ 176772 h 494486"/>
              <a:gd name="connsiteX16" fmla="*/ 593327 w 596984"/>
              <a:gd name="connsiteY16" fmla="*/ 271166 h 494486"/>
              <a:gd name="connsiteX17" fmla="*/ 526483 w 596984"/>
              <a:gd name="connsiteY17" fmla="*/ 337011 h 494486"/>
              <a:gd name="connsiteX18" fmla="*/ 515419 w 596984"/>
              <a:gd name="connsiteY18" fmla="*/ 335630 h 494486"/>
              <a:gd name="connsiteX19" fmla="*/ 478078 w 596984"/>
              <a:gd name="connsiteY19" fmla="*/ 241697 h 494486"/>
              <a:gd name="connsiteX20" fmla="*/ 544462 w 596984"/>
              <a:gd name="connsiteY20" fmla="*/ 175391 h 494486"/>
              <a:gd name="connsiteX21" fmla="*/ 52061 w 596984"/>
              <a:gd name="connsiteY21" fmla="*/ 175391 h 494486"/>
              <a:gd name="connsiteX22" fmla="*/ 118906 w 596984"/>
              <a:gd name="connsiteY22" fmla="*/ 241697 h 494486"/>
              <a:gd name="connsiteX23" fmla="*/ 81565 w 596984"/>
              <a:gd name="connsiteY23" fmla="*/ 335630 h 494486"/>
              <a:gd name="connsiteX24" fmla="*/ 70501 w 596984"/>
              <a:gd name="connsiteY24" fmla="*/ 337011 h 494486"/>
              <a:gd name="connsiteX25" fmla="*/ 3657 w 596984"/>
              <a:gd name="connsiteY25" fmla="*/ 271166 h 494486"/>
              <a:gd name="connsiteX26" fmla="*/ 40998 w 596984"/>
              <a:gd name="connsiteY26" fmla="*/ 176772 h 494486"/>
              <a:gd name="connsiteX27" fmla="*/ 52061 w 596984"/>
              <a:gd name="connsiteY27" fmla="*/ 175391 h 494486"/>
              <a:gd name="connsiteX28" fmla="*/ 405693 w 596984"/>
              <a:gd name="connsiteY28" fmla="*/ 0 h 494486"/>
              <a:gd name="connsiteX29" fmla="*/ 413532 w 596984"/>
              <a:gd name="connsiteY29" fmla="*/ 921 h 494486"/>
              <a:gd name="connsiteX30" fmla="*/ 463336 w 596984"/>
              <a:gd name="connsiteY30" fmla="*/ 38677 h 494486"/>
              <a:gd name="connsiteX31" fmla="*/ 476248 w 596984"/>
              <a:gd name="connsiteY31" fmla="*/ 118334 h 494486"/>
              <a:gd name="connsiteX32" fmla="*/ 384019 w 596984"/>
              <a:gd name="connsiteY32" fmla="*/ 214567 h 494486"/>
              <a:gd name="connsiteX33" fmla="*/ 321303 w 596984"/>
              <a:gd name="connsiteY33" fmla="*/ 97154 h 494486"/>
              <a:gd name="connsiteX34" fmla="*/ 405693 w 596984"/>
              <a:gd name="connsiteY34" fmla="*/ 0 h 494486"/>
              <a:gd name="connsiteX35" fmla="*/ 190879 w 596984"/>
              <a:gd name="connsiteY35" fmla="*/ 0 h 494486"/>
              <a:gd name="connsiteX36" fmla="*/ 275700 w 596984"/>
              <a:gd name="connsiteY36" fmla="*/ 97134 h 494486"/>
              <a:gd name="connsiteX37" fmla="*/ 213006 w 596984"/>
              <a:gd name="connsiteY37" fmla="*/ 214524 h 494486"/>
              <a:gd name="connsiteX38" fmla="*/ 205169 w 596984"/>
              <a:gd name="connsiteY38" fmla="*/ 215445 h 494486"/>
              <a:gd name="connsiteX39" fmla="*/ 120809 w 596984"/>
              <a:gd name="connsiteY39" fmla="*/ 118311 h 494486"/>
              <a:gd name="connsiteX40" fmla="*/ 133716 w 596984"/>
              <a:gd name="connsiteY40" fmla="*/ 38670 h 494486"/>
              <a:gd name="connsiteX41" fmla="*/ 183042 w 596984"/>
              <a:gd name="connsiteY41" fmla="*/ 921 h 494486"/>
              <a:gd name="connsiteX42" fmla="*/ 190879 w 596984"/>
              <a:gd name="connsiteY42" fmla="*/ 0 h 49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96984" h="494486">
                <a:moveTo>
                  <a:pt x="293651" y="259200"/>
                </a:moveTo>
                <a:cubicBezTo>
                  <a:pt x="431957" y="259200"/>
                  <a:pt x="468378" y="397793"/>
                  <a:pt x="469761" y="431866"/>
                </a:cubicBezTo>
                <a:cubicBezTo>
                  <a:pt x="471144" y="464557"/>
                  <a:pt x="458696" y="478831"/>
                  <a:pt x="438872" y="489882"/>
                </a:cubicBezTo>
                <a:cubicBezTo>
                  <a:pt x="433340" y="493105"/>
                  <a:pt x="427808" y="494486"/>
                  <a:pt x="422276" y="494486"/>
                </a:cubicBezTo>
                <a:cubicBezTo>
                  <a:pt x="407062" y="494486"/>
                  <a:pt x="389543" y="483435"/>
                  <a:pt x="371564" y="471464"/>
                </a:cubicBezTo>
                <a:lnTo>
                  <a:pt x="366492" y="467780"/>
                </a:lnTo>
                <a:cubicBezTo>
                  <a:pt x="349896" y="456730"/>
                  <a:pt x="319468" y="436010"/>
                  <a:pt x="290885" y="436010"/>
                </a:cubicBezTo>
                <a:cubicBezTo>
                  <a:pt x="264607" y="436010"/>
                  <a:pt x="240173" y="453046"/>
                  <a:pt x="224037" y="464097"/>
                </a:cubicBezTo>
                <a:cubicBezTo>
                  <a:pt x="220349" y="466399"/>
                  <a:pt x="217583" y="468241"/>
                  <a:pt x="214817" y="470083"/>
                </a:cubicBezTo>
                <a:cubicBezTo>
                  <a:pt x="194993" y="482054"/>
                  <a:pt x="177935" y="492644"/>
                  <a:pt x="162722" y="492644"/>
                </a:cubicBezTo>
                <a:cubicBezTo>
                  <a:pt x="156268" y="492644"/>
                  <a:pt x="149813" y="490803"/>
                  <a:pt x="144281" y="487119"/>
                </a:cubicBezTo>
                <a:cubicBezTo>
                  <a:pt x="127223" y="476068"/>
                  <a:pt x="117542" y="456730"/>
                  <a:pt x="116159" y="431866"/>
                </a:cubicBezTo>
                <a:cubicBezTo>
                  <a:pt x="115698" y="420355"/>
                  <a:pt x="129528" y="357274"/>
                  <a:pt x="175169" y="309849"/>
                </a:cubicBezTo>
                <a:cubicBezTo>
                  <a:pt x="206980" y="276236"/>
                  <a:pt x="247088" y="259200"/>
                  <a:pt x="293651" y="259200"/>
                </a:cubicBezTo>
                <a:close/>
                <a:moveTo>
                  <a:pt x="544462" y="175391"/>
                </a:moveTo>
                <a:cubicBezTo>
                  <a:pt x="548611" y="175391"/>
                  <a:pt x="552299" y="175851"/>
                  <a:pt x="555986" y="176772"/>
                </a:cubicBezTo>
                <a:cubicBezTo>
                  <a:pt x="588256" y="185061"/>
                  <a:pt x="604852" y="226502"/>
                  <a:pt x="593327" y="271166"/>
                </a:cubicBezTo>
                <a:cubicBezTo>
                  <a:pt x="583185" y="309844"/>
                  <a:pt x="555986" y="337011"/>
                  <a:pt x="526483" y="337011"/>
                </a:cubicBezTo>
                <a:cubicBezTo>
                  <a:pt x="522795" y="337011"/>
                  <a:pt x="519107" y="336551"/>
                  <a:pt x="515419" y="335630"/>
                </a:cubicBezTo>
                <a:cubicBezTo>
                  <a:pt x="482688" y="327341"/>
                  <a:pt x="466553" y="285900"/>
                  <a:pt x="478078" y="241697"/>
                </a:cubicBezTo>
                <a:cubicBezTo>
                  <a:pt x="487759" y="202558"/>
                  <a:pt x="515419" y="175391"/>
                  <a:pt x="544462" y="175391"/>
                </a:cubicBezTo>
                <a:close/>
                <a:moveTo>
                  <a:pt x="52061" y="175391"/>
                </a:moveTo>
                <a:cubicBezTo>
                  <a:pt x="81565" y="175391"/>
                  <a:pt x="109225" y="202558"/>
                  <a:pt x="118906" y="241697"/>
                </a:cubicBezTo>
                <a:cubicBezTo>
                  <a:pt x="130431" y="285900"/>
                  <a:pt x="113835" y="327341"/>
                  <a:pt x="81565" y="335630"/>
                </a:cubicBezTo>
                <a:cubicBezTo>
                  <a:pt x="77877" y="336551"/>
                  <a:pt x="74189" y="337011"/>
                  <a:pt x="70501" y="337011"/>
                </a:cubicBezTo>
                <a:cubicBezTo>
                  <a:pt x="40998" y="337011"/>
                  <a:pt x="13799" y="309844"/>
                  <a:pt x="3657" y="271166"/>
                </a:cubicBezTo>
                <a:cubicBezTo>
                  <a:pt x="-7868" y="226502"/>
                  <a:pt x="8728" y="185061"/>
                  <a:pt x="40998" y="176772"/>
                </a:cubicBezTo>
                <a:cubicBezTo>
                  <a:pt x="44685" y="175851"/>
                  <a:pt x="48373" y="175391"/>
                  <a:pt x="52061" y="175391"/>
                </a:cubicBezTo>
                <a:close/>
                <a:moveTo>
                  <a:pt x="405693" y="0"/>
                </a:moveTo>
                <a:cubicBezTo>
                  <a:pt x="408460" y="0"/>
                  <a:pt x="411226" y="460"/>
                  <a:pt x="413532" y="921"/>
                </a:cubicBezTo>
                <a:cubicBezTo>
                  <a:pt x="433822" y="3684"/>
                  <a:pt x="451346" y="17036"/>
                  <a:pt x="463336" y="38677"/>
                </a:cubicBezTo>
                <a:cubicBezTo>
                  <a:pt x="475787" y="61239"/>
                  <a:pt x="480398" y="89326"/>
                  <a:pt x="476248" y="118334"/>
                </a:cubicBezTo>
                <a:cubicBezTo>
                  <a:pt x="468408" y="176350"/>
                  <a:pt x="426905" y="220553"/>
                  <a:pt x="384019" y="214567"/>
                </a:cubicBezTo>
                <a:cubicBezTo>
                  <a:pt x="341133" y="209042"/>
                  <a:pt x="313003" y="156091"/>
                  <a:pt x="321303" y="97154"/>
                </a:cubicBezTo>
                <a:cubicBezTo>
                  <a:pt x="329143" y="42821"/>
                  <a:pt x="366034" y="0"/>
                  <a:pt x="405693" y="0"/>
                </a:cubicBezTo>
                <a:close/>
                <a:moveTo>
                  <a:pt x="190879" y="0"/>
                </a:moveTo>
                <a:cubicBezTo>
                  <a:pt x="230984" y="0"/>
                  <a:pt x="267863" y="42813"/>
                  <a:pt x="275700" y="97134"/>
                </a:cubicBezTo>
                <a:cubicBezTo>
                  <a:pt x="283537" y="156060"/>
                  <a:pt x="255417" y="209000"/>
                  <a:pt x="213006" y="214524"/>
                </a:cubicBezTo>
                <a:cubicBezTo>
                  <a:pt x="210240" y="214985"/>
                  <a:pt x="207935" y="215445"/>
                  <a:pt x="205169" y="215445"/>
                </a:cubicBezTo>
                <a:cubicBezTo>
                  <a:pt x="165524" y="215445"/>
                  <a:pt x="128185" y="172632"/>
                  <a:pt x="120809" y="118311"/>
                </a:cubicBezTo>
                <a:cubicBezTo>
                  <a:pt x="116660" y="89308"/>
                  <a:pt x="121270" y="61227"/>
                  <a:pt x="133716" y="38670"/>
                </a:cubicBezTo>
                <a:cubicBezTo>
                  <a:pt x="145702" y="17033"/>
                  <a:pt x="163219" y="3683"/>
                  <a:pt x="183042" y="921"/>
                </a:cubicBezTo>
                <a:cubicBezTo>
                  <a:pt x="185808" y="460"/>
                  <a:pt x="188574" y="0"/>
                  <a:pt x="190879" y="0"/>
                </a:cubicBezTo>
                <a:close/>
              </a:path>
            </a:pathLst>
          </a:custGeom>
          <a:solidFill>
            <a:schemeClr val="tx1"/>
          </a:solidFill>
          <a:ln>
            <a:noFill/>
          </a:ln>
        </p:spPr>
      </p:sp>
    </p:spTree>
    <p:extLst>
      <p:ext uri="{BB962C8B-B14F-4D97-AF65-F5344CB8AC3E}">
        <p14:creationId xmlns:p14="http://schemas.microsoft.com/office/powerpoint/2010/main" val="431619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par>
                                <p:cTn id="16" presetID="31"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 calcmode="lin" valueType="num">
                                      <p:cBhvr>
                                        <p:cTn id="20" dur="1000" fill="hold"/>
                                        <p:tgtEl>
                                          <p:spTgt spid="10"/>
                                        </p:tgtEl>
                                        <p:attrNameLst>
                                          <p:attrName>style.rotation</p:attrName>
                                        </p:attrNameLst>
                                      </p:cBhvr>
                                      <p:tavLst>
                                        <p:tav tm="0">
                                          <p:val>
                                            <p:fltVal val="90"/>
                                          </p:val>
                                        </p:tav>
                                        <p:tav tm="100000">
                                          <p:val>
                                            <p:fltVal val="0"/>
                                          </p:val>
                                        </p:tav>
                                      </p:tavLst>
                                    </p:anim>
                                    <p:animEffect transition="in" filter="fade">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1000" fill="hold"/>
                                        <p:tgtEl>
                                          <p:spTgt spid="9"/>
                                        </p:tgtEl>
                                        <p:attrNameLst>
                                          <p:attrName>ppt_x</p:attrName>
                                        </p:attrNameLst>
                                      </p:cBhvr>
                                      <p:tavLst>
                                        <p:tav tm="0">
                                          <p:val>
                                            <p:strVal val="1+#ppt_w/2"/>
                                          </p:val>
                                        </p:tav>
                                        <p:tav tm="100000">
                                          <p:val>
                                            <p:strVal val="#ppt_x"/>
                                          </p:val>
                                        </p:tav>
                                      </p:tavLst>
                                    </p:anim>
                                    <p:anim calcmode="lin" valueType="num">
                                      <p:cBhvr additive="base">
                                        <p:cTn id="27"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4447309" y="192466"/>
            <a:ext cx="595746" cy="584775"/>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5" name="Group 14"/>
          <p:cNvGrpSpPr/>
          <p:nvPr/>
        </p:nvGrpSpPr>
        <p:grpSpPr>
          <a:xfrm>
            <a:off x="1183074" y="192466"/>
            <a:ext cx="10777433" cy="584775"/>
            <a:chOff x="238537" y="232458"/>
            <a:chExt cx="10777433" cy="584775"/>
          </a:xfrm>
        </p:grpSpPr>
        <p:sp>
          <p:nvSpPr>
            <p:cNvPr id="16" name="TextBox 15"/>
            <p:cNvSpPr txBox="1"/>
            <p:nvPr/>
          </p:nvSpPr>
          <p:spPr>
            <a:xfrm>
              <a:off x="722280" y="232458"/>
              <a:ext cx="10293690" cy="584775"/>
            </a:xfrm>
            <a:prstGeom prst="rect">
              <a:avLst/>
            </a:prstGeom>
            <a:noFill/>
          </p:spPr>
          <p:txBody>
            <a:bodyPr wrap="square" rtlCol="0">
              <a:spAutoFit/>
            </a:bodyPr>
            <a:lstStyle/>
            <a:p>
              <a:r>
                <a:rPr lang="en-US" sz="3200" b="1" dirty="0">
                  <a:solidFill>
                    <a:srgbClr val="008200"/>
                  </a:solidFill>
                  <a:latin typeface="Arial" pitchFamily="34" charset="0"/>
                  <a:cs typeface="Arial" pitchFamily="34" charset="0"/>
                </a:rPr>
                <a:t> </a:t>
              </a:r>
              <a:r>
                <a:rPr lang="en-US" sz="3200" b="1" dirty="0" smtClean="0">
                  <a:solidFill>
                    <a:srgbClr val="008200"/>
                  </a:solidFill>
                  <a:latin typeface="Arial" pitchFamily="34" charset="0"/>
                  <a:cs typeface="Arial" pitchFamily="34" charset="0"/>
                </a:rPr>
                <a:t>Viết 3 – 4 câu tả một đồ dùng học tập của em.</a:t>
              </a:r>
              <a:endParaRPr lang="vi-VN" sz="3200" b="1" dirty="0">
                <a:solidFill>
                  <a:srgbClr val="008200"/>
                </a:solidFill>
                <a:latin typeface="Arial" pitchFamily="34" charset="0"/>
                <a:cs typeface="Arial" pitchFamily="34" charset="0"/>
              </a:endParaRPr>
            </a:p>
          </p:txBody>
        </p:sp>
        <p:sp>
          <p:nvSpPr>
            <p:cNvPr id="17" name="Oval 16"/>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 pitchFamily="34" charset="0"/>
                  <a:cs typeface="Arial" pitchFamily="34" charset="0"/>
                </a:rPr>
                <a:t>2</a:t>
              </a:r>
              <a:endParaRPr lang="en-US" sz="3600" b="1" dirty="0">
                <a:latin typeface="Arial" pitchFamily="34" charset="0"/>
                <a:cs typeface="Arial" pitchFamily="34" charset="0"/>
              </a:endParaRPr>
            </a:p>
          </p:txBody>
        </p:sp>
      </p:gr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0469" b="80078" l="26765" r="72721"/>
                    </a14:imgEffect>
                  </a14:imgLayer>
                </a14:imgProps>
              </a:ext>
              <a:ext uri="{28A0092B-C50C-407E-A947-70E740481C1C}">
                <a14:useLocalDpi xmlns:a14="http://schemas.microsoft.com/office/drawing/2010/main" val="0"/>
              </a:ext>
            </a:extLst>
          </a:blip>
          <a:srcRect l="26749" t="30702" r="27554" b="20833"/>
          <a:stretch/>
        </p:blipFill>
        <p:spPr bwMode="auto">
          <a:xfrm>
            <a:off x="1731714" y="1026694"/>
            <a:ext cx="8614611" cy="5159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a:off x="1856509" y="688572"/>
            <a:ext cx="2590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43600" y="741106"/>
            <a:ext cx="3048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315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fill="hold"/>
                                        <p:tgtEl>
                                          <p:spTgt spid="1026"/>
                                        </p:tgtEl>
                                        <p:attrNameLst>
                                          <p:attrName>ppt_w</p:attrName>
                                        </p:attrNameLst>
                                      </p:cBhvr>
                                      <p:tavLst>
                                        <p:tav tm="0">
                                          <p:val>
                                            <p:fltVal val="0"/>
                                          </p:val>
                                        </p:tav>
                                        <p:tav tm="100000">
                                          <p:val>
                                            <p:strVal val="#ppt_w"/>
                                          </p:val>
                                        </p:tav>
                                      </p:tavLst>
                                    </p:anim>
                                    <p:anim calcmode="lin" valueType="num">
                                      <p:cBhvr>
                                        <p:cTn id="15" dur="500" fill="hold"/>
                                        <p:tgtEl>
                                          <p:spTgt spid="1026"/>
                                        </p:tgtEl>
                                        <p:attrNameLst>
                                          <p:attrName>ppt_h</p:attrName>
                                        </p:attrNameLst>
                                      </p:cBhvr>
                                      <p:tavLst>
                                        <p:tav tm="0">
                                          <p:val>
                                            <p:fltVal val="0"/>
                                          </p:val>
                                        </p:tav>
                                        <p:tav tm="100000">
                                          <p:val>
                                            <p:strVal val="#ppt_h"/>
                                          </p:val>
                                        </p:tav>
                                      </p:tavLst>
                                    </p:anim>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398E26-7CD1-0045-B460-3FDEA6AA0F1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143" b="95455" l="694" r="93750">
                        <a14:foregroundMark x1="5556" y1="94805" x2="5556" y2="94805"/>
                        <a14:foregroundMark x1="43750" y1="7792" x2="43750" y2="7792"/>
                        <a14:foregroundMark x1="59028" y1="12338" x2="59028" y2="12338"/>
                        <a14:foregroundMark x1="56944" y1="9091" x2="61806" y2="14286"/>
                        <a14:foregroundMark x1="85417" y1="66883" x2="85417" y2="66883"/>
                        <a14:foregroundMark x1="87500" y1="64935" x2="87500" y2="64935"/>
                        <a14:foregroundMark x1="90972" y1="57792" x2="90972" y2="57792"/>
                        <a14:foregroundMark x1="93750" y1="55844" x2="93750" y2="55844"/>
                        <a14:foregroundMark x1="4861" y1="95455" x2="694" y2="92208"/>
                      </a14:backgroundRemoval>
                    </a14:imgEffect>
                    <a14:imgEffect>
                      <a14:sharpenSoften amount="34000"/>
                    </a14:imgEffect>
                    <a14:imgEffect>
                      <a14:brightnessContrast bright="2000"/>
                    </a14:imgEffect>
                  </a14:imgLayer>
                </a14:imgProps>
              </a:ext>
              <a:ext uri="{28A0092B-C50C-407E-A947-70E740481C1C}">
                <a14:useLocalDpi xmlns:a14="http://schemas.microsoft.com/office/drawing/2010/main" val="0"/>
              </a:ext>
            </a:extLst>
          </a:blip>
          <a:stretch>
            <a:fillRect/>
          </a:stretch>
        </p:blipFill>
        <p:spPr>
          <a:xfrm>
            <a:off x="532444" y="3218687"/>
            <a:ext cx="2515127" cy="2689789"/>
          </a:xfrm>
          <a:prstGeom prst="rect">
            <a:avLst/>
          </a:prstGeom>
        </p:spPr>
      </p:pic>
      <p:grpSp>
        <p:nvGrpSpPr>
          <p:cNvPr id="6" name="Group 5"/>
          <p:cNvGrpSpPr/>
          <p:nvPr/>
        </p:nvGrpSpPr>
        <p:grpSpPr>
          <a:xfrm>
            <a:off x="1153577" y="266208"/>
            <a:ext cx="10777433" cy="584775"/>
            <a:chOff x="238537" y="232458"/>
            <a:chExt cx="10777433" cy="584775"/>
          </a:xfrm>
        </p:grpSpPr>
        <p:sp>
          <p:nvSpPr>
            <p:cNvPr id="7" name="TextBox 6"/>
            <p:cNvSpPr txBox="1"/>
            <p:nvPr/>
          </p:nvSpPr>
          <p:spPr>
            <a:xfrm>
              <a:off x="722280" y="232458"/>
              <a:ext cx="10293690" cy="584775"/>
            </a:xfrm>
            <a:prstGeom prst="rect">
              <a:avLst/>
            </a:prstGeom>
            <a:noFill/>
          </p:spPr>
          <p:txBody>
            <a:bodyPr wrap="square" rtlCol="0">
              <a:spAutoFit/>
            </a:bodyPr>
            <a:lstStyle/>
            <a:p>
              <a:r>
                <a:rPr lang="en-US" sz="3200" b="1" dirty="0">
                  <a:solidFill>
                    <a:srgbClr val="008200"/>
                  </a:solidFill>
                  <a:latin typeface="Arial" pitchFamily="34" charset="0"/>
                  <a:cs typeface="Arial" pitchFamily="34" charset="0"/>
                </a:rPr>
                <a:t> </a:t>
              </a:r>
              <a:r>
                <a:rPr lang="en-US" sz="3200" b="1" dirty="0" smtClean="0">
                  <a:solidFill>
                    <a:srgbClr val="008200"/>
                  </a:solidFill>
                  <a:latin typeface="Arial" pitchFamily="34" charset="0"/>
                  <a:cs typeface="Arial" pitchFamily="34" charset="0"/>
                </a:rPr>
                <a:t>Viết 3 – 4 câu tả một đồ dùng học tập của em.</a:t>
              </a:r>
              <a:endParaRPr lang="vi-VN" sz="3200" b="1" dirty="0">
                <a:solidFill>
                  <a:srgbClr val="008200"/>
                </a:solidFill>
                <a:latin typeface="Arial" pitchFamily="34" charset="0"/>
                <a:cs typeface="Arial" pitchFamily="34" charset="0"/>
              </a:endParaRPr>
            </a:p>
          </p:txBody>
        </p:sp>
        <p:sp>
          <p:nvSpPr>
            <p:cNvPr id="8" name="Oval 7"/>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 pitchFamily="34" charset="0"/>
                  <a:cs typeface="Arial" pitchFamily="34" charset="0"/>
                </a:rPr>
                <a:t>2</a:t>
              </a:r>
              <a:endParaRPr lang="en-US" sz="3600" b="1" dirty="0">
                <a:latin typeface="Arial" pitchFamily="34" charset="0"/>
                <a:cs typeface="Arial" pitchFamily="34" charset="0"/>
              </a:endParaRPr>
            </a:p>
          </p:txBody>
        </p:sp>
      </p:grpSp>
      <p:pic>
        <p:nvPicPr>
          <p:cNvPr id="9" name="Bản ghi Mới 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885768" y="3714135"/>
            <a:ext cx="609600" cy="609600"/>
          </a:xfrm>
          <a:prstGeom prst="rect">
            <a:avLst/>
          </a:prstGeom>
        </p:spPr>
      </p:pic>
      <p:sp>
        <p:nvSpPr>
          <p:cNvPr id="10" name="文本框 5">
            <a:extLst>
              <a:ext uri="{FF2B5EF4-FFF2-40B4-BE49-F238E27FC236}">
                <a16:creationId xmlns:a16="http://schemas.microsoft.com/office/drawing/2014/main" id="{79202F5C-4E9D-401C-8F76-24339C7C2C3C}"/>
              </a:ext>
            </a:extLst>
          </p:cNvPr>
          <p:cNvSpPr txBox="1"/>
          <p:nvPr/>
        </p:nvSpPr>
        <p:spPr>
          <a:xfrm>
            <a:off x="7462689" y="2159863"/>
            <a:ext cx="5308979" cy="3108543"/>
          </a:xfrm>
          <a:prstGeom prst="rect">
            <a:avLst/>
          </a:prstGeom>
          <a:noFill/>
        </p:spPr>
        <p:txBody>
          <a:bodyPr wrap="square" rtlCol="0">
            <a:spAutoFit/>
          </a:bodyPr>
          <a:lstStyle/>
          <a:p>
            <a:pPr algn="just"/>
            <a:r>
              <a:rPr lang="en-US" altLang="zh-CN" sz="2800" smtClean="0">
                <a:solidFill>
                  <a:schemeClr val="tx1">
                    <a:lumMod val="95000"/>
                    <a:lumOff val="5000"/>
                  </a:schemeClr>
                </a:solidFill>
                <a:latin typeface="Times New Roman" panose="02020603050405020304" pitchFamily="18" charset="0"/>
                <a:ea typeface="仓耳玄三M W05" panose="02020400000000000000" pitchFamily="18" charset="-122"/>
                <a:cs typeface="Times New Roman" panose="02020603050405020304" pitchFamily="18" charset="0"/>
              </a:rPr>
              <a:t>Đồ dùng học tập của tớ là gì?</a:t>
            </a:r>
          </a:p>
          <a:p>
            <a:pPr algn="just"/>
            <a:endParaRPr lang="en-US" altLang="zh-CN" sz="2800">
              <a:solidFill>
                <a:schemeClr val="tx1">
                  <a:lumMod val="95000"/>
                  <a:lumOff val="5000"/>
                </a:schemeClr>
              </a:solidFill>
              <a:latin typeface="Times New Roman" panose="02020603050405020304" pitchFamily="18" charset="0"/>
              <a:ea typeface="仓耳玄三M W05" panose="02020400000000000000" pitchFamily="18" charset="-122"/>
              <a:cs typeface="Times New Roman" panose="02020603050405020304" pitchFamily="18" charset="0"/>
            </a:endParaRPr>
          </a:p>
          <a:p>
            <a:pPr algn="just"/>
            <a:r>
              <a:rPr lang="en-US" altLang="zh-CN" sz="2800" smtClean="0">
                <a:solidFill>
                  <a:schemeClr val="tx1">
                    <a:lumMod val="95000"/>
                    <a:lumOff val="5000"/>
                  </a:schemeClr>
                </a:solidFill>
                <a:latin typeface="Times New Roman" panose="02020603050405020304" pitchFamily="18" charset="0"/>
                <a:ea typeface="仓耳玄三M W05" panose="02020400000000000000" pitchFamily="18" charset="-122"/>
                <a:cs typeface="Times New Roman" panose="02020603050405020304" pitchFamily="18" charset="0"/>
              </a:rPr>
              <a:t>Hình dạng, màu sắc nó ra sao?</a:t>
            </a:r>
          </a:p>
          <a:p>
            <a:pPr algn="just"/>
            <a:endParaRPr lang="en-US" altLang="zh-CN" sz="2800">
              <a:solidFill>
                <a:schemeClr val="tx1">
                  <a:lumMod val="95000"/>
                  <a:lumOff val="5000"/>
                </a:schemeClr>
              </a:solidFill>
              <a:latin typeface="Times New Roman" panose="02020603050405020304" pitchFamily="18" charset="0"/>
              <a:ea typeface="仓耳玄三M W05" panose="02020400000000000000" pitchFamily="18" charset="-122"/>
              <a:cs typeface="Times New Roman" panose="02020603050405020304" pitchFamily="18" charset="0"/>
            </a:endParaRPr>
          </a:p>
          <a:p>
            <a:pPr algn="just"/>
            <a:r>
              <a:rPr lang="en-US" altLang="zh-CN" sz="2800" smtClean="0">
                <a:solidFill>
                  <a:schemeClr val="tx1">
                    <a:lumMod val="95000"/>
                    <a:lumOff val="5000"/>
                  </a:schemeClr>
                </a:solidFill>
                <a:latin typeface="Times New Roman" panose="02020603050405020304" pitchFamily="18" charset="0"/>
                <a:ea typeface="仓耳玄三M W05" panose="02020400000000000000" pitchFamily="18" charset="-122"/>
                <a:cs typeface="Times New Roman" panose="02020603050405020304" pitchFamily="18" charset="0"/>
              </a:rPr>
              <a:t>Nó giúp tớ việc gì?</a:t>
            </a:r>
            <a:endParaRPr lang="en-US" altLang="zh-CN" sz="2800">
              <a:solidFill>
                <a:schemeClr val="tx1">
                  <a:lumMod val="95000"/>
                  <a:lumOff val="5000"/>
                </a:schemeClr>
              </a:solidFill>
              <a:latin typeface="Times New Roman" panose="02020603050405020304" pitchFamily="18" charset="0"/>
              <a:ea typeface="仓耳玄三M W05" panose="02020400000000000000" pitchFamily="18" charset="-122"/>
              <a:cs typeface="Times New Roman" panose="02020603050405020304" pitchFamily="18" charset="0"/>
            </a:endParaRPr>
          </a:p>
          <a:p>
            <a:pPr algn="just"/>
            <a:endParaRPr lang="en-US" altLang="zh-CN" sz="2800">
              <a:solidFill>
                <a:schemeClr val="tx1">
                  <a:lumMod val="95000"/>
                  <a:lumOff val="5000"/>
                </a:schemeClr>
              </a:solidFill>
              <a:latin typeface="Times New Roman" panose="02020603050405020304" pitchFamily="18" charset="0"/>
              <a:ea typeface="仓耳玄三M W05" panose="02020400000000000000" pitchFamily="18" charset="-122"/>
              <a:cs typeface="Times New Roman" panose="02020603050405020304" pitchFamily="18" charset="0"/>
            </a:endParaRPr>
          </a:p>
          <a:p>
            <a:pPr algn="just"/>
            <a:r>
              <a:rPr lang="en-US" altLang="zh-CN" sz="2800" smtClean="0">
                <a:solidFill>
                  <a:schemeClr val="tx1">
                    <a:lumMod val="95000"/>
                    <a:lumOff val="5000"/>
                  </a:schemeClr>
                </a:solidFill>
                <a:latin typeface="Times New Roman" panose="02020603050405020304" pitchFamily="18" charset="0"/>
                <a:ea typeface="仓耳玄三M W05" panose="02020400000000000000" pitchFamily="18" charset="-122"/>
                <a:cs typeface="Times New Roman" panose="02020603050405020304" pitchFamily="18" charset="0"/>
              </a:rPr>
              <a:t>Tớ bảo quản nó như thế nào?</a:t>
            </a:r>
            <a:endParaRPr lang="zh-CN" altLang="en-US" sz="2800">
              <a:solidFill>
                <a:schemeClr val="tx1">
                  <a:lumMod val="95000"/>
                  <a:lumOff val="5000"/>
                </a:schemeClr>
              </a:solidFill>
              <a:latin typeface="Times New Roman" panose="02020603050405020304" pitchFamily="18" charset="0"/>
              <a:ea typeface="仓耳玄三M W05" panose="02020400000000000000" pitchFamily="18" charset="-122"/>
              <a:cs typeface="Times New Roman" panose="02020603050405020304" pitchFamily="18" charset="0"/>
            </a:endParaRPr>
          </a:p>
        </p:txBody>
      </p:sp>
      <p:pic>
        <p:nvPicPr>
          <p:cNvPr id="11" name="Picture 10"/>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0" b="100000" l="0" r="95984">
                        <a14:foregroundMark x1="30522" y1="14516" x2="59036" y2="11022"/>
                        <a14:foregroundMark x1="27309" y1="21237" x2="61446" y2="16667"/>
                        <a14:foregroundMark x1="61446" y1="7258" x2="51807" y2="21237"/>
                        <a14:foregroundMark x1="24900" y1="9946" x2="30522" y2="5914"/>
                        <a14:foregroundMark x1="63052" y1="3763" x2="56627" y2="806"/>
                        <a14:foregroundMark x1="27309" y1="19355" x2="55823" y2="13710"/>
                        <a14:backgroundMark x1="79116" y1="4301" x2="97590" y2="5914"/>
                      </a14:backgroundRemoval>
                    </a14:imgEffect>
                  </a14:imgLayer>
                </a14:imgProps>
              </a:ext>
            </a:extLst>
          </a:blip>
          <a:stretch>
            <a:fillRect/>
          </a:stretch>
        </p:blipFill>
        <p:spPr>
          <a:xfrm>
            <a:off x="6944656" y="2097246"/>
            <a:ext cx="448045" cy="669367"/>
          </a:xfrm>
          <a:prstGeom prst="rect">
            <a:avLst/>
          </a:prstGeom>
        </p:spPr>
      </p:pic>
      <p:pic>
        <p:nvPicPr>
          <p:cNvPr id="12" name="Picture 11"/>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0" b="100000" l="0" r="95984">
                        <a14:foregroundMark x1="30522" y1="14516" x2="59036" y2="11022"/>
                        <a14:foregroundMark x1="27309" y1="21237" x2="61446" y2="16667"/>
                        <a14:foregroundMark x1="61446" y1="7258" x2="51807" y2="21237"/>
                        <a14:foregroundMark x1="24900" y1="9946" x2="30522" y2="5914"/>
                        <a14:foregroundMark x1="63052" y1="3763" x2="56627" y2="806"/>
                        <a14:foregroundMark x1="27309" y1="19355" x2="55823" y2="13710"/>
                        <a14:backgroundMark x1="79116" y1="4301" x2="97590" y2="5914"/>
                      </a14:backgroundRemoval>
                    </a14:imgEffect>
                  </a14:imgLayer>
                </a14:imgProps>
              </a:ext>
            </a:extLst>
          </a:blip>
          <a:stretch>
            <a:fillRect/>
          </a:stretch>
        </p:blipFill>
        <p:spPr>
          <a:xfrm>
            <a:off x="6931137" y="3783280"/>
            <a:ext cx="397103" cy="593262"/>
          </a:xfrm>
          <a:prstGeom prst="rect">
            <a:avLst/>
          </a:prstGeom>
        </p:spPr>
      </p:pic>
      <p:pic>
        <p:nvPicPr>
          <p:cNvPr id="13" name="Picture 12"/>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0" b="100000" l="0" r="95984">
                        <a14:foregroundMark x1="30522" y1="14516" x2="59036" y2="11022"/>
                        <a14:foregroundMark x1="27309" y1="21237" x2="61446" y2="16667"/>
                        <a14:foregroundMark x1="61446" y1="7258" x2="51807" y2="21237"/>
                        <a14:foregroundMark x1="24900" y1="9946" x2="30522" y2="5914"/>
                        <a14:foregroundMark x1="63052" y1="3763" x2="56627" y2="806"/>
                        <a14:foregroundMark x1="27309" y1="19355" x2="55823" y2="13710"/>
                        <a14:backgroundMark x1="79116" y1="4301" x2="97590" y2="5914"/>
                      </a14:backgroundRemoval>
                    </a14:imgEffect>
                  </a14:imgLayer>
                </a14:imgProps>
              </a:ext>
            </a:extLst>
          </a:blip>
          <a:stretch>
            <a:fillRect/>
          </a:stretch>
        </p:blipFill>
        <p:spPr>
          <a:xfrm>
            <a:off x="6931139" y="4624527"/>
            <a:ext cx="397102" cy="593260"/>
          </a:xfrm>
          <a:prstGeom prst="rect">
            <a:avLst/>
          </a:prstGeom>
        </p:spPr>
      </p:pic>
      <p:pic>
        <p:nvPicPr>
          <p:cNvPr id="14" name="Picture 13"/>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0" b="100000" l="0" r="95984">
                        <a14:foregroundMark x1="30522" y1="14516" x2="59036" y2="11022"/>
                        <a14:foregroundMark x1="27309" y1="21237" x2="61446" y2="16667"/>
                        <a14:foregroundMark x1="61446" y1="7258" x2="51807" y2="21237"/>
                        <a14:foregroundMark x1="24900" y1="9946" x2="30522" y2="5914"/>
                        <a14:foregroundMark x1="63052" y1="3763" x2="56627" y2="806"/>
                        <a14:foregroundMark x1="27309" y1="19355" x2="55823" y2="13710"/>
                        <a14:backgroundMark x1="79116" y1="4301" x2="97590" y2="5914"/>
                      </a14:backgroundRemoval>
                    </a14:imgEffect>
                  </a14:imgLayer>
                </a14:imgProps>
              </a:ext>
            </a:extLst>
          </a:blip>
          <a:stretch>
            <a:fillRect/>
          </a:stretch>
        </p:blipFill>
        <p:spPr>
          <a:xfrm>
            <a:off x="6931137" y="2961653"/>
            <a:ext cx="384063" cy="573780"/>
          </a:xfrm>
          <a:prstGeom prst="rect">
            <a:avLst/>
          </a:prstGeom>
        </p:spPr>
      </p:pic>
      <p:pic>
        <p:nvPicPr>
          <p:cNvPr id="2" name="Picture 1"/>
          <p:cNvPicPr>
            <a:picLocks noChangeAspect="1"/>
          </p:cNvPicPr>
          <p:nvPr/>
        </p:nvPicPr>
        <p:blipFill>
          <a:blip r:embed="rId10" cstate="hqprint">
            <a:extLst>
              <a:ext uri="{BEBA8EAE-BF5A-486C-A8C5-ECC9F3942E4B}">
                <a14:imgProps xmlns:a14="http://schemas.microsoft.com/office/drawing/2010/main">
                  <a14:imgLayer r:embed="rId11">
                    <a14:imgEffect>
                      <a14:backgroundRemoval t="1867" b="98933" l="2400" r="98067"/>
                    </a14:imgEffect>
                  </a14:imgLayer>
                </a14:imgProps>
              </a:ext>
              <a:ext uri="{28A0092B-C50C-407E-A947-70E740481C1C}">
                <a14:useLocalDpi xmlns:a14="http://schemas.microsoft.com/office/drawing/2010/main" val="0"/>
              </a:ext>
            </a:extLst>
          </a:blip>
          <a:stretch>
            <a:fillRect/>
          </a:stretch>
        </p:blipFill>
        <p:spPr>
          <a:xfrm rot="20768096">
            <a:off x="2675201" y="1211235"/>
            <a:ext cx="4648396" cy="4648396"/>
          </a:xfrm>
          <a:prstGeom prst="rect">
            <a:avLst/>
          </a:prstGeom>
        </p:spPr>
      </p:pic>
    </p:spTree>
    <p:extLst>
      <p:ext uri="{BB962C8B-B14F-4D97-AF65-F5344CB8AC3E}">
        <p14:creationId xmlns:p14="http://schemas.microsoft.com/office/powerpoint/2010/main" val="138051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7"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par>
                          <p:cTn id="27" fill="hold">
                            <p:stCondLst>
                              <p:cond delay="500"/>
                            </p:stCondLst>
                            <p:childTnLst>
                              <p:par>
                                <p:cTn id="28" presetID="1"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39275" fill="hold"/>
                                        <p:tgtEl>
                                          <p:spTgt spid="9"/>
                                        </p:tgtEl>
                                      </p:cBhvr>
                                    </p:cmd>
                                  </p:childTnLst>
                                </p:cTn>
                              </p:par>
                            </p:childTnLst>
                          </p:cTn>
                        </p:par>
                      </p:childTnLst>
                    </p:cTn>
                  </p:par>
                </p:childTnLst>
              </p:cTn>
              <p:nextCondLst>
                <p:cond evt="onClick" delay="0">
                  <p:tgtEl>
                    <p:spTgt spid="9"/>
                  </p:tgtEl>
                </p:cond>
              </p:nextCondLst>
            </p:seq>
            <p:audio>
              <p:cMediaNode vol="80000">
                <p:cTn id="35" fill="hold" display="0">
                  <p:stCondLst>
                    <p:cond delay="indefinite"/>
                  </p:stCondLst>
                  <p:endCondLst>
                    <p:cond evt="onStopAudio" delay="0">
                      <p:tgtEl>
                        <p:sldTgt/>
                      </p:tgtEl>
                    </p:cond>
                  </p:endCondLst>
                </p:cTn>
                <p:tgtEl>
                  <p:spTgt spid="9"/>
                </p:tgtEl>
              </p:cMediaNode>
            </p:audio>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4" name="Picture 20"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1246" y="4548863"/>
            <a:ext cx="3384222" cy="1633238"/>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51113">
            <a:off x="7418188" y="4487141"/>
            <a:ext cx="1830118" cy="1314178"/>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1604" y="3152569"/>
            <a:ext cx="3315310" cy="1550892"/>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0886" y="1976746"/>
            <a:ext cx="3520265" cy="1540116"/>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89751">
            <a:off x="7032462" y="2794295"/>
            <a:ext cx="2041952" cy="1821403"/>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51319">
            <a:off x="4507008" y="2747589"/>
            <a:ext cx="3324469" cy="2526594"/>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8896">
            <a:off x="1043615" y="1692722"/>
            <a:ext cx="2113385" cy="1495108"/>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9588" y="1495158"/>
            <a:ext cx="1826823" cy="832591"/>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8189" y="378509"/>
            <a:ext cx="1875120" cy="1659198"/>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35101" y="1677931"/>
            <a:ext cx="3303656" cy="1890426"/>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6426" y="4737484"/>
            <a:ext cx="2675500" cy="1156248"/>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6426" y="4010887"/>
            <a:ext cx="2705212" cy="1075953"/>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07530" y="3201649"/>
            <a:ext cx="3432508" cy="2088387"/>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279968" y="944746"/>
            <a:ext cx="2388906" cy="775458"/>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234935" y="138180"/>
            <a:ext cx="1986303" cy="1194295"/>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82486" y="602733"/>
            <a:ext cx="2489118" cy="263217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07239" y="1677931"/>
            <a:ext cx="3157055" cy="3047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5642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9"/>
                                        </p:tgtEl>
                                        <p:attrNameLst>
                                          <p:attrName>style.visibility</p:attrName>
                                        </p:attrNameLst>
                                      </p:cBhvr>
                                      <p:to>
                                        <p:strVal val="visible"/>
                                      </p:to>
                                    </p:set>
                                    <p:animEffect transition="in" filter="wipe(left)">
                                      <p:cBhvr>
                                        <p:cTn id="27" dur="500"/>
                                        <p:tgtEl>
                                          <p:spTgt spid="215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520"/>
                                        </p:tgtEl>
                                        <p:attrNameLst>
                                          <p:attrName>style.visibility</p:attrName>
                                        </p:attrNameLst>
                                      </p:cBhvr>
                                      <p:to>
                                        <p:strVal val="visible"/>
                                      </p:to>
                                    </p:set>
                                    <p:animEffect transition="in" filter="wipe(left)">
                                      <p:cBhvr>
                                        <p:cTn id="32" dur="500"/>
                                        <p:tgtEl>
                                          <p:spTgt spid="215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1523"/>
                                        </p:tgtEl>
                                        <p:attrNameLst>
                                          <p:attrName>style.visibility</p:attrName>
                                        </p:attrNameLst>
                                      </p:cBhvr>
                                      <p:to>
                                        <p:strVal val="visible"/>
                                      </p:to>
                                    </p:set>
                                    <p:animEffect transition="in" filter="wipe(left)">
                                      <p:cBhvr>
                                        <p:cTn id="37" dur="500"/>
                                        <p:tgtEl>
                                          <p:spTgt spid="215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1521"/>
                                        </p:tgtEl>
                                        <p:attrNameLst>
                                          <p:attrName>style.visibility</p:attrName>
                                        </p:attrNameLst>
                                      </p:cBhvr>
                                      <p:to>
                                        <p:strVal val="visible"/>
                                      </p:to>
                                    </p:set>
                                    <p:animEffect transition="in" filter="wipe(left)">
                                      <p:cBhvr>
                                        <p:cTn id="42" dur="500"/>
                                        <p:tgtEl>
                                          <p:spTgt spid="215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1522"/>
                                        </p:tgtEl>
                                        <p:attrNameLst>
                                          <p:attrName>style.visibility</p:attrName>
                                        </p:attrNameLst>
                                      </p:cBhvr>
                                      <p:to>
                                        <p:strVal val="visible"/>
                                      </p:to>
                                    </p:set>
                                    <p:animEffect transition="in" filter="wipe(left)">
                                      <p:cBhvr>
                                        <p:cTn id="47" dur="500"/>
                                        <p:tgtEl>
                                          <p:spTgt spid="2152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1524"/>
                                        </p:tgtEl>
                                        <p:attrNameLst>
                                          <p:attrName>style.visibility</p:attrName>
                                        </p:attrNameLst>
                                      </p:cBhvr>
                                      <p:to>
                                        <p:strVal val="visible"/>
                                      </p:to>
                                    </p:set>
                                    <p:animEffect transition="in" filter="wipe(left)">
                                      <p:cBhvr>
                                        <p:cTn id="52" dur="500"/>
                                        <p:tgtEl>
                                          <p:spTgt spid="215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nodeType="clickEffect">
                                  <p:stCondLst>
                                    <p:cond delay="0"/>
                                  </p:stCondLst>
                                  <p:childTnLst>
                                    <p:set>
                                      <p:cBhvr>
                                        <p:cTn id="56" dur="1" fill="hold">
                                          <p:stCondLst>
                                            <p:cond delay="0"/>
                                          </p:stCondLst>
                                        </p:cTn>
                                        <p:tgtEl>
                                          <p:spTgt spid="21512"/>
                                        </p:tgtEl>
                                        <p:attrNameLst>
                                          <p:attrName>style.visibility</p:attrName>
                                        </p:attrNameLst>
                                      </p:cBhvr>
                                      <p:to>
                                        <p:strVal val="visible"/>
                                      </p:to>
                                    </p:set>
                                    <p:animEffect transition="in" filter="wipe(right)">
                                      <p:cBhvr>
                                        <p:cTn id="57" dur="500"/>
                                        <p:tgtEl>
                                          <p:spTgt spid="215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21513"/>
                                        </p:tgtEl>
                                        <p:attrNameLst>
                                          <p:attrName>style.visibility</p:attrName>
                                        </p:attrNameLst>
                                      </p:cBhvr>
                                      <p:to>
                                        <p:strVal val="visible"/>
                                      </p:to>
                                    </p:set>
                                    <p:animEffect transition="in" filter="wipe(right)">
                                      <p:cBhvr>
                                        <p:cTn id="62" dur="500"/>
                                        <p:tgtEl>
                                          <p:spTgt spid="2151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21514"/>
                                        </p:tgtEl>
                                        <p:attrNameLst>
                                          <p:attrName>style.visibility</p:attrName>
                                        </p:attrNameLst>
                                      </p:cBhvr>
                                      <p:to>
                                        <p:strVal val="visible"/>
                                      </p:to>
                                    </p:set>
                                    <p:animEffect transition="in" filter="wipe(right)">
                                      <p:cBhvr>
                                        <p:cTn id="67" dur="500"/>
                                        <p:tgtEl>
                                          <p:spTgt spid="2151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21515"/>
                                        </p:tgtEl>
                                        <p:attrNameLst>
                                          <p:attrName>style.visibility</p:attrName>
                                        </p:attrNameLst>
                                      </p:cBhvr>
                                      <p:to>
                                        <p:strVal val="visible"/>
                                      </p:to>
                                    </p:set>
                                    <p:animEffect transition="in" filter="wipe(right)">
                                      <p:cBhvr>
                                        <p:cTn id="72" dur="500"/>
                                        <p:tgtEl>
                                          <p:spTgt spid="21515"/>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2" fill="hold" nodeType="clickEffect">
                                  <p:stCondLst>
                                    <p:cond delay="0"/>
                                  </p:stCondLst>
                                  <p:childTnLst>
                                    <p:set>
                                      <p:cBhvr>
                                        <p:cTn id="76" dur="1" fill="hold">
                                          <p:stCondLst>
                                            <p:cond delay="0"/>
                                          </p:stCondLst>
                                        </p:cTn>
                                        <p:tgtEl>
                                          <p:spTgt spid="21516"/>
                                        </p:tgtEl>
                                        <p:attrNameLst>
                                          <p:attrName>style.visibility</p:attrName>
                                        </p:attrNameLst>
                                      </p:cBhvr>
                                      <p:to>
                                        <p:strVal val="visible"/>
                                      </p:to>
                                    </p:set>
                                    <p:animEffect transition="in" filter="wipe(right)">
                                      <p:cBhvr>
                                        <p:cTn id="77" dur="500"/>
                                        <p:tgtEl>
                                          <p:spTgt spid="2151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nodeType="clickEffect">
                                  <p:stCondLst>
                                    <p:cond delay="0"/>
                                  </p:stCondLst>
                                  <p:childTnLst>
                                    <p:set>
                                      <p:cBhvr>
                                        <p:cTn id="81" dur="1" fill="hold">
                                          <p:stCondLst>
                                            <p:cond delay="0"/>
                                          </p:stCondLst>
                                        </p:cTn>
                                        <p:tgtEl>
                                          <p:spTgt spid="21517"/>
                                        </p:tgtEl>
                                        <p:attrNameLst>
                                          <p:attrName>style.visibility</p:attrName>
                                        </p:attrNameLst>
                                      </p:cBhvr>
                                      <p:to>
                                        <p:strVal val="visible"/>
                                      </p:to>
                                    </p:set>
                                    <p:animEffect transition="in" filter="wipe(right)">
                                      <p:cBhvr>
                                        <p:cTn id="82" dur="500"/>
                                        <p:tgtEl>
                                          <p:spTgt spid="2151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2" fill="hold" nodeType="clickEffect">
                                  <p:stCondLst>
                                    <p:cond delay="0"/>
                                  </p:stCondLst>
                                  <p:childTnLst>
                                    <p:set>
                                      <p:cBhvr>
                                        <p:cTn id="86" dur="1" fill="hold">
                                          <p:stCondLst>
                                            <p:cond delay="0"/>
                                          </p:stCondLst>
                                        </p:cTn>
                                        <p:tgtEl>
                                          <p:spTgt spid="21518"/>
                                        </p:tgtEl>
                                        <p:attrNameLst>
                                          <p:attrName>style.visibility</p:attrName>
                                        </p:attrNameLst>
                                      </p:cBhvr>
                                      <p:to>
                                        <p:strVal val="visible"/>
                                      </p:to>
                                    </p:set>
                                    <p:animEffect transition="in" filter="wipe(right)">
                                      <p:cBhvr>
                                        <p:cTn id="87" dur="500"/>
                                        <p:tgtEl>
                                          <p:spTgt spid="21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1688391" y="1002172"/>
            <a:ext cx="937913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688391" y="406613"/>
            <a:ext cx="670124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Tư</a:t>
            </a:r>
            <a:r>
              <a:rPr kumimoji="0" lang="en-US" sz="4000" b="1" i="0" u="none" strike="noStrike" kern="1200" cap="none" spc="0" normalizeH="0" noProof="0" dirty="0" smtClean="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err="1" smtClean="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thế</a:t>
            </a:r>
            <a:r>
              <a:rPr kumimoji="0" lang="en-US" sz="4000" b="1" i="0" u="none" strike="noStrike" kern="1200" cap="none" spc="0" normalizeH="0" noProof="0" smtClean="0">
                <a:ln>
                  <a:noFill/>
                </a:ln>
                <a:solidFill>
                  <a:srgbClr val="5B9BD5">
                    <a:lumMod val="50000"/>
                  </a:srgbClr>
                </a:solidFill>
                <a:effectLst/>
                <a:uLnTx/>
                <a:uFillTx/>
                <a:latin typeface="Times New Roman" panose="02020603050405020304" pitchFamily="18" charset="0"/>
                <a:ea typeface="+mn-ea"/>
                <a:cs typeface="Times New Roman" panose="02020603050405020304" pitchFamily="18" charset="0"/>
              </a:rPr>
              <a:t> ngồi</a:t>
            </a:r>
            <a:endParaRPr kumimoji="0" lang="en-US" sz="4000" b="1" i="0" u="none" strike="noStrike" kern="1200" cap="none" spc="0" normalizeH="0" baseline="0" noProof="0" dirty="0">
              <a:ln>
                <a:noFill/>
              </a:ln>
              <a:solidFill>
                <a:srgbClr val="5B9BD5">
                  <a:lumMod val="50000"/>
                </a:srgbClr>
              </a:solidFill>
              <a:effectLst/>
              <a:uLnTx/>
              <a:uFillTx/>
              <a:latin typeface="HP001 4 hàng" panose="020B0603050302020204" pitchFamily="34" charset="0"/>
              <a:ea typeface="+mn-ea"/>
              <a:cs typeface="Times New Roman" panose="02020603050405020304" pitchFamily="18" charset="0"/>
            </a:endParaRPr>
          </a:p>
        </p:txBody>
      </p:sp>
      <p:sp>
        <p:nvSpPr>
          <p:cNvPr id="11" name="Freeform 10"/>
          <p:cNvSpPr/>
          <p:nvPr/>
        </p:nvSpPr>
        <p:spPr>
          <a:xfrm>
            <a:off x="9506788" y="1981499"/>
            <a:ext cx="539346" cy="539346"/>
          </a:xfrm>
          <a:custGeom>
            <a:avLst/>
            <a:gdLst>
              <a:gd name="connsiteX0" fmla="*/ 0 w 539346"/>
              <a:gd name="connsiteY0" fmla="*/ 296640 h 539346"/>
              <a:gd name="connsiteX1" fmla="*/ 121353 w 539346"/>
              <a:gd name="connsiteY1" fmla="*/ 296640 h 539346"/>
              <a:gd name="connsiteX2" fmla="*/ 121353 w 539346"/>
              <a:gd name="connsiteY2" fmla="*/ 0 h 539346"/>
              <a:gd name="connsiteX3" fmla="*/ 417993 w 539346"/>
              <a:gd name="connsiteY3" fmla="*/ 0 h 539346"/>
              <a:gd name="connsiteX4" fmla="*/ 417993 w 539346"/>
              <a:gd name="connsiteY4" fmla="*/ 296640 h 539346"/>
              <a:gd name="connsiteX5" fmla="*/ 539346 w 539346"/>
              <a:gd name="connsiteY5" fmla="*/ 296640 h 539346"/>
              <a:gd name="connsiteX6" fmla="*/ 269673 w 539346"/>
              <a:gd name="connsiteY6" fmla="*/ 539346 h 539346"/>
              <a:gd name="connsiteX7" fmla="*/ 0 w 539346"/>
              <a:gd name="connsiteY7" fmla="*/ 296640 h 53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346" h="539346">
                <a:moveTo>
                  <a:pt x="0" y="296640"/>
                </a:moveTo>
                <a:lnTo>
                  <a:pt x="121353" y="296640"/>
                </a:lnTo>
                <a:lnTo>
                  <a:pt x="121353" y="0"/>
                </a:lnTo>
                <a:lnTo>
                  <a:pt x="417993" y="0"/>
                </a:lnTo>
                <a:lnTo>
                  <a:pt x="417993" y="296640"/>
                </a:lnTo>
                <a:lnTo>
                  <a:pt x="539346" y="296640"/>
                </a:lnTo>
                <a:lnTo>
                  <a:pt x="269673" y="539346"/>
                </a:lnTo>
                <a:lnTo>
                  <a:pt x="0" y="296640"/>
                </a:lnTo>
                <a:close/>
              </a:path>
            </a:pathLst>
          </a:cu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61993" tIns="40640" rIns="161993" bIns="174128" numCol="1" spcCol="1270" anchor="ctr" anchorCtr="0">
            <a:noAutofit/>
          </a:bodyPr>
          <a:lstStyle/>
          <a:p>
            <a:pPr lvl="0" algn="ctr" defTabSz="1422400">
              <a:lnSpc>
                <a:spcPct val="90000"/>
              </a:lnSpc>
              <a:spcBef>
                <a:spcPct val="0"/>
              </a:spcBef>
              <a:spcAft>
                <a:spcPct val="35000"/>
              </a:spcAft>
            </a:pPr>
            <a:endParaRPr lang="en-US" sz="3200" kern="1200">
              <a:solidFill>
                <a:schemeClr val="tx1"/>
              </a:solidFill>
              <a:latin typeface="Times New Roman" panose="02020603050405020304" pitchFamily="18" charset="0"/>
              <a:ea typeface="Aachen" panose="02020500000000000000" pitchFamily="18" charset="0"/>
              <a:cs typeface="Times New Roman" panose="02020603050405020304" pitchFamily="18" charset="0"/>
            </a:endParaRPr>
          </a:p>
        </p:txBody>
      </p:sp>
      <p:sp>
        <p:nvSpPr>
          <p:cNvPr id="12" name="Freeform 11"/>
          <p:cNvSpPr/>
          <p:nvPr/>
        </p:nvSpPr>
        <p:spPr>
          <a:xfrm>
            <a:off x="9728427" y="3364676"/>
            <a:ext cx="539346" cy="539346"/>
          </a:xfrm>
          <a:custGeom>
            <a:avLst/>
            <a:gdLst>
              <a:gd name="connsiteX0" fmla="*/ 0 w 539346"/>
              <a:gd name="connsiteY0" fmla="*/ 296640 h 539346"/>
              <a:gd name="connsiteX1" fmla="*/ 121353 w 539346"/>
              <a:gd name="connsiteY1" fmla="*/ 296640 h 539346"/>
              <a:gd name="connsiteX2" fmla="*/ 121353 w 539346"/>
              <a:gd name="connsiteY2" fmla="*/ 0 h 539346"/>
              <a:gd name="connsiteX3" fmla="*/ 417993 w 539346"/>
              <a:gd name="connsiteY3" fmla="*/ 0 h 539346"/>
              <a:gd name="connsiteX4" fmla="*/ 417993 w 539346"/>
              <a:gd name="connsiteY4" fmla="*/ 296640 h 539346"/>
              <a:gd name="connsiteX5" fmla="*/ 539346 w 539346"/>
              <a:gd name="connsiteY5" fmla="*/ 296640 h 539346"/>
              <a:gd name="connsiteX6" fmla="*/ 269673 w 539346"/>
              <a:gd name="connsiteY6" fmla="*/ 539346 h 539346"/>
              <a:gd name="connsiteX7" fmla="*/ 0 w 539346"/>
              <a:gd name="connsiteY7" fmla="*/ 296640 h 53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346" h="539346">
                <a:moveTo>
                  <a:pt x="0" y="296640"/>
                </a:moveTo>
                <a:lnTo>
                  <a:pt x="121353" y="296640"/>
                </a:lnTo>
                <a:lnTo>
                  <a:pt x="121353" y="0"/>
                </a:lnTo>
                <a:lnTo>
                  <a:pt x="417993" y="0"/>
                </a:lnTo>
                <a:lnTo>
                  <a:pt x="417993" y="296640"/>
                </a:lnTo>
                <a:lnTo>
                  <a:pt x="539346" y="296640"/>
                </a:lnTo>
                <a:lnTo>
                  <a:pt x="269673" y="539346"/>
                </a:lnTo>
                <a:lnTo>
                  <a:pt x="0" y="296640"/>
                </a:lnTo>
                <a:close/>
              </a:path>
            </a:pathLst>
          </a:custGeom>
        </p:spPr>
        <p:style>
          <a:lnRef idx="2">
            <a:schemeClr val="accent5">
              <a:tint val="40000"/>
              <a:alpha val="90000"/>
              <a:hueOff val="0"/>
              <a:satOff val="0"/>
              <a:lumOff val="0"/>
              <a:alphaOff val="0"/>
            </a:schemeClr>
          </a:lnRef>
          <a:fillRef idx="1">
            <a:schemeClr val="accent5">
              <a:tint val="40000"/>
              <a:alpha val="90000"/>
              <a:hueOff val="-5370241"/>
              <a:satOff val="24126"/>
              <a:lumOff val="1658"/>
              <a:alphaOff val="0"/>
            </a:schemeClr>
          </a:fillRef>
          <a:effectRef idx="0">
            <a:schemeClr val="accent5">
              <a:tint val="40000"/>
              <a:alpha val="90000"/>
              <a:hueOff val="-5370241"/>
              <a:satOff val="24126"/>
              <a:lumOff val="1658"/>
              <a:alphaOff val="0"/>
            </a:schemeClr>
          </a:effectRef>
          <a:fontRef idx="minor">
            <a:schemeClr val="dk1">
              <a:hueOff val="0"/>
              <a:satOff val="0"/>
              <a:lumOff val="0"/>
              <a:alphaOff val="0"/>
            </a:schemeClr>
          </a:fontRef>
        </p:style>
        <p:txBody>
          <a:bodyPr spcFirstLastPara="0" vert="horz" wrap="square" lIns="161993" tIns="40640" rIns="161993" bIns="174128" numCol="1" spcCol="1270" anchor="ctr" anchorCtr="0">
            <a:noAutofit/>
          </a:bodyPr>
          <a:lstStyle/>
          <a:p>
            <a:pPr lvl="0" algn="ctr" defTabSz="1422400">
              <a:lnSpc>
                <a:spcPct val="90000"/>
              </a:lnSpc>
              <a:spcBef>
                <a:spcPct val="0"/>
              </a:spcBef>
              <a:spcAft>
                <a:spcPct val="35000"/>
              </a:spcAft>
            </a:pPr>
            <a:endParaRPr lang="en-US" sz="3200" kern="1200">
              <a:solidFill>
                <a:schemeClr val="tx1"/>
              </a:solidFill>
              <a:latin typeface="Times New Roman" panose="02020603050405020304" pitchFamily="18" charset="0"/>
              <a:ea typeface="Aachen" panose="02020500000000000000" pitchFamily="18" charset="0"/>
              <a:cs typeface="Times New Roman" panose="02020603050405020304" pitchFamily="18" charset="0"/>
            </a:endParaRPr>
          </a:p>
        </p:txBody>
      </p:sp>
      <p:pic>
        <p:nvPicPr>
          <p:cNvPr id="3074" name="Picture 2" descr="Một cô gái đang ngồi trên bàn học với một cậu bé đứng bên cạnh, tay chỉ vào  cuốn sổ. | Tải hình ảnh shutterstock , istockphoto, 123rf ... trong 5 giây"/>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9714" l="0" r="100000">
                        <a14:backgroundMark x1="31556" y1="22286" x2="33333" y2="66286"/>
                        <a14:backgroundMark x1="23333" y1="17143" x2="18444" y2="68571"/>
                        <a14:backgroundMark x1="29333" y1="36286" x2="28000" y2="69143"/>
                        <a14:backgroundMark x1="19111" y1="71429" x2="38000" y2="71429"/>
                        <a14:backgroundMark x1="35556" y1="73429" x2="38889" y2="73143"/>
                      </a14:backgroundRemoval>
                    </a14:imgEffect>
                  </a14:imgLayer>
                </a14:imgProps>
              </a:ext>
              <a:ext uri="{28A0092B-C50C-407E-A947-70E740481C1C}">
                <a14:useLocalDpi xmlns:a14="http://schemas.microsoft.com/office/drawing/2010/main" val="0"/>
              </a:ext>
            </a:extLst>
          </a:blip>
          <a:srcRect/>
          <a:stretch>
            <a:fillRect/>
          </a:stretch>
        </p:blipFill>
        <p:spPr bwMode="auto">
          <a:xfrm>
            <a:off x="-38103" y="2621607"/>
            <a:ext cx="5446791" cy="4236393"/>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4082061" y="1114499"/>
            <a:ext cx="5964073" cy="888075"/>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L</a:t>
            </a:r>
            <a:r>
              <a:rPr lang="en-US" sz="2800" smtClean="0">
                <a:solidFill>
                  <a:schemeClr val="tx1"/>
                </a:solidFill>
                <a:latin typeface="Times New Roman" panose="02020603050405020304" pitchFamily="18" charset="0"/>
                <a:cs typeface="Times New Roman" panose="02020603050405020304" pitchFamily="18" charset="0"/>
              </a:rPr>
              <a:t>ưng thẳng, không tì ngực vào bàn</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4723118" y="2509281"/>
            <a:ext cx="6040393" cy="888034"/>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422400">
              <a:lnSpc>
                <a:spcPct val="90000"/>
              </a:lnSpc>
              <a:spcBef>
                <a:spcPct val="0"/>
              </a:spcBef>
              <a:spcAft>
                <a:spcPct val="35000"/>
              </a:spcAft>
            </a:pPr>
            <a:r>
              <a:rPr lang="en-US" sz="2800">
                <a:solidFill>
                  <a:schemeClr val="tx1"/>
                </a:solidFill>
                <a:latin typeface="Times New Roman" panose="02020603050405020304" pitchFamily="18" charset="0"/>
                <a:ea typeface="Aachen" panose="02020500000000000000" pitchFamily="18" charset="0"/>
                <a:cs typeface="Times New Roman" panose="02020603050405020304" pitchFamily="18" charset="0"/>
              </a:rPr>
              <a:t>Đầu hơi cúi, mắt cách vở khoảng 25 cm</a:t>
            </a:r>
            <a:endParaRPr lang="en-US" sz="2800" dirty="0">
              <a:solidFill>
                <a:schemeClr val="tx1"/>
              </a:solidFill>
              <a:latin typeface="Times New Roman" panose="02020603050405020304" pitchFamily="18" charset="0"/>
              <a:ea typeface="Aachen" panose="02020500000000000000" pitchFamily="18" charset="0"/>
              <a:cs typeface="Times New Roman" panose="02020603050405020304" pitchFamily="18" charset="0"/>
            </a:endParaRPr>
          </a:p>
        </p:txBody>
      </p:sp>
      <p:sp>
        <p:nvSpPr>
          <p:cNvPr id="19" name="Rounded Rectangle 18"/>
          <p:cNvSpPr/>
          <p:nvPr/>
        </p:nvSpPr>
        <p:spPr>
          <a:xfrm>
            <a:off x="5471484" y="3942402"/>
            <a:ext cx="5597420" cy="888034"/>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422400">
              <a:lnSpc>
                <a:spcPct val="90000"/>
              </a:lnSpc>
              <a:spcBef>
                <a:spcPct val="0"/>
              </a:spcBef>
              <a:spcAft>
                <a:spcPct val="35000"/>
              </a:spcAft>
            </a:pPr>
            <a:r>
              <a:rPr lang="en-US" sz="2800">
                <a:solidFill>
                  <a:schemeClr val="tx1"/>
                </a:solidFill>
                <a:latin typeface="Times New Roman" panose="02020603050405020304" pitchFamily="18" charset="0"/>
                <a:ea typeface="Aachen" panose="02020500000000000000" pitchFamily="18" charset="0"/>
                <a:cs typeface="Times New Roman" panose="02020603050405020304" pitchFamily="18" charset="0"/>
              </a:rPr>
              <a:t>Tay trái tì nhẹ lên mép vở để giữ </a:t>
            </a:r>
            <a:r>
              <a:rPr lang="en-US" sz="2800" smtClean="0">
                <a:solidFill>
                  <a:schemeClr val="tx1"/>
                </a:solidFill>
                <a:latin typeface="Times New Roman" panose="02020603050405020304" pitchFamily="18" charset="0"/>
                <a:ea typeface="Aachen" panose="02020500000000000000" pitchFamily="18" charset="0"/>
                <a:cs typeface="Times New Roman" panose="02020603050405020304" pitchFamily="18" charset="0"/>
              </a:rPr>
              <a:t>vở</a:t>
            </a:r>
            <a:endParaRPr lang="en-US" sz="2800">
              <a:solidFill>
                <a:schemeClr val="tx1"/>
              </a:solidFill>
              <a:latin typeface="Times New Roman" panose="02020603050405020304" pitchFamily="18" charset="0"/>
              <a:ea typeface="Aachen" panose="02020500000000000000" pitchFamily="18" charset="0"/>
              <a:cs typeface="Times New Roman" panose="02020603050405020304" pitchFamily="18" charset="0"/>
            </a:endParaRPr>
          </a:p>
        </p:txBody>
      </p:sp>
      <p:sp>
        <p:nvSpPr>
          <p:cNvPr id="22" name="Rounded Rectangle 21"/>
          <p:cNvSpPr/>
          <p:nvPr/>
        </p:nvSpPr>
        <p:spPr>
          <a:xfrm>
            <a:off x="5948149" y="5377803"/>
            <a:ext cx="5694774" cy="888034"/>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422400">
              <a:lnSpc>
                <a:spcPct val="90000"/>
              </a:lnSpc>
              <a:spcBef>
                <a:spcPct val="0"/>
              </a:spcBef>
              <a:spcAft>
                <a:spcPct val="35000"/>
              </a:spcAft>
            </a:pPr>
            <a:r>
              <a:rPr lang="en-US" sz="2800">
                <a:solidFill>
                  <a:schemeClr val="tx1"/>
                </a:solidFill>
                <a:latin typeface="Times New Roman" panose="02020603050405020304" pitchFamily="18" charset="0"/>
                <a:ea typeface="Aachen" panose="02020500000000000000" pitchFamily="18" charset="0"/>
                <a:cs typeface="Times New Roman" panose="02020603050405020304" pitchFamily="18" charset="0"/>
              </a:rPr>
              <a:t>Hai chân để song song, thoải mái</a:t>
            </a:r>
            <a:endParaRPr lang="en-US" sz="2800" dirty="0">
              <a:solidFill>
                <a:schemeClr val="tx1"/>
              </a:solidFill>
              <a:latin typeface="Times New Roman" panose="02020603050405020304" pitchFamily="18" charset="0"/>
              <a:ea typeface="Aachen" panose="02020500000000000000" pitchFamily="18" charset="0"/>
              <a:cs typeface="Times New Roman" panose="02020603050405020304" pitchFamily="18" charset="0"/>
            </a:endParaRPr>
          </a:p>
        </p:txBody>
      </p:sp>
      <p:sp>
        <p:nvSpPr>
          <p:cNvPr id="23" name="Freeform 22"/>
          <p:cNvSpPr/>
          <p:nvPr/>
        </p:nvSpPr>
        <p:spPr>
          <a:xfrm>
            <a:off x="10046134" y="4855002"/>
            <a:ext cx="539346" cy="539346"/>
          </a:xfrm>
          <a:custGeom>
            <a:avLst/>
            <a:gdLst>
              <a:gd name="connsiteX0" fmla="*/ 0 w 539346"/>
              <a:gd name="connsiteY0" fmla="*/ 296640 h 539346"/>
              <a:gd name="connsiteX1" fmla="*/ 121353 w 539346"/>
              <a:gd name="connsiteY1" fmla="*/ 296640 h 539346"/>
              <a:gd name="connsiteX2" fmla="*/ 121353 w 539346"/>
              <a:gd name="connsiteY2" fmla="*/ 0 h 539346"/>
              <a:gd name="connsiteX3" fmla="*/ 417993 w 539346"/>
              <a:gd name="connsiteY3" fmla="*/ 0 h 539346"/>
              <a:gd name="connsiteX4" fmla="*/ 417993 w 539346"/>
              <a:gd name="connsiteY4" fmla="*/ 296640 h 539346"/>
              <a:gd name="connsiteX5" fmla="*/ 539346 w 539346"/>
              <a:gd name="connsiteY5" fmla="*/ 296640 h 539346"/>
              <a:gd name="connsiteX6" fmla="*/ 269673 w 539346"/>
              <a:gd name="connsiteY6" fmla="*/ 539346 h 539346"/>
              <a:gd name="connsiteX7" fmla="*/ 0 w 539346"/>
              <a:gd name="connsiteY7" fmla="*/ 296640 h 53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346" h="539346">
                <a:moveTo>
                  <a:pt x="0" y="296640"/>
                </a:moveTo>
                <a:lnTo>
                  <a:pt x="121353" y="296640"/>
                </a:lnTo>
                <a:lnTo>
                  <a:pt x="121353" y="0"/>
                </a:lnTo>
                <a:lnTo>
                  <a:pt x="417993" y="0"/>
                </a:lnTo>
                <a:lnTo>
                  <a:pt x="417993" y="296640"/>
                </a:lnTo>
                <a:lnTo>
                  <a:pt x="539346" y="296640"/>
                </a:lnTo>
                <a:lnTo>
                  <a:pt x="269673" y="539346"/>
                </a:lnTo>
                <a:lnTo>
                  <a:pt x="0" y="296640"/>
                </a:lnTo>
                <a:close/>
              </a:path>
            </a:pathLst>
          </a:custGeom>
        </p:spPr>
        <p:style>
          <a:lnRef idx="2">
            <a:schemeClr val="accent5">
              <a:tint val="40000"/>
              <a:alpha val="90000"/>
              <a:hueOff val="0"/>
              <a:satOff val="0"/>
              <a:lumOff val="0"/>
              <a:alphaOff val="0"/>
            </a:schemeClr>
          </a:lnRef>
          <a:fillRef idx="1">
            <a:schemeClr val="accent5">
              <a:tint val="40000"/>
              <a:alpha val="90000"/>
              <a:hueOff val="-10740482"/>
              <a:satOff val="48253"/>
              <a:lumOff val="3317"/>
              <a:alphaOff val="0"/>
            </a:schemeClr>
          </a:fillRef>
          <a:effectRef idx="0">
            <a:schemeClr val="accent5">
              <a:tint val="40000"/>
              <a:alpha val="90000"/>
              <a:hueOff val="-10740482"/>
              <a:satOff val="48253"/>
              <a:lumOff val="3317"/>
              <a:alphaOff val="0"/>
            </a:schemeClr>
          </a:effectRef>
          <a:fontRef idx="minor">
            <a:schemeClr val="dk1">
              <a:hueOff val="0"/>
              <a:satOff val="0"/>
              <a:lumOff val="0"/>
              <a:alphaOff val="0"/>
            </a:schemeClr>
          </a:fontRef>
        </p:style>
        <p:txBody>
          <a:bodyPr spcFirstLastPara="0" vert="horz" wrap="square" lIns="161993" tIns="40640" rIns="161993" bIns="174128" numCol="1" spcCol="1270" anchor="ctr" anchorCtr="0">
            <a:noAutofit/>
          </a:bodyPr>
          <a:lstStyle/>
          <a:p>
            <a:pPr lvl="0" algn="ctr" defTabSz="1422400">
              <a:lnSpc>
                <a:spcPct val="90000"/>
              </a:lnSpc>
              <a:spcBef>
                <a:spcPct val="0"/>
              </a:spcBef>
              <a:spcAft>
                <a:spcPct val="35000"/>
              </a:spcAft>
            </a:pPr>
            <a:endParaRPr lang="en-US" sz="3200" kern="1200">
              <a:solidFill>
                <a:schemeClr val="tx1"/>
              </a:solidFill>
              <a:latin typeface="Times New Roman" panose="02020603050405020304" pitchFamily="18" charset="0"/>
              <a:ea typeface="Aachen" panose="02020500000000000000" pitchFamily="18" charset="0"/>
              <a:cs typeface="Times New Roman" panose="02020603050405020304" pitchFamily="18" charset="0"/>
            </a:endParaRPr>
          </a:p>
        </p:txBody>
      </p:sp>
    </p:spTree>
    <p:extLst>
      <p:ext uri="{BB962C8B-B14F-4D97-AF65-F5344CB8AC3E}">
        <p14:creationId xmlns:p14="http://schemas.microsoft.com/office/powerpoint/2010/main" val="1853557564"/>
      </p:ext>
    </p:extLst>
  </p:cSld>
  <p:clrMapOvr>
    <a:masterClrMapping/>
  </p:clrMapOvr>
  <p:transition spd="slow">
    <p:split orient="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1685109" y="1267097"/>
            <a:ext cx="937913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313462" y="1445669"/>
            <a:ext cx="0" cy="505088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7019608" y="3971109"/>
            <a:ext cx="4741817" cy="2730137"/>
          </a:xfrm>
          <a:prstGeom prst="roundRect">
            <a:avLst/>
          </a:prstGeom>
          <a:solidFill>
            <a:schemeClr val="accent6">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i="1" err="1">
                <a:solidFill>
                  <a:schemeClr val="tx1"/>
                </a:solidFill>
                <a:latin typeface="Times New Roman" panose="02020603050405020304" pitchFamily="18" charset="0"/>
                <a:cs typeface="Times New Roman" panose="02020603050405020304" pitchFamily="18" charset="0"/>
              </a:rPr>
              <a:t>Lưu</a:t>
            </a:r>
            <a:r>
              <a:rPr lang="en-US" sz="2400" b="1" i="1">
                <a:solidFill>
                  <a:schemeClr val="tx1"/>
                </a:solidFill>
                <a:latin typeface="Times New Roman" panose="02020603050405020304" pitchFamily="18" charset="0"/>
                <a:cs typeface="Times New Roman" panose="02020603050405020304" pitchFamily="18" charset="0"/>
              </a:rPr>
              <a:t> ý:</a:t>
            </a:r>
            <a:endParaRPr lang="en-US" sz="2400" b="1" i="1" dirty="0">
              <a:solidFill>
                <a:schemeClr val="tx1"/>
              </a:solidFill>
              <a:latin typeface="Times New Roman" panose="02020603050405020304" pitchFamily="18" charset="0"/>
              <a:cs typeface="Times New Roman" panose="02020603050405020304" pitchFamily="18" charset="0"/>
            </a:endParaRPr>
          </a:p>
          <a:p>
            <a:pPr marL="285750" indent="-285750" algn="just">
              <a:buFontTx/>
              <a:buChar char="-"/>
            </a:pPr>
            <a:r>
              <a:rPr lang="en-US" sz="2400" dirty="0" err="1">
                <a:solidFill>
                  <a:schemeClr val="tx1"/>
                </a:solidFill>
                <a:latin typeface="Times New Roman" panose="02020603050405020304" pitchFamily="18" charset="0"/>
                <a:cs typeface="Times New Roman" panose="02020603050405020304" pitchFamily="18" charset="0"/>
              </a:rPr>
              <a:t>Viết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đủ</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nội</a:t>
            </a:r>
            <a:r>
              <a:rPr lang="en-US" sz="2400" dirty="0">
                <a:solidFill>
                  <a:schemeClr val="tx1"/>
                </a:solidFill>
                <a:latin typeface="Times New Roman" panose="02020603050405020304" pitchFamily="18" charset="0"/>
                <a:cs typeface="Times New Roman" panose="02020603050405020304" pitchFamily="18" charset="0"/>
              </a:rPr>
              <a:t> dung.</a:t>
            </a:r>
          </a:p>
          <a:p>
            <a:pPr marL="285750" indent="-285750" algn="just">
              <a:buFontTx/>
              <a:buChar char="-"/>
            </a:pP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đủ</a:t>
            </a:r>
            <a:r>
              <a:rPr lang="en-US" sz="2400" dirty="0">
                <a:solidFill>
                  <a:schemeClr val="tx1"/>
                </a:solidFill>
                <a:latin typeface="Times New Roman" panose="02020603050405020304" pitchFamily="18" charset="0"/>
                <a:cs typeface="Times New Roman" panose="02020603050405020304" pitchFamily="18" charset="0"/>
              </a:rPr>
              <a:t> ý, </a:t>
            </a:r>
            <a:r>
              <a:rPr lang="en-US" sz="2400" dirty="0" err="1">
                <a:solidFill>
                  <a:schemeClr val="tx1"/>
                </a:solidFill>
                <a:latin typeface="Times New Roman" panose="02020603050405020304" pitchFamily="18" charset="0"/>
                <a:cs typeface="Times New Roman" panose="02020603050405020304" pitchFamily="18" charset="0"/>
              </a:rPr>
              <a:t>diễn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rõ</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ràng</a:t>
            </a:r>
            <a:r>
              <a:rPr lang="en-US" sz="2400" dirty="0">
                <a:solidFill>
                  <a:schemeClr val="tx1"/>
                </a:solidFill>
                <a:latin typeface="Times New Roman" panose="02020603050405020304" pitchFamily="18" charset="0"/>
                <a:cs typeface="Times New Roman" panose="02020603050405020304" pitchFamily="18" charset="0"/>
              </a:rPr>
              <a:t>.</a:t>
            </a:r>
          </a:p>
          <a:p>
            <a:pPr marL="285750" indent="-285750" algn="just">
              <a:buFontTx/>
              <a:buChar char="-"/>
            </a:pP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nhau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đoạn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văn</a:t>
            </a:r>
            <a:r>
              <a:rPr lang="en-US" sz="2400" dirty="0">
                <a:solidFill>
                  <a:schemeClr val="tx1"/>
                </a:solidFill>
                <a:latin typeface="Times New Roman" panose="02020603050405020304" pitchFamily="18" charset="0"/>
                <a:cs typeface="Times New Roman" panose="02020603050405020304" pitchFamily="18" charset="0"/>
              </a:rPr>
              <a:t>.</a:t>
            </a:r>
          </a:p>
          <a:p>
            <a:pPr marL="285750" indent="-285750" algn="just">
              <a:buFontTx/>
              <a:buChar char="-"/>
            </a:pPr>
            <a:r>
              <a:rPr lang="en-US" sz="2400" dirty="0" err="1">
                <a:solidFill>
                  <a:schemeClr val="tx1"/>
                </a:solidFill>
                <a:latin typeface="Times New Roman" panose="02020603050405020304" pitchFamily="18" charset="0"/>
                <a:cs typeface="Times New Roman" panose="02020603050405020304" pitchFamily="18" charset="0"/>
              </a:rPr>
              <a:t>Đầu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hoa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cuối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dấu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chấm</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1685109" y="308957"/>
            <a:ext cx="9744715" cy="584775"/>
          </a:xfrm>
          <a:prstGeom prst="rect">
            <a:avLst/>
          </a:prstGeom>
        </p:spPr>
        <p:txBody>
          <a:bodyPr wrap="square">
            <a:spAutoFit/>
          </a:bodyPr>
          <a:lstStyle/>
          <a:p>
            <a:pPr algn="just"/>
            <a:r>
              <a:rPr lang="en-US" altLang="zh-CN" sz="3200" b="1">
                <a:latin typeface="Times New Roman" panose="02020603050405020304" pitchFamily="18" charset="0"/>
                <a:ea typeface="包图小白体" panose="02010601030101010101" pitchFamily="2" charset="-122"/>
                <a:cs typeface="Times New Roman" panose="02020603050405020304" pitchFamily="18" charset="0"/>
              </a:rPr>
              <a:t>Viết 3 – 4 </a:t>
            </a:r>
            <a:r>
              <a:rPr lang="en-US" altLang="zh-CN" sz="3200" b="1" smtClean="0">
                <a:latin typeface="Times New Roman" panose="02020603050405020304" pitchFamily="18" charset="0"/>
                <a:ea typeface="包图小白体" panose="02010601030101010101" pitchFamily="2" charset="-122"/>
                <a:cs typeface="Times New Roman" panose="02020603050405020304" pitchFamily="18" charset="0"/>
              </a:rPr>
              <a:t>câu tả về đồ dùng học tập của em.</a:t>
            </a:r>
            <a:endParaRPr lang="zh-CN" altLang="en-US" sz="3200" b="1">
              <a:solidFill>
                <a:schemeClr val="tx1">
                  <a:lumMod val="95000"/>
                  <a:lumOff val="5000"/>
                </a:schemeClr>
              </a:solidFill>
              <a:latin typeface="Times New Roman" panose="02020603050405020304" pitchFamily="18" charset="0"/>
              <a:ea typeface="仓耳玄三M W05" panose="02020400000000000000" pitchFamily="18" charset="-122"/>
              <a:cs typeface="Times New Roman" panose="02020603050405020304" pitchFamily="18" charset="0"/>
            </a:endParaRPr>
          </a:p>
        </p:txBody>
      </p:sp>
      <p:cxnSp>
        <p:nvCxnSpPr>
          <p:cNvPr id="22" name="Straight Connector 21"/>
          <p:cNvCxnSpPr/>
          <p:nvPr/>
        </p:nvCxnSpPr>
        <p:spPr>
          <a:xfrm>
            <a:off x="6460562" y="1445669"/>
            <a:ext cx="0" cy="25254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1508805"/>
            <a:ext cx="6313462" cy="4987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r="14704" b="52596"/>
          <a:stretch/>
        </p:blipFill>
        <p:spPr>
          <a:xfrm>
            <a:off x="6313462" y="1246833"/>
            <a:ext cx="5989374" cy="2923111"/>
          </a:xfrm>
          <a:prstGeom prst="rect">
            <a:avLst/>
          </a:prstGeom>
        </p:spPr>
      </p:pic>
      <p:sp>
        <p:nvSpPr>
          <p:cNvPr id="17" name="TextBox 16"/>
          <p:cNvSpPr txBox="1"/>
          <p:nvPr/>
        </p:nvSpPr>
        <p:spPr>
          <a:xfrm>
            <a:off x="6624262" y="1594830"/>
            <a:ext cx="6730241" cy="496290"/>
          </a:xfrm>
          <a:prstGeom prst="rect">
            <a:avLst/>
          </a:prstGeom>
          <a:noFill/>
        </p:spPr>
        <p:txBody>
          <a:bodyPr wrap="square">
            <a:spAutoFit/>
          </a:bodyPr>
          <a:lstStyle/>
          <a:p>
            <a:pPr defTabSz="685800" fontAlgn="base">
              <a:lnSpc>
                <a:spcPct val="125000"/>
              </a:lnSpc>
              <a:spcBef>
                <a:spcPct val="0"/>
              </a:spcBef>
              <a:spcAft>
                <a:spcPct val="0"/>
              </a:spcAft>
              <a:defRPr/>
            </a:pPr>
            <a:r>
              <a:rPr lang="en-US" sz="2100" b="1" dirty="0">
                <a:solidFill>
                  <a:schemeClr val="bg1">
                    <a:lumMod val="10000"/>
                  </a:schemeClr>
                </a:solidFill>
                <a:latin typeface="HP001 4H" panose="020B0603050302020204" pitchFamily="34" charset="0"/>
                <a:cs typeface="Times New Roman" pitchFamily="18" charset="0"/>
              </a:rPr>
              <a:t>    </a:t>
            </a:r>
            <a:r>
              <a:rPr lang="en-US" sz="2100" b="1" err="1">
                <a:solidFill>
                  <a:schemeClr val="bg1">
                    <a:lumMod val="10000"/>
                  </a:schemeClr>
                </a:solidFill>
                <a:latin typeface="HP001 4 hàng" panose="020B0603050302020204" pitchFamily="34" charset="-93"/>
                <a:cs typeface="Times New Roman" pitchFamily="18" charset="0"/>
              </a:rPr>
              <a:t>Thứ</a:t>
            </a:r>
            <a:r>
              <a:rPr lang="en-US" sz="2100" b="1">
                <a:solidFill>
                  <a:schemeClr val="bg1">
                    <a:lumMod val="10000"/>
                  </a:schemeClr>
                </a:solidFill>
                <a:latin typeface="HP001 4 hàng" panose="020B0603050302020204" pitchFamily="34" charset="-93"/>
                <a:cs typeface="Times New Roman" pitchFamily="18" charset="0"/>
              </a:rPr>
              <a:t> sáu </a:t>
            </a:r>
            <a:r>
              <a:rPr lang="en-US" sz="2100" b="1" dirty="0" err="1">
                <a:solidFill>
                  <a:schemeClr val="bg1">
                    <a:lumMod val="10000"/>
                  </a:schemeClr>
                </a:solidFill>
                <a:latin typeface="HP001 4 hàng" panose="020B0603050302020204" pitchFamily="34" charset="-93"/>
                <a:cs typeface="Times New Roman" pitchFamily="18" charset="0"/>
              </a:rPr>
              <a:t>ngày</a:t>
            </a:r>
            <a:r>
              <a:rPr lang="en-US" sz="2100" b="1" dirty="0">
                <a:solidFill>
                  <a:schemeClr val="bg1">
                    <a:lumMod val="10000"/>
                  </a:schemeClr>
                </a:solidFill>
                <a:latin typeface="HP001 4 hàng" panose="020B0603050302020204" pitchFamily="34" charset="-93"/>
                <a:cs typeface="Times New Roman" pitchFamily="18" charset="0"/>
              </a:rPr>
              <a:t> 29 </a:t>
            </a:r>
            <a:r>
              <a:rPr lang="en-US" sz="2100" b="1" err="1">
                <a:solidFill>
                  <a:schemeClr val="bg1">
                    <a:lumMod val="10000"/>
                  </a:schemeClr>
                </a:solidFill>
                <a:latin typeface="HP001 4 hàng" panose="020B0603050302020204" pitchFamily="34" charset="-93"/>
                <a:cs typeface="Times New Roman" pitchFamily="18" charset="0"/>
              </a:rPr>
              <a:t>tháng</a:t>
            </a:r>
            <a:r>
              <a:rPr lang="en-US" sz="2100" b="1">
                <a:solidFill>
                  <a:schemeClr val="bg1">
                    <a:lumMod val="10000"/>
                  </a:schemeClr>
                </a:solidFill>
                <a:latin typeface="HP001 4 hàng" panose="020B0603050302020204" pitchFamily="34" charset="-93"/>
                <a:cs typeface="Times New Roman" pitchFamily="18" charset="0"/>
              </a:rPr>
              <a:t> 10 </a:t>
            </a:r>
            <a:r>
              <a:rPr lang="en-US" sz="2100" b="1" dirty="0" err="1">
                <a:solidFill>
                  <a:schemeClr val="bg1">
                    <a:lumMod val="10000"/>
                  </a:schemeClr>
                </a:solidFill>
                <a:latin typeface="HP001 4 hàng" panose="020B0603050302020204" pitchFamily="34" charset="-93"/>
                <a:cs typeface="Times New Roman" pitchFamily="18" charset="0"/>
              </a:rPr>
              <a:t>năm</a:t>
            </a:r>
            <a:r>
              <a:rPr lang="en-US" sz="2100" b="1" dirty="0">
                <a:solidFill>
                  <a:schemeClr val="bg1">
                    <a:lumMod val="10000"/>
                  </a:schemeClr>
                </a:solidFill>
                <a:latin typeface="HP001 4 hàng" panose="020B0603050302020204" pitchFamily="34" charset="-93"/>
                <a:cs typeface="Times New Roman" pitchFamily="18" charset="0"/>
              </a:rPr>
              <a:t> 2021</a:t>
            </a:r>
          </a:p>
        </p:txBody>
      </p:sp>
      <p:sp>
        <p:nvSpPr>
          <p:cNvPr id="18" name="TextBox 17"/>
          <p:cNvSpPr txBox="1"/>
          <p:nvPr/>
        </p:nvSpPr>
        <p:spPr>
          <a:xfrm>
            <a:off x="8824037" y="2135281"/>
            <a:ext cx="2000727" cy="496290"/>
          </a:xfrm>
          <a:prstGeom prst="rect">
            <a:avLst/>
          </a:prstGeom>
          <a:noFill/>
        </p:spPr>
        <p:txBody>
          <a:bodyPr wrap="square">
            <a:spAutoFit/>
          </a:bodyPr>
          <a:lstStyle/>
          <a:p>
            <a:pPr defTabSz="685800" fontAlgn="base">
              <a:lnSpc>
                <a:spcPct val="125000"/>
              </a:lnSpc>
              <a:spcBef>
                <a:spcPct val="0"/>
              </a:spcBef>
              <a:spcAft>
                <a:spcPct val="0"/>
              </a:spcAft>
              <a:defRPr/>
            </a:pPr>
            <a:r>
              <a:rPr lang="en-US" sz="2100" b="1" dirty="0">
                <a:solidFill>
                  <a:schemeClr val="bg1">
                    <a:lumMod val="10000"/>
                  </a:schemeClr>
                </a:solidFill>
                <a:latin typeface="HP001 4H" panose="020B0603050302020204" pitchFamily="34" charset="0"/>
                <a:cs typeface="Times New Roman" pitchFamily="18" charset="0"/>
              </a:rPr>
              <a:t> </a:t>
            </a:r>
            <a:r>
              <a:rPr lang="en-US" sz="2100" b="1" dirty="0" err="1">
                <a:solidFill>
                  <a:schemeClr val="bg1">
                    <a:lumMod val="10000"/>
                  </a:schemeClr>
                </a:solidFill>
                <a:latin typeface="HP001 4 hàng" panose="020B0603050302020204" pitchFamily="34" charset="-93"/>
                <a:cs typeface="Times New Roman" pitchFamily="18" charset="0"/>
              </a:rPr>
              <a:t>Tiếng</a:t>
            </a:r>
            <a:r>
              <a:rPr lang="en-US" sz="2100" b="1" dirty="0">
                <a:solidFill>
                  <a:schemeClr val="bg1">
                    <a:lumMod val="10000"/>
                  </a:schemeClr>
                </a:solidFill>
                <a:latin typeface="HP001 4 hàng" panose="020B0603050302020204" pitchFamily="34" charset="-93"/>
                <a:cs typeface="Times New Roman" pitchFamily="18" charset="0"/>
              </a:rPr>
              <a:t> </a:t>
            </a:r>
            <a:r>
              <a:rPr lang="en-US" sz="2100" b="1" dirty="0" err="1">
                <a:solidFill>
                  <a:schemeClr val="bg1">
                    <a:lumMod val="10000"/>
                  </a:schemeClr>
                </a:solidFill>
                <a:latin typeface="HP001 4 hàng" panose="020B0603050302020204" pitchFamily="34" charset="-93"/>
                <a:cs typeface="Times New Roman" pitchFamily="18" charset="0"/>
              </a:rPr>
              <a:t>Việt</a:t>
            </a:r>
            <a:endParaRPr lang="en-US" sz="2100" b="1" dirty="0">
              <a:solidFill>
                <a:schemeClr val="bg1">
                  <a:lumMod val="10000"/>
                </a:schemeClr>
              </a:solidFill>
              <a:latin typeface="HP001 4 hàng" panose="020B0603050302020204" pitchFamily="34" charset="-93"/>
              <a:cs typeface="Times New Roman" pitchFamily="18" charset="0"/>
            </a:endParaRPr>
          </a:p>
        </p:txBody>
      </p:sp>
      <p:sp>
        <p:nvSpPr>
          <p:cNvPr id="19" name="TextBox 18"/>
          <p:cNvSpPr txBox="1"/>
          <p:nvPr/>
        </p:nvSpPr>
        <p:spPr>
          <a:xfrm>
            <a:off x="7480706" y="2641902"/>
            <a:ext cx="4940150" cy="496290"/>
          </a:xfrm>
          <a:prstGeom prst="rect">
            <a:avLst/>
          </a:prstGeom>
          <a:noFill/>
        </p:spPr>
        <p:txBody>
          <a:bodyPr wrap="square">
            <a:spAutoFit/>
          </a:bodyPr>
          <a:lstStyle/>
          <a:p>
            <a:pPr defTabSz="685800" fontAlgn="base">
              <a:lnSpc>
                <a:spcPct val="125000"/>
              </a:lnSpc>
              <a:spcBef>
                <a:spcPct val="0"/>
              </a:spcBef>
              <a:spcAft>
                <a:spcPct val="0"/>
              </a:spcAft>
              <a:defRPr/>
            </a:pPr>
            <a:r>
              <a:rPr lang="en-US" sz="2100" b="1">
                <a:solidFill>
                  <a:schemeClr val="bg1">
                    <a:lumMod val="10000"/>
                  </a:schemeClr>
                </a:solidFill>
                <a:latin typeface="HP001 4H" panose="020B0603050302020204" pitchFamily="34" charset="0"/>
                <a:cs typeface="Times New Roman" pitchFamily="18" charset="0"/>
              </a:rPr>
              <a:t> </a:t>
            </a:r>
            <a:r>
              <a:rPr lang="en-US" sz="2100" b="1" smtClean="0">
                <a:solidFill>
                  <a:schemeClr val="bg1">
                    <a:lumMod val="10000"/>
                  </a:schemeClr>
                </a:solidFill>
                <a:latin typeface="HP001 4 hàng" panose="020B0603050302020204" pitchFamily="34" charset="-93"/>
                <a:cs typeface="Times New Roman" pitchFamily="18" charset="0"/>
              </a:rPr>
              <a:t>Viết đoạn văn tả đồ dùng học tập</a:t>
            </a:r>
            <a:endParaRPr lang="en-US" sz="2100" b="1" dirty="0">
              <a:solidFill>
                <a:schemeClr val="bg1">
                  <a:lumMod val="10000"/>
                </a:schemeClr>
              </a:solidFill>
              <a:latin typeface="HP001 4 hàng" panose="020B0603050302020204" pitchFamily="34" charset="-93"/>
              <a:cs typeface="Times New Roman" pitchFamily="18" charset="0"/>
            </a:endParaRPr>
          </a:p>
        </p:txBody>
      </p:sp>
      <p:sp>
        <p:nvSpPr>
          <p:cNvPr id="23" name="TextBox 22"/>
          <p:cNvSpPr txBox="1"/>
          <p:nvPr/>
        </p:nvSpPr>
        <p:spPr>
          <a:xfrm>
            <a:off x="7009651" y="3207467"/>
            <a:ext cx="4940150" cy="496290"/>
          </a:xfrm>
          <a:prstGeom prst="rect">
            <a:avLst/>
          </a:prstGeom>
          <a:noFill/>
        </p:spPr>
        <p:txBody>
          <a:bodyPr wrap="square">
            <a:spAutoFit/>
          </a:bodyPr>
          <a:lstStyle/>
          <a:p>
            <a:pPr defTabSz="685800" fontAlgn="base">
              <a:lnSpc>
                <a:spcPct val="125000"/>
              </a:lnSpc>
              <a:spcBef>
                <a:spcPct val="0"/>
              </a:spcBef>
              <a:spcAft>
                <a:spcPct val="0"/>
              </a:spcAft>
              <a:defRPr/>
            </a:pPr>
            <a:r>
              <a:rPr lang="en-US" sz="2100" b="1">
                <a:solidFill>
                  <a:schemeClr val="bg1">
                    <a:lumMod val="10000"/>
                  </a:schemeClr>
                </a:solidFill>
                <a:latin typeface="HP001 4H" panose="020B0603050302020204" pitchFamily="34" charset="0"/>
                <a:cs typeface="Times New Roman" pitchFamily="18" charset="0"/>
              </a:rPr>
              <a:t> </a:t>
            </a:r>
            <a:r>
              <a:rPr lang="en-US" sz="2100" b="1" smtClean="0">
                <a:solidFill>
                  <a:schemeClr val="bg1">
                    <a:lumMod val="10000"/>
                  </a:schemeClr>
                </a:solidFill>
                <a:latin typeface="HP001 4 hàng" panose="020B0603050302020204" pitchFamily="34" charset="-93"/>
                <a:cs typeface="Times New Roman" pitchFamily="18" charset="0"/>
              </a:rPr>
              <a:t>Bài 2:</a:t>
            </a:r>
            <a:endParaRPr lang="en-US" sz="2100" b="1" dirty="0">
              <a:solidFill>
                <a:schemeClr val="bg1">
                  <a:lumMod val="10000"/>
                </a:schemeClr>
              </a:solidFill>
              <a:latin typeface="HP001 4 hàng" panose="020B0603050302020204" pitchFamily="34" charset="-93"/>
              <a:cs typeface="Times New Roman" pitchFamily="18" charset="0"/>
            </a:endParaRPr>
          </a:p>
        </p:txBody>
      </p:sp>
    </p:spTree>
    <p:extLst>
      <p:ext uri="{BB962C8B-B14F-4D97-AF65-F5344CB8AC3E}">
        <p14:creationId xmlns:p14="http://schemas.microsoft.com/office/powerpoint/2010/main" val="1256364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27250" y="1"/>
            <a:ext cx="8007350" cy="3711785"/>
          </a:xfrm>
          <a:prstGeom prst="rect">
            <a:avLst/>
          </a:prstGeom>
        </p:spPr>
        <p:txBody>
          <a:bodyPr wrap="square">
            <a:spAutoFit/>
          </a:bodyPr>
          <a:lstStyle/>
          <a:p>
            <a:pPr algn="just">
              <a:lnSpc>
                <a:spcPct val="120000"/>
              </a:lnSpc>
            </a:pPr>
            <a:r>
              <a:rPr lang="en-US" sz="2800">
                <a:latin typeface="Times New Roman" panose="02020603050405020304" pitchFamily="18" charset="0"/>
                <a:ea typeface="Times New Roman" panose="02020603050405020304" pitchFamily="18" charset="0"/>
              </a:rPr>
              <a:t>                                   </a:t>
            </a:r>
            <a:r>
              <a:rPr lang="en-US" sz="2800">
                <a:solidFill>
                  <a:srgbClr val="FF0000"/>
                </a:solidFill>
                <a:latin typeface="Times New Roman" panose="02020603050405020304" pitchFamily="18" charset="0"/>
                <a:ea typeface="Times New Roman" panose="02020603050405020304" pitchFamily="18" charset="0"/>
              </a:rPr>
              <a:t>Bài tham khảo</a:t>
            </a:r>
          </a:p>
          <a:p>
            <a:pPr algn="ctr">
              <a:lnSpc>
                <a:spcPct val="120000"/>
              </a:lnSpc>
            </a:pPr>
            <a:r>
              <a:rPr lang="en-US" sz="2800">
                <a:solidFill>
                  <a:srgbClr val="FF0000"/>
                </a:solidFill>
                <a:latin typeface="Times New Roman" panose="02020603050405020304" pitchFamily="18" charset="0"/>
                <a:ea typeface="Times New Roman" panose="02020603050405020304" pitchFamily="18" charset="0"/>
              </a:rPr>
              <a:t>Mẫu 1</a:t>
            </a:r>
            <a:endParaRPr lang="en-US" sz="2800" dirty="0">
              <a:solidFill>
                <a:srgbClr val="FF0000"/>
              </a:solidFill>
              <a:latin typeface="Times New Roman" panose="02020603050405020304" pitchFamily="18" charset="0"/>
              <a:ea typeface="Times New Roman" panose="02020603050405020304" pitchFamily="18" charset="0"/>
            </a:endParaRPr>
          </a:p>
          <a:p>
            <a:pPr algn="just">
              <a:lnSpc>
                <a:spcPct val="120000"/>
              </a:lnSpc>
            </a:pPr>
            <a:r>
              <a:rPr lang="en-US"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Chiếc bút chì của em dài bằng một gang tay. Thân bút tròn như chiếc đũa. Vỏ ngoài của bút sơn màu xanh bóng loáng. Trên nền xanh ấy nổi bật hàng chữ vàng in lấp lánh. Em rất yêu chiếc bút chì của mình.</a:t>
            </a:r>
            <a:r>
              <a:rPr lang="en-US" sz="2800" dirty="0">
                <a:latin typeface="Times New Roman" panose="02020603050405020304" pitchFamily="18" charset="0"/>
                <a:ea typeface="Times New Roman" panose="02020603050405020304" pitchFamily="18" charset="0"/>
              </a:rPr>
              <a:t>          </a:t>
            </a:r>
          </a:p>
        </p:txBody>
      </p:sp>
      <p:sp>
        <p:nvSpPr>
          <p:cNvPr id="6" name="Rectangle 5"/>
          <p:cNvSpPr/>
          <p:nvPr/>
        </p:nvSpPr>
        <p:spPr>
          <a:xfrm>
            <a:off x="2127250" y="2673925"/>
            <a:ext cx="8007350" cy="4228850"/>
          </a:xfrm>
          <a:prstGeom prst="rect">
            <a:avLst/>
          </a:prstGeom>
        </p:spPr>
        <p:txBody>
          <a:bodyPr wrap="square">
            <a:spAutoFit/>
          </a:bodyPr>
          <a:lstStyle/>
          <a:p>
            <a:pPr algn="just">
              <a:lnSpc>
                <a:spcPct val="120000"/>
              </a:lnSpc>
            </a:pPr>
            <a:endParaRPr lang="en-US" sz="2800" dirty="0">
              <a:solidFill>
                <a:srgbClr val="FF0000"/>
              </a:solidFill>
              <a:latin typeface="Times New Roman" panose="02020603050405020304" pitchFamily="18" charset="0"/>
              <a:ea typeface="Times New Roman" panose="02020603050405020304" pitchFamily="18" charset="0"/>
            </a:endParaRPr>
          </a:p>
          <a:p>
            <a:pPr algn="just">
              <a:lnSpc>
                <a:spcPct val="120000"/>
              </a:lnSpc>
            </a:pPr>
            <a:r>
              <a:rPr lang="en-US" sz="2800">
                <a:latin typeface="Times New Roman" panose="02020603050405020304" pitchFamily="18" charset="0"/>
                <a:cs typeface="Times New Roman" panose="02020603050405020304" pitchFamily="18" charset="0"/>
              </a:rPr>
              <a:t>	                            </a:t>
            </a:r>
            <a:r>
              <a:rPr lang="en-US" sz="2800">
                <a:solidFill>
                  <a:srgbClr val="FF0000"/>
                </a:solidFill>
                <a:latin typeface="Times New Roman" panose="02020603050405020304" pitchFamily="18" charset="0"/>
                <a:cs typeface="Times New Roman" panose="02020603050405020304" pitchFamily="18" charset="0"/>
              </a:rPr>
              <a:t>Mẫu 2</a:t>
            </a:r>
          </a:p>
          <a:p>
            <a:pPr algn="just">
              <a:lnSpc>
                <a:spcPct val="120000"/>
              </a:lnSpc>
            </a:pPr>
            <a:r>
              <a:rPr lang="en-US" sz="2800">
                <a:latin typeface="Times New Roman" panose="02020603050405020304" pitchFamily="18" charset="0"/>
                <a:cs typeface="Times New Roman" panose="02020603050405020304" pitchFamily="18" charset="0"/>
              </a:rPr>
              <a:t>        Em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ô </a:t>
            </a:r>
            <a:r>
              <a:rPr lang="en-US" sz="2800" dirty="0" err="1">
                <a:latin typeface="Times New Roman" panose="02020603050405020304" pitchFamily="18" charset="0"/>
                <a:cs typeface="Times New Roman" panose="02020603050405020304" pitchFamily="18" charset="0"/>
              </a:rPr>
              <a:t>tô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ruột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món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391893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ular Callout 8"/>
          <p:cNvSpPr/>
          <p:nvPr/>
        </p:nvSpPr>
        <p:spPr>
          <a:xfrm>
            <a:off x="4585648" y="1815153"/>
            <a:ext cx="6987653" cy="3644202"/>
          </a:xfrm>
          <a:prstGeom prst="wedgeRoundRectCallout">
            <a:avLst>
              <a:gd name="adj1" fmla="val -65759"/>
              <a:gd name="adj2" fmla="val 3178"/>
              <a:gd name="adj3" fmla="val 16667"/>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spcBef>
                <a:spcPts val="0"/>
              </a:spcBef>
              <a:spcAft>
                <a:spcPts val="0"/>
              </a:spcAft>
              <a:buClrTx/>
              <a:buSzTx/>
              <a:buFontTx/>
              <a:buNone/>
              <a:tabLst/>
              <a:defRPr/>
            </a:pPr>
            <a:endParaRPr kumimoji="0" lang="en-US" sz="2667"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457200" marR="0" lvl="0" indent="-457200" algn="l" defTabSz="914400" rtl="0" eaLnBrk="1" fontAlgn="auto" latinLnBrk="0" hangingPunct="1">
              <a:spcBef>
                <a:spcPts val="0"/>
              </a:spcBef>
              <a:spcAft>
                <a:spcPts val="0"/>
              </a:spcAft>
              <a:buClrTx/>
              <a:buSzTx/>
              <a:buFontTx/>
              <a:buChar char="-"/>
              <a:tabLst/>
              <a:defRPr/>
            </a:pPr>
            <a:r>
              <a:rPr kumimoji="0" lang="en-US" sz="2667"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Đoạn</a:t>
            </a:r>
            <a:r>
              <a:rPr kumimoji="0" lang="en-US" sz="2667"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667"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văn</a:t>
            </a:r>
            <a:r>
              <a:rPr kumimoji="0" lang="en-US" sz="2667"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lang="en-US" sz="2667" err="1">
                <a:solidFill>
                  <a:prstClr val="black"/>
                </a:solidFill>
                <a:latin typeface="Times New Roman" pitchFamily="18" charset="0"/>
                <a:cs typeface="Times New Roman" pitchFamily="18" charset="0"/>
              </a:rPr>
              <a:t>đủ</a:t>
            </a:r>
            <a:r>
              <a:rPr lang="en-US" sz="2667">
                <a:solidFill>
                  <a:prstClr val="black"/>
                </a:solidFill>
                <a:latin typeface="Times New Roman" pitchFamily="18" charset="0"/>
                <a:cs typeface="Times New Roman" pitchFamily="18" charset="0"/>
              </a:rPr>
              <a:t> số câu. </a:t>
            </a:r>
            <a:endParaRPr lang="en-US" sz="2667" dirty="0">
              <a:solidFill>
                <a:prstClr val="black"/>
              </a:solidFill>
              <a:latin typeface="Times New Roman" pitchFamily="18" charset="0"/>
              <a:cs typeface="Times New Roman" pitchFamily="18" charset="0"/>
            </a:endParaRPr>
          </a:p>
          <a:p>
            <a:pPr marL="457200" marR="0" lvl="0" indent="-457200" algn="l" defTabSz="914400" rtl="0" eaLnBrk="1" fontAlgn="auto" latinLnBrk="0" hangingPunct="1">
              <a:spcBef>
                <a:spcPts val="0"/>
              </a:spcBef>
              <a:spcAft>
                <a:spcPts val="0"/>
              </a:spcAft>
              <a:buClrTx/>
              <a:buSzTx/>
              <a:buFontTx/>
              <a:buChar char="-"/>
              <a:tabLst/>
              <a:defRPr/>
            </a:pPr>
            <a:r>
              <a:rPr lang="en-US" sz="2667" noProof="0">
                <a:solidFill>
                  <a:prstClr val="black"/>
                </a:solidFill>
                <a:latin typeface="Times New Roman" pitchFamily="18" charset="0"/>
                <a:cs typeface="Times New Roman" pitchFamily="18" charset="0"/>
              </a:rPr>
              <a:t>Đoạn văn đã nêu được:</a:t>
            </a:r>
          </a:p>
          <a:p>
            <a:pPr marR="0" lvl="0" algn="l" defTabSz="914400" rtl="0" eaLnBrk="1" fontAlgn="auto" latinLnBrk="0" hangingPunct="1">
              <a:spcBef>
                <a:spcPts val="0"/>
              </a:spcBef>
              <a:spcAft>
                <a:spcPts val="0"/>
              </a:spcAft>
              <a:buClrTx/>
              <a:buSzTx/>
              <a:tabLst/>
              <a:defRPr/>
            </a:pPr>
            <a:r>
              <a:rPr lang="en-US" sz="2667">
                <a:solidFill>
                  <a:prstClr val="black"/>
                </a:solidFill>
                <a:latin typeface="Times New Roman" pitchFamily="18" charset="0"/>
                <a:cs typeface="Times New Roman" pitchFamily="18" charset="0"/>
              </a:rPr>
              <a:t>     + Tên </a:t>
            </a:r>
            <a:r>
              <a:rPr lang="en-US" sz="2667" smtClean="0">
                <a:solidFill>
                  <a:prstClr val="black"/>
                </a:solidFill>
                <a:latin typeface="Times New Roman" pitchFamily="18" charset="0"/>
                <a:cs typeface="Times New Roman" pitchFamily="18" charset="0"/>
              </a:rPr>
              <a:t>đồ dùng học tập mà con chọn?</a:t>
            </a:r>
            <a:endParaRPr lang="en-US" sz="2667" noProof="0">
              <a:solidFill>
                <a:prstClr val="black"/>
              </a:solidFill>
              <a:latin typeface="Times New Roman" pitchFamily="18" charset="0"/>
              <a:cs typeface="Times New Roman" pitchFamily="18" charset="0"/>
            </a:endParaRPr>
          </a:p>
          <a:p>
            <a:pPr marR="0" lvl="0" algn="l" defTabSz="914400" rtl="0" eaLnBrk="1" fontAlgn="auto" latinLnBrk="0" hangingPunct="1">
              <a:spcBef>
                <a:spcPts val="0"/>
              </a:spcBef>
              <a:spcAft>
                <a:spcPts val="0"/>
              </a:spcAft>
              <a:buClrTx/>
              <a:buSzTx/>
              <a:tabLst/>
              <a:defRPr/>
            </a:pPr>
            <a:r>
              <a:rPr kumimoji="0" lang="en-US" sz="2667" b="0" i="0" u="none" strike="noStrike" kern="1200" cap="none" spc="0" normalizeH="0" baseline="0">
                <a:ln>
                  <a:noFill/>
                </a:ln>
                <a:solidFill>
                  <a:prstClr val="black"/>
                </a:solidFill>
                <a:effectLst/>
                <a:uLnTx/>
                <a:uFillTx/>
                <a:latin typeface="Times New Roman" pitchFamily="18" charset="0"/>
                <a:ea typeface="+mn-ea"/>
                <a:cs typeface="Times New Roman" pitchFamily="18" charset="0"/>
              </a:rPr>
              <a:t>     </a:t>
            </a:r>
            <a:r>
              <a:rPr kumimoji="0" lang="en-US" sz="2667" b="0" i="0" u="none" strike="noStrike" kern="1200" cap="none" spc="0" normalizeH="0" baseline="0" smtClean="0">
                <a:ln>
                  <a:noFill/>
                </a:ln>
                <a:solidFill>
                  <a:prstClr val="black"/>
                </a:solidFill>
                <a:effectLst/>
                <a:uLnTx/>
                <a:uFillTx/>
                <a:latin typeface="Times New Roman" pitchFamily="18" charset="0"/>
                <a:ea typeface="+mn-ea"/>
                <a:cs typeface="Times New Roman" pitchFamily="18" charset="0"/>
              </a:rPr>
              <a:t>+</a:t>
            </a:r>
            <a:r>
              <a:rPr kumimoji="0" lang="en-US" sz="2667" b="0" i="0" u="none" strike="noStrike" kern="1200" cap="none" spc="0" normalizeH="0" smtClean="0">
                <a:ln>
                  <a:noFill/>
                </a:ln>
                <a:solidFill>
                  <a:prstClr val="black"/>
                </a:solidFill>
                <a:effectLst/>
                <a:uLnTx/>
                <a:uFillTx/>
                <a:latin typeface="Times New Roman" pitchFamily="18" charset="0"/>
                <a:ea typeface="+mn-ea"/>
                <a:cs typeface="Times New Roman" pitchFamily="18" charset="0"/>
              </a:rPr>
              <a:t> Đặc điểm của đồ dùng đó?</a:t>
            </a:r>
            <a:endParaRPr lang="en-US" sz="2667" smtClean="0">
              <a:solidFill>
                <a:prstClr val="black"/>
              </a:solidFill>
              <a:latin typeface="Times New Roman" pitchFamily="18" charset="0"/>
              <a:cs typeface="Times New Roman" pitchFamily="18" charset="0"/>
            </a:endParaRPr>
          </a:p>
          <a:p>
            <a:pPr marR="0" lvl="0" algn="l" defTabSz="914400" rtl="0" eaLnBrk="1" fontAlgn="auto" latinLnBrk="0" hangingPunct="1">
              <a:spcBef>
                <a:spcPts val="0"/>
              </a:spcBef>
              <a:spcAft>
                <a:spcPts val="0"/>
              </a:spcAft>
              <a:buClrTx/>
              <a:buSzTx/>
              <a:tabLst/>
              <a:defRPr/>
            </a:pPr>
            <a:r>
              <a:rPr kumimoji="0" lang="en-US" sz="2667" b="0" i="0" u="none" strike="noStrike" kern="1200" cap="none" spc="0" normalizeH="0">
                <a:ln>
                  <a:noFill/>
                </a:ln>
                <a:solidFill>
                  <a:prstClr val="black"/>
                </a:solidFill>
                <a:effectLst/>
                <a:uLnTx/>
                <a:uFillTx/>
                <a:latin typeface="Times New Roman" pitchFamily="18" charset="0"/>
                <a:ea typeface="+mn-ea"/>
                <a:cs typeface="Times New Roman" pitchFamily="18" charset="0"/>
              </a:rPr>
              <a:t> </a:t>
            </a:r>
            <a:r>
              <a:rPr kumimoji="0" lang="en-US" sz="2667" b="0" i="0" u="none" strike="noStrike" kern="1200" cap="none" spc="0" normalizeH="0" smtClean="0">
                <a:ln>
                  <a:noFill/>
                </a:ln>
                <a:solidFill>
                  <a:prstClr val="black"/>
                </a:solidFill>
                <a:effectLst/>
                <a:uLnTx/>
                <a:uFillTx/>
                <a:latin typeface="Times New Roman" pitchFamily="18" charset="0"/>
                <a:ea typeface="+mn-ea"/>
                <a:cs typeface="Times New Roman" pitchFamily="18" charset="0"/>
              </a:rPr>
              <a:t>    + Nó giúp ích gì cho em trong học tập?</a:t>
            </a:r>
            <a:endParaRPr kumimoji="0" lang="en-US" sz="2667" b="0" i="0" u="none" strike="noStrike" kern="1200" cap="none" spc="0" normalizeH="0">
              <a:ln>
                <a:noFill/>
              </a:ln>
              <a:solidFill>
                <a:prstClr val="black"/>
              </a:solidFill>
              <a:effectLst/>
              <a:uLnTx/>
              <a:uFillTx/>
              <a:latin typeface="Times New Roman" pitchFamily="18" charset="0"/>
              <a:ea typeface="+mn-ea"/>
              <a:cs typeface="Times New Roman" pitchFamily="18" charset="0"/>
            </a:endParaRPr>
          </a:p>
          <a:p>
            <a:pPr marR="0" lvl="0" algn="l" defTabSz="914400" rtl="0" eaLnBrk="1" fontAlgn="auto" latinLnBrk="0" hangingPunct="1">
              <a:spcBef>
                <a:spcPts val="0"/>
              </a:spcBef>
              <a:spcAft>
                <a:spcPts val="0"/>
              </a:spcAft>
              <a:buClrTx/>
              <a:buSzTx/>
              <a:tabLst/>
              <a:defRPr/>
            </a:pPr>
            <a:r>
              <a:rPr kumimoji="0" lang="en-US" sz="2667"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 Nêu</a:t>
            </a:r>
            <a:r>
              <a:rPr kumimoji="0" lang="en-US" sz="2667" b="0" i="0" u="none" strike="noStrike" kern="1200" cap="none" spc="0" normalizeH="0" noProof="0">
                <a:ln>
                  <a:noFill/>
                </a:ln>
                <a:solidFill>
                  <a:prstClr val="black"/>
                </a:solidFill>
                <a:effectLst/>
                <a:uLnTx/>
                <a:uFillTx/>
                <a:latin typeface="Times New Roman" pitchFamily="18" charset="0"/>
                <a:ea typeface="+mn-ea"/>
                <a:cs typeface="Times New Roman" pitchFamily="18" charset="0"/>
              </a:rPr>
              <a:t> được cảm xúc, suy nghĩ </a:t>
            </a:r>
            <a:r>
              <a:rPr lang="en-US" sz="2667" smtClean="0">
                <a:solidFill>
                  <a:prstClr val="black"/>
                </a:solidFill>
                <a:latin typeface="Times New Roman" pitchFamily="18" charset="0"/>
                <a:cs typeface="Times New Roman" pitchFamily="18" charset="0"/>
              </a:rPr>
              <a:t>về đồ dùng học tập đó?</a:t>
            </a:r>
            <a:endParaRPr kumimoji="0" lang="en-US" sz="2667"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457189" marR="0" lvl="0" indent="-457189" algn="l" defTabSz="914400" rtl="0" eaLnBrk="1" fontAlgn="auto" latinLnBrk="0" hangingPunct="1">
              <a:spcBef>
                <a:spcPts val="0"/>
              </a:spcBef>
              <a:spcAft>
                <a:spcPts val="0"/>
              </a:spcAft>
              <a:buClrTx/>
              <a:buSzTx/>
              <a:buFontTx/>
              <a:buChar char="-"/>
              <a:tabLst/>
              <a:defRPr/>
            </a:pPr>
            <a:r>
              <a:rPr kumimoji="0" lang="en-US" sz="2667" b="0" i="0" u="none" strike="noStrike" kern="1200" cap="none" spc="0" normalizeH="0" baseline="0" noProof="0" err="1">
                <a:ln>
                  <a:noFill/>
                </a:ln>
                <a:solidFill>
                  <a:prstClr val="black"/>
                </a:solidFill>
                <a:effectLst/>
                <a:uLnTx/>
                <a:uFillTx/>
                <a:latin typeface="Times New Roman" pitchFamily="18" charset="0"/>
                <a:ea typeface="+mn-ea"/>
                <a:cs typeface="Times New Roman" pitchFamily="18" charset="0"/>
              </a:rPr>
              <a:t>Chữ</a:t>
            </a:r>
            <a:r>
              <a:rPr kumimoji="0" lang="en-US" sz="2667"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viết, trình</a:t>
            </a:r>
            <a:r>
              <a:rPr kumimoji="0" lang="en-US" sz="2667" b="0" i="0" u="none" strike="noStrike" kern="1200" cap="none" spc="0" normalizeH="0" noProof="0">
                <a:ln>
                  <a:noFill/>
                </a:ln>
                <a:solidFill>
                  <a:prstClr val="black"/>
                </a:solidFill>
                <a:effectLst/>
                <a:uLnTx/>
                <a:uFillTx/>
                <a:latin typeface="Times New Roman" pitchFamily="18" charset="0"/>
                <a:ea typeface="+mn-ea"/>
                <a:cs typeface="Times New Roman" pitchFamily="18" charset="0"/>
              </a:rPr>
              <a:t> bày</a:t>
            </a:r>
            <a:r>
              <a:rPr kumimoji="0" lang="en-US" sz="2667"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a:t>
            </a:r>
            <a:endParaRPr kumimoji="0" lang="en-US" sz="2667"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380990" marR="0" lvl="0" indent="-380990" algn="l" defTabSz="914400" rtl="0" eaLnBrk="1" fontAlgn="auto" latinLnBrk="0" hangingPunct="1">
              <a:spcBef>
                <a:spcPts val="0"/>
              </a:spcBef>
              <a:spcAft>
                <a:spcPts val="0"/>
              </a:spcAft>
              <a:buClrTx/>
              <a:buSzTx/>
              <a:buFontTx/>
              <a:buChar char="-"/>
              <a:tabLst/>
              <a:defRPr/>
            </a:pPr>
            <a:endParaRPr kumimoji="0" lang="en-US" sz="2667"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cxnSp>
        <p:nvCxnSpPr>
          <p:cNvPr id="11" name="Straight Connector 10"/>
          <p:cNvCxnSpPr/>
          <p:nvPr/>
        </p:nvCxnSpPr>
        <p:spPr>
          <a:xfrm>
            <a:off x="1685109" y="1267097"/>
            <a:ext cx="937913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685109" y="308957"/>
            <a:ext cx="9744715" cy="584775"/>
          </a:xfrm>
          <a:prstGeom prst="rect">
            <a:avLst/>
          </a:prstGeom>
        </p:spPr>
        <p:txBody>
          <a:bodyPr wrap="square">
            <a:spAutoFit/>
          </a:bodyPr>
          <a:lstStyle/>
          <a:p>
            <a:pPr algn="just"/>
            <a:r>
              <a:rPr lang="en-US" altLang="zh-CN" sz="3200" b="1">
                <a:latin typeface="Times New Roman" panose="02020603050405020304" pitchFamily="18" charset="0"/>
                <a:ea typeface="包图小白体" panose="02010601030101010101" pitchFamily="2" charset="-122"/>
                <a:cs typeface="Times New Roman" panose="02020603050405020304" pitchFamily="18" charset="0"/>
              </a:rPr>
              <a:t>Viết 3 – 4 câu tả về đồ dùng học tập của em.</a:t>
            </a:r>
            <a:endParaRPr lang="zh-CN" altLang="en-US" sz="3200" b="1">
              <a:solidFill>
                <a:schemeClr val="tx1">
                  <a:lumMod val="95000"/>
                  <a:lumOff val="5000"/>
                </a:schemeClr>
              </a:solidFill>
              <a:latin typeface="Times New Roman" panose="02020603050405020304" pitchFamily="18" charset="0"/>
              <a:ea typeface="仓耳玄三M W05" panose="02020400000000000000" pitchFamily="18" charset="-122"/>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993" y="2039960"/>
            <a:ext cx="3314700" cy="4143375"/>
          </a:xfrm>
          <a:prstGeom prst="rect">
            <a:avLst/>
          </a:prstGeom>
        </p:spPr>
      </p:pic>
    </p:spTree>
    <p:extLst>
      <p:ext uri="{BB962C8B-B14F-4D97-AF65-F5344CB8AC3E}">
        <p14:creationId xmlns:p14="http://schemas.microsoft.com/office/powerpoint/2010/main" val="3335194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5B0A0A0-05FC-4A28-B176-055B8CED5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191" y="227408"/>
            <a:ext cx="6280936" cy="3903260"/>
          </a:xfrm>
          <a:prstGeom prst="rect">
            <a:avLst/>
          </a:prstGeom>
          <a:ln>
            <a:noFill/>
          </a:ln>
        </p:spPr>
      </p:pic>
      <p:pic>
        <p:nvPicPr>
          <p:cNvPr id="6" name="图片 4">
            <a:extLst>
              <a:ext uri="{FF2B5EF4-FFF2-40B4-BE49-F238E27FC236}">
                <a16:creationId xmlns:a16="http://schemas.microsoft.com/office/drawing/2014/main" id="{75B0A0A0-05FC-4A28-B176-055B8CED5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8865" y="2954740"/>
            <a:ext cx="6280936" cy="3903260"/>
          </a:xfrm>
          <a:prstGeom prst="rect">
            <a:avLst/>
          </a:prstGeom>
          <a:ln>
            <a:noFill/>
          </a:ln>
        </p:spPr>
      </p:pic>
      <p:sp>
        <p:nvSpPr>
          <p:cNvPr id="7" name="TextBox 6"/>
          <p:cNvSpPr txBox="1"/>
          <p:nvPr/>
        </p:nvSpPr>
        <p:spPr>
          <a:xfrm>
            <a:off x="1828801" y="1703373"/>
            <a:ext cx="5595582" cy="523220"/>
          </a:xfrm>
          <a:prstGeom prst="rect">
            <a:avLst/>
          </a:prstGeom>
          <a:noFill/>
        </p:spPr>
        <p:txBody>
          <a:bodyPr wrap="square" rtlCol="0">
            <a:spAutoFit/>
          </a:bodyPr>
          <a:lstStyle/>
          <a:p>
            <a:r>
              <a:rPr lang="en-US" sz="2800" b="1">
                <a:latin typeface="Times New Roman" panose="02020603050405020304" pitchFamily="18" charset="0"/>
                <a:ea typeface="Aachen" panose="02020500000000000000" pitchFamily="18" charset="0"/>
                <a:cs typeface="Times New Roman" panose="02020603050405020304" pitchFamily="18" charset="0"/>
              </a:rPr>
              <a:t>Hoàn thành bài viết vào vở</a:t>
            </a:r>
          </a:p>
        </p:txBody>
      </p:sp>
      <p:sp>
        <p:nvSpPr>
          <p:cNvPr id="8" name="TextBox 7"/>
          <p:cNvSpPr txBox="1"/>
          <p:nvPr/>
        </p:nvSpPr>
        <p:spPr>
          <a:xfrm>
            <a:off x="6089177" y="4383150"/>
            <a:ext cx="5595582" cy="523220"/>
          </a:xfrm>
          <a:prstGeom prst="rect">
            <a:avLst/>
          </a:prstGeom>
          <a:noFill/>
        </p:spPr>
        <p:txBody>
          <a:bodyPr wrap="square" rtlCol="0">
            <a:spAutoFit/>
          </a:bodyPr>
          <a:lstStyle/>
          <a:p>
            <a:r>
              <a:rPr lang="en-US" sz="2800" b="1">
                <a:latin typeface="Times New Roman" panose="02020603050405020304" pitchFamily="18" charset="0"/>
                <a:ea typeface="Aachen" panose="02020500000000000000" pitchFamily="18" charset="0"/>
                <a:cs typeface="Times New Roman" panose="02020603050405020304" pitchFamily="18" charset="0"/>
              </a:rPr>
              <a:t>Chuẩn bị bài sau</a:t>
            </a:r>
          </a:p>
        </p:txBody>
      </p:sp>
      <p:pic>
        <p:nvPicPr>
          <p:cNvPr id="9" name="图片 7">
            <a:extLst>
              <a:ext uri="{FF2B5EF4-FFF2-40B4-BE49-F238E27FC236}">
                <a16:creationId xmlns:a16="http://schemas.microsoft.com/office/drawing/2014/main" id="{44806711-DB1A-4A51-8E69-E05CA18BCF8E}"/>
              </a:ext>
            </a:extLst>
          </p:cNvPr>
          <p:cNvPicPr>
            <a:picLocks noChangeAspect="1"/>
          </p:cNvPicPr>
          <p:nvPr/>
        </p:nvPicPr>
        <p:blipFill rotWithShape="1">
          <a:blip r:embed="rId3">
            <a:extLst>
              <a:ext uri="{28A0092B-C50C-407E-A947-70E740481C1C}">
                <a14:useLocalDpi xmlns:a14="http://schemas.microsoft.com/office/drawing/2010/main" val="0"/>
              </a:ext>
            </a:extLst>
          </a:blip>
          <a:srcRect l="21357" t="25408" r="59513" b="54148"/>
          <a:stretch/>
        </p:blipFill>
        <p:spPr>
          <a:xfrm rot="20315221">
            <a:off x="-215894" y="95652"/>
            <a:ext cx="2287887" cy="1725291"/>
          </a:xfrm>
          <a:prstGeom prst="rect">
            <a:avLst/>
          </a:prstGeom>
        </p:spPr>
      </p:pic>
      <p:pic>
        <p:nvPicPr>
          <p:cNvPr id="10" name="图片 9">
            <a:extLst>
              <a:ext uri="{FF2B5EF4-FFF2-40B4-BE49-F238E27FC236}">
                <a16:creationId xmlns:a16="http://schemas.microsoft.com/office/drawing/2014/main" id="{631F4536-051A-4964-AEC4-F04E742FBFD7}"/>
              </a:ext>
            </a:extLst>
          </p:cNvPr>
          <p:cNvPicPr>
            <a:picLocks noChangeAspect="1"/>
          </p:cNvPicPr>
          <p:nvPr/>
        </p:nvPicPr>
        <p:blipFill rotWithShape="1">
          <a:blip r:embed="rId3">
            <a:extLst>
              <a:ext uri="{28A0092B-C50C-407E-A947-70E740481C1C}">
                <a14:useLocalDpi xmlns:a14="http://schemas.microsoft.com/office/drawing/2010/main" val="0"/>
              </a:ext>
            </a:extLst>
          </a:blip>
          <a:srcRect l="26310" t="50973" r="50166" b="24507"/>
          <a:stretch/>
        </p:blipFill>
        <p:spPr>
          <a:xfrm rot="2968655">
            <a:off x="9666931" y="849435"/>
            <a:ext cx="2286314" cy="1681645"/>
          </a:xfrm>
          <a:prstGeom prst="rect">
            <a:avLst/>
          </a:prstGeom>
        </p:spPr>
      </p:pic>
      <p:pic>
        <p:nvPicPr>
          <p:cNvPr id="11" name="图片 9">
            <a:extLst>
              <a:ext uri="{FF2B5EF4-FFF2-40B4-BE49-F238E27FC236}">
                <a16:creationId xmlns:a16="http://schemas.microsoft.com/office/drawing/2014/main" id="{631F4536-051A-4964-AEC4-F04E742FBFD7}"/>
              </a:ext>
            </a:extLst>
          </p:cNvPr>
          <p:cNvPicPr>
            <a:picLocks noChangeAspect="1"/>
          </p:cNvPicPr>
          <p:nvPr/>
        </p:nvPicPr>
        <p:blipFill rotWithShape="1">
          <a:blip r:embed="rId3">
            <a:extLst>
              <a:ext uri="{28A0092B-C50C-407E-A947-70E740481C1C}">
                <a14:useLocalDpi xmlns:a14="http://schemas.microsoft.com/office/drawing/2010/main" val="0"/>
              </a:ext>
            </a:extLst>
          </a:blip>
          <a:srcRect l="26310" t="50973" r="50166" b="24507"/>
          <a:stretch/>
        </p:blipFill>
        <p:spPr>
          <a:xfrm rot="713584">
            <a:off x="385395" y="4765810"/>
            <a:ext cx="2286314" cy="1681645"/>
          </a:xfrm>
          <a:prstGeom prst="rect">
            <a:avLst/>
          </a:prstGeom>
        </p:spPr>
      </p:pic>
    </p:spTree>
    <p:extLst>
      <p:ext uri="{BB962C8B-B14F-4D97-AF65-F5344CB8AC3E}">
        <p14:creationId xmlns:p14="http://schemas.microsoft.com/office/powerpoint/2010/main" val="3282500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 calcmode="lin" valueType="num">
                                      <p:cBhvr>
                                        <p:cTn id="19" dur="1000" fill="hold"/>
                                        <p:tgtEl>
                                          <p:spTgt spid="9"/>
                                        </p:tgtEl>
                                        <p:attrNameLst>
                                          <p:attrName>style.rotation</p:attrName>
                                        </p:attrNameLst>
                                      </p:cBhvr>
                                      <p:tavLst>
                                        <p:tav tm="0">
                                          <p:val>
                                            <p:fltVal val="90"/>
                                          </p:val>
                                        </p:tav>
                                        <p:tav tm="100000">
                                          <p:val>
                                            <p:fltVal val="0"/>
                                          </p:val>
                                        </p:tav>
                                      </p:tavLst>
                                    </p:anim>
                                    <p:animEffect transition="in" filter="fade">
                                      <p:cBhvr>
                                        <p:cTn id="20" dur="1000"/>
                                        <p:tgtEl>
                                          <p:spTgt spid="9"/>
                                        </p:tgtEl>
                                      </p:cBhvr>
                                    </p:animEffect>
                                  </p:childTnLst>
                                </p:cTn>
                              </p:par>
                              <p:par>
                                <p:cTn id="21" presetID="3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style.rotation</p:attrName>
                                        </p:attrNameLst>
                                      </p:cBhvr>
                                      <p:tavLst>
                                        <p:tav tm="0">
                                          <p:val>
                                            <p:fltVal val="90"/>
                                          </p:val>
                                        </p:tav>
                                        <p:tav tm="100000">
                                          <p:val>
                                            <p:fltVal val="0"/>
                                          </p:val>
                                        </p:tav>
                                      </p:tavLst>
                                    </p:anim>
                                    <p:animEffect transition="in" filter="fade">
                                      <p:cBhvr>
                                        <p:cTn id="26" dur="1000"/>
                                        <p:tgtEl>
                                          <p:spTgt spid="10"/>
                                        </p:tgtEl>
                                      </p:cBhvr>
                                    </p:animEffect>
                                  </p:childTnLst>
                                </p:cTn>
                              </p:par>
                              <p:par>
                                <p:cTn id="27" presetID="3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ppt_w</p:attrName>
                                        </p:attrNameLst>
                                      </p:cBhvr>
                                      <p:tavLst>
                                        <p:tav tm="0">
                                          <p:val>
                                            <p:fltVal val="0"/>
                                          </p:val>
                                        </p:tav>
                                        <p:tav tm="100000">
                                          <p:val>
                                            <p:strVal val="#ppt_w"/>
                                          </p:val>
                                        </p:tav>
                                      </p:tavLst>
                                    </p:anim>
                                    <p:anim calcmode="lin" valueType="num">
                                      <p:cBhvr>
                                        <p:cTn id="30" dur="1000" fill="hold"/>
                                        <p:tgtEl>
                                          <p:spTgt spid="11"/>
                                        </p:tgtEl>
                                        <p:attrNameLst>
                                          <p:attrName>ppt_h</p:attrName>
                                        </p:attrNameLst>
                                      </p:cBhvr>
                                      <p:tavLst>
                                        <p:tav tm="0">
                                          <p:val>
                                            <p:fltVal val="0"/>
                                          </p:val>
                                        </p:tav>
                                        <p:tav tm="100000">
                                          <p:val>
                                            <p:strVal val="#ppt_h"/>
                                          </p:val>
                                        </p:tav>
                                      </p:tavLst>
                                    </p:anim>
                                    <p:anim calcmode="lin" valueType="num">
                                      <p:cBhvr>
                                        <p:cTn id="31" dur="1000" fill="hold"/>
                                        <p:tgtEl>
                                          <p:spTgt spid="11"/>
                                        </p:tgtEl>
                                        <p:attrNameLst>
                                          <p:attrName>style.rotation</p:attrName>
                                        </p:attrNameLst>
                                      </p:cBhvr>
                                      <p:tavLst>
                                        <p:tav tm="0">
                                          <p:val>
                                            <p:fltVal val="90"/>
                                          </p:val>
                                        </p:tav>
                                        <p:tav tm="100000">
                                          <p:val>
                                            <p:fltVal val="0"/>
                                          </p:val>
                                        </p:tav>
                                      </p:tavLst>
                                    </p:anim>
                                    <p:animEffect transition="in" filter="fade">
                                      <p:cBhvr>
                                        <p:cTn id="3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16" name="TextBox 15">
            <a:extLst>
              <a:ext uri="{FF2B5EF4-FFF2-40B4-BE49-F238E27FC236}">
                <a16:creationId xmlns:a16="http://schemas.microsoft.com/office/drawing/2014/main" id="{305C553B-76D6-40C2-9444-290FF0CAAE6A}"/>
              </a:ext>
            </a:extLst>
          </p:cNvPr>
          <p:cNvSpPr txBox="1"/>
          <p:nvPr/>
        </p:nvSpPr>
        <p:spPr>
          <a:xfrm>
            <a:off x="2279189" y="2495262"/>
            <a:ext cx="7633146" cy="1569660"/>
          </a:xfrm>
          <a:prstGeom prst="rect">
            <a:avLst/>
          </a:prstGeom>
          <a:noFill/>
        </p:spPr>
        <p:txBody>
          <a:bodyPr wrap="square" rtlCol="0">
            <a:spAutoFit/>
          </a:bodyPr>
          <a:lstStyle/>
          <a:p>
            <a:pPr algn="ctr">
              <a:lnSpc>
                <a:spcPct val="150000"/>
              </a:lnSpc>
            </a:pPr>
            <a:r>
              <a:rPr lang="en-US" sz="3200" dirty="0" err="1">
                <a:solidFill>
                  <a:srgbClr val="FF0000"/>
                </a:solidFill>
                <a:latin typeface="iCiel Crocante" panose="02000000000000000000" pitchFamily="2" charset="0"/>
              </a:rPr>
              <a:t>Tạm</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biệt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và</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hẹn</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gặp</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lại</a:t>
            </a:r>
            <a:r>
              <a:rPr lang="en-US" sz="3200" dirty="0">
                <a:solidFill>
                  <a:srgbClr val="FF0000"/>
                </a:solidFill>
                <a:latin typeface="iCiel Crocante" panose="02000000000000000000" pitchFamily="2" charset="0"/>
              </a:rPr>
              <a:t> </a:t>
            </a:r>
          </a:p>
          <a:p>
            <a:pPr algn="ctr">
              <a:lnSpc>
                <a:spcPct val="150000"/>
              </a:lnSpc>
            </a:pPr>
            <a:r>
              <a:rPr lang="en-US" sz="3200" dirty="0" err="1">
                <a:solidFill>
                  <a:srgbClr val="FF0000"/>
                </a:solidFill>
                <a:latin typeface="iCiel Crocante" panose="02000000000000000000" pitchFamily="2" charset="0"/>
              </a:rPr>
              <a:t>các</a:t>
            </a:r>
            <a:r>
              <a:rPr lang="en-US" sz="3200" dirty="0">
                <a:solidFill>
                  <a:srgbClr val="FF0000"/>
                </a:solidFill>
                <a:latin typeface="iCiel Crocante" panose="02000000000000000000" pitchFamily="2" charset="0"/>
              </a:rPr>
              <a:t> con </a:t>
            </a:r>
            <a:r>
              <a:rPr lang="en-US" sz="3200" dirty="0" err="1">
                <a:solidFill>
                  <a:srgbClr val="FF0000"/>
                </a:solidFill>
                <a:latin typeface="iCiel Crocante" panose="02000000000000000000" pitchFamily="2" charset="0"/>
              </a:rPr>
              <a:t>vào</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những</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tiết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học</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sau</a:t>
            </a:r>
            <a:r>
              <a:rPr lang="en-US" sz="3200" dirty="0">
                <a:solidFill>
                  <a:srgbClr val="FF0000"/>
                </a:solidFill>
                <a:latin typeface="iCiel Crocante" panose="02000000000000000000" pitchFamily="2" charset="0"/>
              </a:rPr>
              <a:t>!</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6"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44"/>
                </p:tgtEl>
              </p:cMediaNode>
            </p:audio>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69B1C35-E9A0-4268-9E6F-F2208DCFDF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397" y="380994"/>
            <a:ext cx="6096012" cy="6096012"/>
          </a:xfrm>
          <a:prstGeom prst="rect">
            <a:avLst/>
          </a:prstGeom>
        </p:spPr>
      </p:pic>
      <p:sp>
        <p:nvSpPr>
          <p:cNvPr id="5" name="CustomText1">
            <a:extLst>
              <a:ext uri="{FF2B5EF4-FFF2-40B4-BE49-F238E27FC236}">
                <a16:creationId xmlns:a16="http://schemas.microsoft.com/office/drawing/2014/main" id="{64072DE7-7135-4B0B-AFC9-4968055EAE3F}"/>
              </a:ext>
            </a:extLst>
          </p:cNvPr>
          <p:cNvSpPr txBox="1"/>
          <p:nvPr/>
        </p:nvSpPr>
        <p:spPr>
          <a:xfrm>
            <a:off x="6454066" y="2760183"/>
            <a:ext cx="1043005" cy="1681584"/>
          </a:xfrm>
          <a:prstGeom prst="rect">
            <a:avLst/>
          </a:prstGeom>
          <a:noFill/>
          <a:ln>
            <a:noFill/>
          </a:ln>
        </p:spPr>
        <p:txBody>
          <a:bodyPr wrap="none" tIns="90000" bIns="90000" anchor="ctr" anchorCtr="0">
            <a:prstTxWarp prst="textPlain">
              <a:avLst/>
            </a:prstTxWarp>
            <a:noAutofit/>
          </a:bodyPr>
          <a:lstStyle/>
          <a:p>
            <a:r>
              <a:rPr lang="en-US" sz="1600" dirty="0">
                <a:solidFill>
                  <a:srgbClr val="FFD268"/>
                </a:solidFill>
                <a:latin typeface="Impact" panose="020B0806030902050204" pitchFamily="34" charset="0"/>
              </a:rPr>
              <a:t>1</a:t>
            </a:r>
          </a:p>
        </p:txBody>
      </p:sp>
      <p:sp>
        <p:nvSpPr>
          <p:cNvPr id="6" name="ValueShape1">
            <a:extLst>
              <a:ext uri="{FF2B5EF4-FFF2-40B4-BE49-F238E27FC236}">
                <a16:creationId xmlns:a16="http://schemas.microsoft.com/office/drawing/2014/main" id="{E17F4AC4-A6A1-4BFC-AE11-34DA8E79FE84}"/>
              </a:ext>
            </a:extLst>
          </p:cNvPr>
          <p:cNvSpPr/>
          <p:nvPr/>
        </p:nvSpPr>
        <p:spPr bwMode="auto">
          <a:xfrm>
            <a:off x="7497071" y="1568655"/>
            <a:ext cx="3383056" cy="4044782"/>
          </a:xfrm>
          <a:custGeom>
            <a:avLst/>
            <a:gdLst>
              <a:gd name="connsiteX0" fmla="*/ 825500 w 2052462"/>
              <a:gd name="connsiteY0" fmla="*/ 0 h 2453924"/>
              <a:gd name="connsiteX1" fmla="*/ 2052462 w 2052462"/>
              <a:gd name="connsiteY1" fmla="*/ 1226962 h 2453924"/>
              <a:gd name="connsiteX2" fmla="*/ 825500 w 2052462"/>
              <a:gd name="connsiteY2" fmla="*/ 2453924 h 2453924"/>
              <a:gd name="connsiteX3" fmla="*/ 45039 w 2052462"/>
              <a:gd name="connsiteY3" fmla="*/ 2173746 h 2453924"/>
              <a:gd name="connsiteX4" fmla="*/ 0 w 2052462"/>
              <a:gd name="connsiteY4" fmla="*/ 2132812 h 2453924"/>
              <a:gd name="connsiteX5" fmla="*/ 42093 w 2052462"/>
              <a:gd name="connsiteY5" fmla="*/ 2094555 h 2453924"/>
              <a:gd name="connsiteX6" fmla="*/ 191916 w 2052462"/>
              <a:gd name="connsiteY6" fmla="*/ 1912968 h 2453924"/>
              <a:gd name="connsiteX7" fmla="*/ 235656 w 2052462"/>
              <a:gd name="connsiteY7" fmla="*/ 1832383 h 2453924"/>
              <a:gd name="connsiteX8" fmla="*/ 352362 w 2052462"/>
              <a:gd name="connsiteY8" fmla="*/ 1928674 h 2453924"/>
              <a:gd name="connsiteX9" fmla="*/ 825500 w 2052462"/>
              <a:gd name="connsiteY9" fmla="*/ 2073198 h 2453924"/>
              <a:gd name="connsiteX10" fmla="*/ 1671736 w 2052462"/>
              <a:gd name="connsiteY10" fmla="*/ 1226962 h 2453924"/>
              <a:gd name="connsiteX11" fmla="*/ 825500 w 2052462"/>
              <a:gd name="connsiteY11" fmla="*/ 380726 h 2453924"/>
              <a:gd name="connsiteX12" fmla="*/ 352362 w 2052462"/>
              <a:gd name="connsiteY12" fmla="*/ 525250 h 2453924"/>
              <a:gd name="connsiteX13" fmla="*/ 235656 w 2052462"/>
              <a:gd name="connsiteY13" fmla="*/ 621541 h 2453924"/>
              <a:gd name="connsiteX14" fmla="*/ 191916 w 2052462"/>
              <a:gd name="connsiteY14" fmla="*/ 540956 h 2453924"/>
              <a:gd name="connsiteX15" fmla="*/ 42093 w 2052462"/>
              <a:gd name="connsiteY15" fmla="*/ 359369 h 2453924"/>
              <a:gd name="connsiteX16" fmla="*/ 0 w 2052462"/>
              <a:gd name="connsiteY16" fmla="*/ 321112 h 2453924"/>
              <a:gd name="connsiteX17" fmla="*/ 45039 w 2052462"/>
              <a:gd name="connsiteY17" fmla="*/ 280179 h 2453924"/>
              <a:gd name="connsiteX18" fmla="*/ 825500 w 2052462"/>
              <a:gd name="connsiteY18" fmla="*/ 0 h 245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52462" h="2453924">
                <a:moveTo>
                  <a:pt x="825500" y="0"/>
                </a:moveTo>
                <a:cubicBezTo>
                  <a:pt x="1503132" y="0"/>
                  <a:pt x="2052462" y="549330"/>
                  <a:pt x="2052462" y="1226962"/>
                </a:cubicBezTo>
                <a:cubicBezTo>
                  <a:pt x="2052462" y="1904594"/>
                  <a:pt x="1503132" y="2453924"/>
                  <a:pt x="825500" y="2453924"/>
                </a:cubicBezTo>
                <a:cubicBezTo>
                  <a:pt x="529036" y="2453924"/>
                  <a:pt x="257130" y="2348779"/>
                  <a:pt x="45039" y="2173746"/>
                </a:cubicBezTo>
                <a:lnTo>
                  <a:pt x="0" y="2132812"/>
                </a:lnTo>
                <a:lnTo>
                  <a:pt x="42093" y="2094555"/>
                </a:lnTo>
                <a:cubicBezTo>
                  <a:pt x="97602" y="2039046"/>
                  <a:pt x="147817" y="1978243"/>
                  <a:pt x="191916" y="1912968"/>
                </a:cubicBezTo>
                <a:lnTo>
                  <a:pt x="235656" y="1832383"/>
                </a:lnTo>
                <a:lnTo>
                  <a:pt x="352362" y="1928674"/>
                </a:lnTo>
                <a:cubicBezTo>
                  <a:pt x="487422" y="2019919"/>
                  <a:pt x="650239" y="2073198"/>
                  <a:pt x="825500" y="2073198"/>
                </a:cubicBezTo>
                <a:cubicBezTo>
                  <a:pt x="1292863" y="2073198"/>
                  <a:pt x="1671736" y="1694325"/>
                  <a:pt x="1671736" y="1226962"/>
                </a:cubicBezTo>
                <a:cubicBezTo>
                  <a:pt x="1671736" y="759599"/>
                  <a:pt x="1292863" y="380726"/>
                  <a:pt x="825500" y="380726"/>
                </a:cubicBezTo>
                <a:cubicBezTo>
                  <a:pt x="650239" y="380726"/>
                  <a:pt x="487422" y="434005"/>
                  <a:pt x="352362" y="525250"/>
                </a:cubicBezTo>
                <a:lnTo>
                  <a:pt x="235656" y="621541"/>
                </a:lnTo>
                <a:lnTo>
                  <a:pt x="191916" y="540956"/>
                </a:lnTo>
                <a:cubicBezTo>
                  <a:pt x="147817" y="475681"/>
                  <a:pt x="97602" y="414878"/>
                  <a:pt x="42093" y="359369"/>
                </a:cubicBezTo>
                <a:lnTo>
                  <a:pt x="0" y="321112"/>
                </a:lnTo>
                <a:lnTo>
                  <a:pt x="45039" y="280179"/>
                </a:lnTo>
                <a:cubicBezTo>
                  <a:pt x="257130" y="105145"/>
                  <a:pt x="529036" y="0"/>
                  <a:pt x="825500" y="0"/>
                </a:cubicBezTo>
                <a:close/>
              </a:path>
            </a:pathLst>
          </a:custGeom>
          <a:solidFill>
            <a:srgbClr val="FFE4DB"/>
          </a:solidFill>
          <a:ln>
            <a:noFill/>
          </a:ln>
        </p:spPr>
        <p:txBody>
          <a:bodyPr vert="horz" wrap="square" lIns="91440" tIns="45720" rIns="91440" bIns="45720" numCol="1" rtlCol="0" anchor="t" anchorCtr="0" compatLnSpc="1">
            <a:prstTxWarp prst="textNoShape">
              <a:avLst/>
            </a:prstTxWarp>
          </a:bodyPr>
          <a:lstStyle/>
          <a:p>
            <a:pPr algn="l"/>
            <a:endParaRPr lang="zh-CN" altLang="en-US" dirty="0"/>
          </a:p>
        </p:txBody>
      </p:sp>
      <p:sp>
        <p:nvSpPr>
          <p:cNvPr id="7" name="文本框 6">
            <a:extLst>
              <a:ext uri="{FF2B5EF4-FFF2-40B4-BE49-F238E27FC236}">
                <a16:creationId xmlns:a16="http://schemas.microsoft.com/office/drawing/2014/main" id="{A62472E4-9EFC-43F9-82AD-2F44DBCE745C}"/>
              </a:ext>
            </a:extLst>
          </p:cNvPr>
          <p:cNvSpPr txBox="1"/>
          <p:nvPr/>
        </p:nvSpPr>
        <p:spPr>
          <a:xfrm>
            <a:off x="7736667" y="2631479"/>
            <a:ext cx="2297959" cy="1754326"/>
          </a:xfrm>
          <a:prstGeom prst="rect">
            <a:avLst/>
          </a:prstGeom>
          <a:noFill/>
        </p:spPr>
        <p:txBody>
          <a:bodyPr wrap="square" rtlCol="0">
            <a:spAutoFit/>
          </a:bodyPr>
          <a:lstStyle/>
          <a:p>
            <a:pPr algn="ctr"/>
            <a:r>
              <a:rPr lang="en-US" altLang="zh-CN" sz="5400" b="1">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rPr>
              <a:t>KHỞI ĐỘNG</a:t>
            </a:r>
            <a:endParaRPr lang="zh-CN" altLang="en-US" sz="5400" b="1" dirty="0">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endParaRPr>
          </a:p>
        </p:txBody>
      </p:sp>
    </p:spTree>
    <p:extLst>
      <p:ext uri="{BB962C8B-B14F-4D97-AF65-F5344CB8AC3E}">
        <p14:creationId xmlns:p14="http://schemas.microsoft.com/office/powerpoint/2010/main" val="195132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451" y="1125328"/>
            <a:ext cx="11952882" cy="5781368"/>
          </a:xfrm>
          <a:prstGeom prst="rect">
            <a:avLst/>
          </a:prstGeom>
        </p:spPr>
      </p:pic>
      <p:sp>
        <p:nvSpPr>
          <p:cNvPr id="4" name="TextBox 3"/>
          <p:cNvSpPr txBox="1"/>
          <p:nvPr/>
        </p:nvSpPr>
        <p:spPr>
          <a:xfrm>
            <a:off x="1268610" y="223825"/>
            <a:ext cx="10293690" cy="584775"/>
          </a:xfrm>
          <a:prstGeom prst="rect">
            <a:avLst/>
          </a:prstGeom>
          <a:noFill/>
        </p:spPr>
        <p:txBody>
          <a:bodyPr wrap="square" rtlCol="0">
            <a:spAutoFit/>
          </a:bodyPr>
          <a:lstStyle/>
          <a:p>
            <a:r>
              <a:rPr lang="en-US" sz="3200" b="1">
                <a:solidFill>
                  <a:srgbClr val="008200"/>
                </a:solidFill>
                <a:latin typeface="Arial" pitchFamily="34" charset="0"/>
                <a:cs typeface="Arial" pitchFamily="34" charset="0"/>
              </a:rPr>
              <a:t> </a:t>
            </a:r>
            <a:r>
              <a:rPr lang="en-US" sz="3200" b="1" smtClean="0">
                <a:solidFill>
                  <a:srgbClr val="008200"/>
                </a:solidFill>
                <a:latin typeface="Arial" pitchFamily="34" charset="0"/>
                <a:cs typeface="Arial" pitchFamily="34" charset="0"/>
              </a:rPr>
              <a:t>Tìm đồ dùng học tập ẩn nấp trong bức tranh ?</a:t>
            </a:r>
            <a:endParaRPr lang="vi-VN" sz="2800" b="1" dirty="0">
              <a:solidFill>
                <a:srgbClr val="008200"/>
              </a:solidFill>
              <a:latin typeface="Arial" pitchFamily="34" charset="0"/>
              <a:cs typeface="Arial" pitchFamily="34" charset="0"/>
            </a:endParaRPr>
          </a:p>
        </p:txBody>
      </p:sp>
      <p:pic>
        <p:nvPicPr>
          <p:cNvPr id="6" name="Thời gian đếm ngược 30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833162" y="201208"/>
            <a:ext cx="1281953" cy="721099"/>
          </a:xfrm>
          <a:prstGeom prst="rect">
            <a:avLst/>
          </a:prstGeom>
        </p:spPr>
      </p:pic>
    </p:spTree>
    <p:extLst>
      <p:ext uri="{BB962C8B-B14F-4D97-AF65-F5344CB8AC3E}">
        <p14:creationId xmlns:p14="http://schemas.microsoft.com/office/powerpoint/2010/main" val="250026322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2624"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31818">
                <p:cTn id="15" fill="hold" display="0">
                  <p:stCondLst>
                    <p:cond delay="indefinite"/>
                  </p:stCondLst>
                </p:cTn>
                <p:tgtEl>
                  <p:spTgt spid="6"/>
                </p:tgtEl>
              </p:cMediaNode>
            </p:video>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uyen Tu Va Cau_T1&amp;2 (2)"/>
          <p:cNvPicPr>
            <a:picLocks noChangeAspect="1" noChangeArrowheads="1"/>
          </p:cNvPicPr>
          <p:nvPr/>
        </p:nvPicPr>
        <p:blipFill>
          <a:blip r:embed="rId3">
            <a:lum contrast="48000"/>
            <a:extLst>
              <a:ext uri="{28A0092B-C50C-407E-A947-70E740481C1C}">
                <a14:useLocalDpi xmlns:a14="http://schemas.microsoft.com/office/drawing/2010/main" val="0"/>
              </a:ext>
            </a:extLst>
          </a:blip>
          <a:srcRect/>
          <a:stretch>
            <a:fillRect/>
          </a:stretch>
        </p:blipFill>
        <p:spPr bwMode="auto">
          <a:xfrm>
            <a:off x="504825" y="1432719"/>
            <a:ext cx="11411872" cy="5165725"/>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3" name="Group 5"/>
          <p:cNvGrpSpPr>
            <a:grpSpLocks/>
          </p:cNvGrpSpPr>
          <p:nvPr/>
        </p:nvGrpSpPr>
        <p:grpSpPr bwMode="auto">
          <a:xfrm>
            <a:off x="457200" y="1289716"/>
            <a:ext cx="13207743" cy="3975100"/>
            <a:chOff x="283" y="831"/>
            <a:chExt cx="5775" cy="2504"/>
          </a:xfrm>
        </p:grpSpPr>
        <p:sp>
          <p:nvSpPr>
            <p:cNvPr id="4" name="Freeform 6"/>
            <p:cNvSpPr>
              <a:spLocks/>
            </p:cNvSpPr>
            <p:nvPr/>
          </p:nvSpPr>
          <p:spPr bwMode="auto">
            <a:xfrm>
              <a:off x="318" y="2711"/>
              <a:ext cx="576" cy="624"/>
            </a:xfrm>
            <a:custGeom>
              <a:avLst/>
              <a:gdLst>
                <a:gd name="T0" fmla="*/ 48 w 576"/>
                <a:gd name="T1" fmla="*/ 288 h 624"/>
                <a:gd name="T2" fmla="*/ 336 w 576"/>
                <a:gd name="T3" fmla="*/ 624 h 624"/>
                <a:gd name="T4" fmla="*/ 576 w 576"/>
                <a:gd name="T5" fmla="*/ 288 h 624"/>
                <a:gd name="T6" fmla="*/ 336 w 576"/>
                <a:gd name="T7" fmla="*/ 0 h 624"/>
                <a:gd name="T8" fmla="*/ 0 w 576"/>
                <a:gd name="T9" fmla="*/ 192 h 624"/>
                <a:gd name="T10" fmla="*/ 48 w 576"/>
                <a:gd name="T11" fmla="*/ 288 h 624"/>
                <a:gd name="T12" fmla="*/ 0 60000 65536"/>
                <a:gd name="T13" fmla="*/ 0 60000 65536"/>
                <a:gd name="T14" fmla="*/ 0 60000 65536"/>
                <a:gd name="T15" fmla="*/ 0 60000 65536"/>
                <a:gd name="T16" fmla="*/ 0 60000 65536"/>
                <a:gd name="T17" fmla="*/ 0 60000 65536"/>
                <a:gd name="T18" fmla="*/ 0 w 576"/>
                <a:gd name="T19" fmla="*/ 0 h 624"/>
                <a:gd name="T20" fmla="*/ 576 w 576"/>
                <a:gd name="T21" fmla="*/ 624 h 624"/>
              </a:gdLst>
              <a:ahLst/>
              <a:cxnLst>
                <a:cxn ang="T12">
                  <a:pos x="T0" y="T1"/>
                </a:cxn>
                <a:cxn ang="T13">
                  <a:pos x="T2" y="T3"/>
                </a:cxn>
                <a:cxn ang="T14">
                  <a:pos x="T4" y="T5"/>
                </a:cxn>
                <a:cxn ang="T15">
                  <a:pos x="T6" y="T7"/>
                </a:cxn>
                <a:cxn ang="T16">
                  <a:pos x="T8" y="T9"/>
                </a:cxn>
                <a:cxn ang="T17">
                  <a:pos x="T10" y="T11"/>
                </a:cxn>
              </a:cxnLst>
              <a:rect l="T18" t="T19" r="T20" b="T21"/>
              <a:pathLst>
                <a:path w="576" h="624">
                  <a:moveTo>
                    <a:pt x="48" y="288"/>
                  </a:moveTo>
                  <a:lnTo>
                    <a:pt x="336" y="624"/>
                  </a:lnTo>
                  <a:lnTo>
                    <a:pt x="576" y="288"/>
                  </a:lnTo>
                  <a:lnTo>
                    <a:pt x="336" y="0"/>
                  </a:lnTo>
                  <a:lnTo>
                    <a:pt x="0" y="192"/>
                  </a:lnTo>
                  <a:lnTo>
                    <a:pt x="48" y="288"/>
                  </a:lnTo>
                  <a:close/>
                </a:path>
              </a:pathLst>
            </a:custGeom>
            <a:noFill/>
            <a:ln w="38100">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5" name="Freeform 7"/>
            <p:cNvSpPr>
              <a:spLocks/>
            </p:cNvSpPr>
            <p:nvPr/>
          </p:nvSpPr>
          <p:spPr bwMode="auto">
            <a:xfrm>
              <a:off x="1728" y="2208"/>
              <a:ext cx="864" cy="1008"/>
            </a:xfrm>
            <a:custGeom>
              <a:avLst/>
              <a:gdLst>
                <a:gd name="T0" fmla="*/ 0 w 912"/>
                <a:gd name="T1" fmla="*/ 432 h 1056"/>
                <a:gd name="T2" fmla="*/ 624 w 912"/>
                <a:gd name="T3" fmla="*/ 0 h 1056"/>
                <a:gd name="T4" fmla="*/ 912 w 912"/>
                <a:gd name="T5" fmla="*/ 624 h 1056"/>
                <a:gd name="T6" fmla="*/ 336 w 912"/>
                <a:gd name="T7" fmla="*/ 1056 h 1056"/>
                <a:gd name="T8" fmla="*/ 96 w 912"/>
                <a:gd name="T9" fmla="*/ 960 h 1056"/>
                <a:gd name="T10" fmla="*/ 0 w 912"/>
                <a:gd name="T11" fmla="*/ 432 h 1056"/>
                <a:gd name="T12" fmla="*/ 0 60000 65536"/>
                <a:gd name="T13" fmla="*/ 0 60000 65536"/>
                <a:gd name="T14" fmla="*/ 0 60000 65536"/>
                <a:gd name="T15" fmla="*/ 0 60000 65536"/>
                <a:gd name="T16" fmla="*/ 0 60000 65536"/>
                <a:gd name="T17" fmla="*/ 0 60000 65536"/>
                <a:gd name="T18" fmla="*/ 0 w 912"/>
                <a:gd name="T19" fmla="*/ 0 h 1056"/>
                <a:gd name="T20" fmla="*/ 912 w 912"/>
                <a:gd name="T21" fmla="*/ 1056 h 1056"/>
              </a:gdLst>
              <a:ahLst/>
              <a:cxnLst>
                <a:cxn ang="T12">
                  <a:pos x="T0" y="T1"/>
                </a:cxn>
                <a:cxn ang="T13">
                  <a:pos x="T2" y="T3"/>
                </a:cxn>
                <a:cxn ang="T14">
                  <a:pos x="T4" y="T5"/>
                </a:cxn>
                <a:cxn ang="T15">
                  <a:pos x="T6" y="T7"/>
                </a:cxn>
                <a:cxn ang="T16">
                  <a:pos x="T8" y="T9"/>
                </a:cxn>
                <a:cxn ang="T17">
                  <a:pos x="T10" y="T11"/>
                </a:cxn>
              </a:cxnLst>
              <a:rect l="T18" t="T19" r="T20" b="T21"/>
              <a:pathLst>
                <a:path w="912" h="1056">
                  <a:moveTo>
                    <a:pt x="0" y="432"/>
                  </a:moveTo>
                  <a:lnTo>
                    <a:pt x="624" y="0"/>
                  </a:lnTo>
                  <a:lnTo>
                    <a:pt x="912" y="624"/>
                  </a:lnTo>
                  <a:lnTo>
                    <a:pt x="336" y="1056"/>
                  </a:lnTo>
                  <a:lnTo>
                    <a:pt x="96" y="960"/>
                  </a:lnTo>
                  <a:lnTo>
                    <a:pt x="0" y="432"/>
                  </a:lnTo>
                  <a:close/>
                </a:path>
              </a:pathLst>
            </a:custGeom>
            <a:noFill/>
            <a:ln w="38100">
              <a:solidFill>
                <a:srgbClr val="0000C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6" name="Freeform 8"/>
            <p:cNvSpPr>
              <a:spLocks/>
            </p:cNvSpPr>
            <p:nvPr/>
          </p:nvSpPr>
          <p:spPr bwMode="auto">
            <a:xfrm>
              <a:off x="4712" y="1642"/>
              <a:ext cx="144" cy="1392"/>
            </a:xfrm>
            <a:custGeom>
              <a:avLst/>
              <a:gdLst>
                <a:gd name="T0" fmla="*/ 0 w 144"/>
                <a:gd name="T1" fmla="*/ 0 h 1392"/>
                <a:gd name="T2" fmla="*/ 48 w 144"/>
                <a:gd name="T3" fmla="*/ 1392 h 1392"/>
                <a:gd name="T4" fmla="*/ 144 w 144"/>
                <a:gd name="T5" fmla="*/ 1200 h 1392"/>
                <a:gd name="T6" fmla="*/ 96 w 144"/>
                <a:gd name="T7" fmla="*/ 0 h 1392"/>
                <a:gd name="T8" fmla="*/ 0 w 144"/>
                <a:gd name="T9" fmla="*/ 0 h 1392"/>
                <a:gd name="T10" fmla="*/ 0 60000 65536"/>
                <a:gd name="T11" fmla="*/ 0 60000 65536"/>
                <a:gd name="T12" fmla="*/ 0 60000 65536"/>
                <a:gd name="T13" fmla="*/ 0 60000 65536"/>
                <a:gd name="T14" fmla="*/ 0 60000 65536"/>
                <a:gd name="T15" fmla="*/ 0 w 144"/>
                <a:gd name="T16" fmla="*/ 0 h 1392"/>
                <a:gd name="T17" fmla="*/ 144 w 144"/>
                <a:gd name="T18" fmla="*/ 1392 h 1392"/>
              </a:gdLst>
              <a:ahLst/>
              <a:cxnLst>
                <a:cxn ang="T10">
                  <a:pos x="T0" y="T1"/>
                </a:cxn>
                <a:cxn ang="T11">
                  <a:pos x="T2" y="T3"/>
                </a:cxn>
                <a:cxn ang="T12">
                  <a:pos x="T4" y="T5"/>
                </a:cxn>
                <a:cxn ang="T13">
                  <a:pos x="T6" y="T7"/>
                </a:cxn>
                <a:cxn ang="T14">
                  <a:pos x="T8" y="T9"/>
                </a:cxn>
              </a:cxnLst>
              <a:rect l="T15" t="T16" r="T17" b="T18"/>
              <a:pathLst>
                <a:path w="144" h="1392">
                  <a:moveTo>
                    <a:pt x="0" y="0"/>
                  </a:moveTo>
                  <a:lnTo>
                    <a:pt x="48" y="1392"/>
                  </a:lnTo>
                  <a:lnTo>
                    <a:pt x="144" y="1200"/>
                  </a:lnTo>
                  <a:lnTo>
                    <a:pt x="96" y="0"/>
                  </a:lnTo>
                  <a:lnTo>
                    <a:pt x="0" y="0"/>
                  </a:lnTo>
                  <a:close/>
                </a:path>
              </a:pathLst>
            </a:custGeom>
            <a:noFill/>
            <a:ln w="31750">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 name="AutoShape 9"/>
            <p:cNvSpPr>
              <a:spLocks noChangeArrowheads="1"/>
            </p:cNvSpPr>
            <p:nvPr/>
          </p:nvSpPr>
          <p:spPr bwMode="auto">
            <a:xfrm rot="-2968896">
              <a:off x="3690" y="891"/>
              <a:ext cx="168" cy="252"/>
            </a:xfrm>
            <a:prstGeom prst="flowChartDelay">
              <a:avLst/>
            </a:prstGeom>
            <a:noFill/>
            <a:ln w="38100">
              <a:solidFill>
                <a:srgbClr val="00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8" name="AutoShape 10"/>
            <p:cNvSpPr>
              <a:spLocks noChangeArrowheads="1"/>
            </p:cNvSpPr>
            <p:nvPr/>
          </p:nvSpPr>
          <p:spPr bwMode="auto">
            <a:xfrm rot="-2981073">
              <a:off x="3702" y="935"/>
              <a:ext cx="114" cy="212"/>
            </a:xfrm>
            <a:prstGeom prst="flowChartDelay">
              <a:avLst/>
            </a:prstGeom>
            <a:noFill/>
            <a:ln w="38100">
              <a:solidFill>
                <a:srgbClr val="00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9" name="AutoShape 11"/>
            <p:cNvSpPr>
              <a:spLocks noChangeArrowheads="1"/>
            </p:cNvSpPr>
            <p:nvPr/>
          </p:nvSpPr>
          <p:spPr bwMode="auto">
            <a:xfrm rot="-7313460">
              <a:off x="1849" y="2287"/>
              <a:ext cx="144" cy="212"/>
            </a:xfrm>
            <a:prstGeom prst="flowChartDelay">
              <a:avLst/>
            </a:prstGeom>
            <a:noFill/>
            <a:ln w="38100">
              <a:solidFill>
                <a:srgbClr val="00ADD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0" name="AutoShape 12"/>
            <p:cNvSpPr>
              <a:spLocks noChangeArrowheads="1"/>
            </p:cNvSpPr>
            <p:nvPr/>
          </p:nvSpPr>
          <p:spPr bwMode="auto">
            <a:xfrm rot="-2561558">
              <a:off x="773" y="2760"/>
              <a:ext cx="72" cy="157"/>
            </a:xfrm>
            <a:prstGeom prst="flowChartDelay">
              <a:avLst/>
            </a:prstGeom>
            <a:noFill/>
            <a:ln w="38100">
              <a:solidFill>
                <a:srgbClr val="00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1" name="AutoShape 13"/>
            <p:cNvSpPr>
              <a:spLocks noChangeArrowheads="1"/>
            </p:cNvSpPr>
            <p:nvPr/>
          </p:nvSpPr>
          <p:spPr bwMode="auto">
            <a:xfrm rot="-2561558">
              <a:off x="765" y="2717"/>
              <a:ext cx="114" cy="212"/>
            </a:xfrm>
            <a:prstGeom prst="flowChartDelay">
              <a:avLst/>
            </a:prstGeom>
            <a:noFill/>
            <a:ln w="38100">
              <a:solidFill>
                <a:srgbClr val="00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2" name="AutoShape 14"/>
            <p:cNvSpPr>
              <a:spLocks noChangeArrowheads="1"/>
            </p:cNvSpPr>
            <p:nvPr/>
          </p:nvSpPr>
          <p:spPr bwMode="auto">
            <a:xfrm rot="-7569858">
              <a:off x="1816" y="2245"/>
              <a:ext cx="192" cy="272"/>
            </a:xfrm>
            <a:prstGeom prst="flowChartDelay">
              <a:avLst/>
            </a:prstGeom>
            <a:noFill/>
            <a:ln w="38100">
              <a:solidFill>
                <a:srgbClr val="00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3" name="Freeform 15"/>
            <p:cNvSpPr>
              <a:spLocks/>
            </p:cNvSpPr>
            <p:nvPr/>
          </p:nvSpPr>
          <p:spPr bwMode="auto">
            <a:xfrm rot="495061">
              <a:off x="3294" y="2760"/>
              <a:ext cx="252" cy="336"/>
            </a:xfrm>
            <a:custGeom>
              <a:avLst/>
              <a:gdLst>
                <a:gd name="T0" fmla="*/ 0 w 240"/>
                <a:gd name="T1" fmla="*/ 0 h 336"/>
                <a:gd name="T2" fmla="*/ 240 w 240"/>
                <a:gd name="T3" fmla="*/ 0 h 336"/>
                <a:gd name="T4" fmla="*/ 48 w 240"/>
                <a:gd name="T5" fmla="*/ 336 h 336"/>
                <a:gd name="T6" fmla="*/ 0 w 240"/>
                <a:gd name="T7" fmla="*/ 0 h 336"/>
                <a:gd name="T8" fmla="*/ 0 60000 65536"/>
                <a:gd name="T9" fmla="*/ 0 60000 65536"/>
                <a:gd name="T10" fmla="*/ 0 60000 65536"/>
                <a:gd name="T11" fmla="*/ 0 60000 65536"/>
                <a:gd name="T12" fmla="*/ 0 w 240"/>
                <a:gd name="T13" fmla="*/ 0 h 336"/>
                <a:gd name="T14" fmla="*/ 240 w 240"/>
                <a:gd name="T15" fmla="*/ 336 h 336"/>
              </a:gdLst>
              <a:ahLst/>
              <a:cxnLst>
                <a:cxn ang="T8">
                  <a:pos x="T0" y="T1"/>
                </a:cxn>
                <a:cxn ang="T9">
                  <a:pos x="T2" y="T3"/>
                </a:cxn>
                <a:cxn ang="T10">
                  <a:pos x="T4" y="T5"/>
                </a:cxn>
                <a:cxn ang="T11">
                  <a:pos x="T6" y="T7"/>
                </a:cxn>
              </a:cxnLst>
              <a:rect l="T12" t="T13" r="T14" b="T15"/>
              <a:pathLst>
                <a:path w="240" h="336">
                  <a:moveTo>
                    <a:pt x="0" y="0"/>
                  </a:moveTo>
                  <a:lnTo>
                    <a:pt x="240" y="0"/>
                  </a:lnTo>
                  <a:lnTo>
                    <a:pt x="48" y="336"/>
                  </a:lnTo>
                  <a:lnTo>
                    <a:pt x="0" y="0"/>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4" name="Freeform 16"/>
            <p:cNvSpPr>
              <a:spLocks/>
            </p:cNvSpPr>
            <p:nvPr/>
          </p:nvSpPr>
          <p:spPr bwMode="auto">
            <a:xfrm>
              <a:off x="2928" y="2640"/>
              <a:ext cx="432" cy="432"/>
            </a:xfrm>
            <a:custGeom>
              <a:avLst/>
              <a:gdLst>
                <a:gd name="T0" fmla="*/ 240 w 432"/>
                <a:gd name="T1" fmla="*/ 0 h 432"/>
                <a:gd name="T2" fmla="*/ 384 w 432"/>
                <a:gd name="T3" fmla="*/ 0 h 432"/>
                <a:gd name="T4" fmla="*/ 432 w 432"/>
                <a:gd name="T5" fmla="*/ 432 h 432"/>
                <a:gd name="T6" fmla="*/ 0 w 432"/>
                <a:gd name="T7" fmla="*/ 384 h 432"/>
                <a:gd name="T8" fmla="*/ 384 w 432"/>
                <a:gd name="T9" fmla="*/ 432 h 432"/>
                <a:gd name="T10" fmla="*/ 384 w 432"/>
                <a:gd name="T11" fmla="*/ 0 h 432"/>
                <a:gd name="T12" fmla="*/ 240 w 432"/>
                <a:gd name="T13" fmla="*/ 0 h 432"/>
                <a:gd name="T14" fmla="*/ 0 60000 65536"/>
                <a:gd name="T15" fmla="*/ 0 60000 65536"/>
                <a:gd name="T16" fmla="*/ 0 60000 65536"/>
                <a:gd name="T17" fmla="*/ 0 60000 65536"/>
                <a:gd name="T18" fmla="*/ 0 60000 65536"/>
                <a:gd name="T19" fmla="*/ 0 60000 65536"/>
                <a:gd name="T20" fmla="*/ 0 60000 65536"/>
                <a:gd name="T21" fmla="*/ 0 w 432"/>
                <a:gd name="T22" fmla="*/ 0 h 432"/>
                <a:gd name="T23" fmla="*/ 432 w 432"/>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2" h="432">
                  <a:moveTo>
                    <a:pt x="240" y="0"/>
                  </a:moveTo>
                  <a:lnTo>
                    <a:pt x="384" y="0"/>
                  </a:lnTo>
                  <a:lnTo>
                    <a:pt x="432" y="432"/>
                  </a:lnTo>
                  <a:lnTo>
                    <a:pt x="0" y="384"/>
                  </a:lnTo>
                  <a:lnTo>
                    <a:pt x="384" y="432"/>
                  </a:lnTo>
                  <a:lnTo>
                    <a:pt x="384" y="0"/>
                  </a:lnTo>
                  <a:lnTo>
                    <a:pt x="240" y="0"/>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5" name="Freeform 17"/>
            <p:cNvSpPr>
              <a:spLocks/>
            </p:cNvSpPr>
            <p:nvPr/>
          </p:nvSpPr>
          <p:spPr bwMode="auto">
            <a:xfrm>
              <a:off x="624" y="1296"/>
              <a:ext cx="48" cy="480"/>
            </a:xfrm>
            <a:custGeom>
              <a:avLst/>
              <a:gdLst>
                <a:gd name="T0" fmla="*/ 0 w 48"/>
                <a:gd name="T1" fmla="*/ 0 h 480"/>
                <a:gd name="T2" fmla="*/ 48 w 48"/>
                <a:gd name="T3" fmla="*/ 480 h 480"/>
                <a:gd name="T4" fmla="*/ 0 w 48"/>
                <a:gd name="T5" fmla="*/ 0 h 480"/>
                <a:gd name="T6" fmla="*/ 0 60000 65536"/>
                <a:gd name="T7" fmla="*/ 0 60000 65536"/>
                <a:gd name="T8" fmla="*/ 0 60000 65536"/>
                <a:gd name="T9" fmla="*/ 0 w 48"/>
                <a:gd name="T10" fmla="*/ 0 h 480"/>
                <a:gd name="T11" fmla="*/ 48 w 48"/>
                <a:gd name="T12" fmla="*/ 480 h 480"/>
              </a:gdLst>
              <a:ahLst/>
              <a:cxnLst>
                <a:cxn ang="T6">
                  <a:pos x="T0" y="T1"/>
                </a:cxn>
                <a:cxn ang="T7">
                  <a:pos x="T2" y="T3"/>
                </a:cxn>
                <a:cxn ang="T8">
                  <a:pos x="T4" y="T5"/>
                </a:cxn>
              </a:cxnLst>
              <a:rect l="T9" t="T10" r="T11" b="T12"/>
              <a:pathLst>
                <a:path w="48" h="480">
                  <a:moveTo>
                    <a:pt x="0" y="0"/>
                  </a:moveTo>
                  <a:lnTo>
                    <a:pt x="48" y="480"/>
                  </a:lnTo>
                  <a:lnTo>
                    <a:pt x="0" y="0"/>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6" name="Freeform 18"/>
            <p:cNvSpPr>
              <a:spLocks/>
            </p:cNvSpPr>
            <p:nvPr/>
          </p:nvSpPr>
          <p:spPr bwMode="auto">
            <a:xfrm>
              <a:off x="2784" y="1968"/>
              <a:ext cx="192" cy="288"/>
            </a:xfrm>
            <a:custGeom>
              <a:avLst/>
              <a:gdLst>
                <a:gd name="T0" fmla="*/ 192 w 192"/>
                <a:gd name="T1" fmla="*/ 0 h 288"/>
                <a:gd name="T2" fmla="*/ 0 w 192"/>
                <a:gd name="T3" fmla="*/ 192 h 288"/>
                <a:gd name="T4" fmla="*/ 144 w 192"/>
                <a:gd name="T5" fmla="*/ 288 h 288"/>
                <a:gd name="T6" fmla="*/ 0 w 192"/>
                <a:gd name="T7" fmla="*/ 192 h 288"/>
                <a:gd name="T8" fmla="*/ 192 w 192"/>
                <a:gd name="T9" fmla="*/ 0 h 288"/>
                <a:gd name="T10" fmla="*/ 0 60000 65536"/>
                <a:gd name="T11" fmla="*/ 0 60000 65536"/>
                <a:gd name="T12" fmla="*/ 0 60000 65536"/>
                <a:gd name="T13" fmla="*/ 0 60000 65536"/>
                <a:gd name="T14" fmla="*/ 0 60000 65536"/>
                <a:gd name="T15" fmla="*/ 0 w 192"/>
                <a:gd name="T16" fmla="*/ 0 h 288"/>
                <a:gd name="T17" fmla="*/ 192 w 192"/>
                <a:gd name="T18" fmla="*/ 288 h 288"/>
              </a:gdLst>
              <a:ahLst/>
              <a:cxnLst>
                <a:cxn ang="T10">
                  <a:pos x="T0" y="T1"/>
                </a:cxn>
                <a:cxn ang="T11">
                  <a:pos x="T2" y="T3"/>
                </a:cxn>
                <a:cxn ang="T12">
                  <a:pos x="T4" y="T5"/>
                </a:cxn>
                <a:cxn ang="T13">
                  <a:pos x="T6" y="T7"/>
                </a:cxn>
                <a:cxn ang="T14">
                  <a:pos x="T8" y="T9"/>
                </a:cxn>
              </a:cxnLst>
              <a:rect l="T15" t="T16" r="T17" b="T18"/>
              <a:pathLst>
                <a:path w="192" h="288">
                  <a:moveTo>
                    <a:pt x="192" y="0"/>
                  </a:moveTo>
                  <a:lnTo>
                    <a:pt x="0" y="192"/>
                  </a:lnTo>
                  <a:lnTo>
                    <a:pt x="144" y="288"/>
                  </a:lnTo>
                  <a:lnTo>
                    <a:pt x="0" y="192"/>
                  </a:lnTo>
                  <a:lnTo>
                    <a:pt x="192" y="0"/>
                  </a:lnTo>
                  <a:close/>
                </a:path>
              </a:pathLst>
            </a:custGeom>
            <a:noFill/>
            <a:ln w="381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7" name="Freeform 19"/>
            <p:cNvSpPr>
              <a:spLocks/>
            </p:cNvSpPr>
            <p:nvPr/>
          </p:nvSpPr>
          <p:spPr bwMode="auto">
            <a:xfrm rot="-350549">
              <a:off x="2742" y="1050"/>
              <a:ext cx="192" cy="432"/>
            </a:xfrm>
            <a:custGeom>
              <a:avLst/>
              <a:gdLst>
                <a:gd name="T0" fmla="*/ 0 w 192"/>
                <a:gd name="T1" fmla="*/ 96 h 432"/>
                <a:gd name="T2" fmla="*/ 0 w 192"/>
                <a:gd name="T3" fmla="*/ 0 h 432"/>
                <a:gd name="T4" fmla="*/ 96 w 192"/>
                <a:gd name="T5" fmla="*/ 0 h 432"/>
                <a:gd name="T6" fmla="*/ 192 w 192"/>
                <a:gd name="T7" fmla="*/ 0 h 432"/>
                <a:gd name="T8" fmla="*/ 48 w 192"/>
                <a:gd name="T9" fmla="*/ 432 h 432"/>
                <a:gd name="T10" fmla="*/ 0 w 192"/>
                <a:gd name="T11" fmla="*/ 336 h 432"/>
                <a:gd name="T12" fmla="*/ 48 w 192"/>
                <a:gd name="T13" fmla="*/ 432 h 432"/>
                <a:gd name="T14" fmla="*/ 192 w 192"/>
                <a:gd name="T15" fmla="*/ 0 h 432"/>
                <a:gd name="T16" fmla="*/ 0 w 192"/>
                <a:gd name="T17" fmla="*/ 0 h 432"/>
                <a:gd name="T18" fmla="*/ 0 w 192"/>
                <a:gd name="T19" fmla="*/ 96 h 4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2"/>
                <a:gd name="T31" fmla="*/ 0 h 432"/>
                <a:gd name="T32" fmla="*/ 192 w 192"/>
                <a:gd name="T33" fmla="*/ 432 h 4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2" h="432">
                  <a:moveTo>
                    <a:pt x="0" y="96"/>
                  </a:moveTo>
                  <a:lnTo>
                    <a:pt x="0" y="0"/>
                  </a:lnTo>
                  <a:lnTo>
                    <a:pt x="96" y="0"/>
                  </a:lnTo>
                  <a:lnTo>
                    <a:pt x="192" y="0"/>
                  </a:lnTo>
                  <a:lnTo>
                    <a:pt x="48" y="432"/>
                  </a:lnTo>
                  <a:lnTo>
                    <a:pt x="0" y="336"/>
                  </a:lnTo>
                  <a:lnTo>
                    <a:pt x="48" y="432"/>
                  </a:lnTo>
                  <a:lnTo>
                    <a:pt x="192" y="0"/>
                  </a:lnTo>
                  <a:lnTo>
                    <a:pt x="0" y="0"/>
                  </a:lnTo>
                  <a:lnTo>
                    <a:pt x="0" y="96"/>
                  </a:lnTo>
                  <a:close/>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8" name="Freeform 20"/>
            <p:cNvSpPr>
              <a:spLocks/>
            </p:cNvSpPr>
            <p:nvPr/>
          </p:nvSpPr>
          <p:spPr bwMode="auto">
            <a:xfrm>
              <a:off x="2496" y="918"/>
              <a:ext cx="624" cy="336"/>
            </a:xfrm>
            <a:custGeom>
              <a:avLst/>
              <a:gdLst>
                <a:gd name="T0" fmla="*/ 48 w 624"/>
                <a:gd name="T1" fmla="*/ 192 h 336"/>
                <a:gd name="T2" fmla="*/ 0 w 624"/>
                <a:gd name="T3" fmla="*/ 0 h 336"/>
                <a:gd name="T4" fmla="*/ 624 w 624"/>
                <a:gd name="T5" fmla="*/ 0 h 336"/>
                <a:gd name="T6" fmla="*/ 528 w 624"/>
                <a:gd name="T7" fmla="*/ 336 h 336"/>
                <a:gd name="T8" fmla="*/ 624 w 624"/>
                <a:gd name="T9" fmla="*/ 0 h 336"/>
                <a:gd name="T10" fmla="*/ 0 w 624"/>
                <a:gd name="T11" fmla="*/ 0 h 336"/>
                <a:gd name="T12" fmla="*/ 48 w 624"/>
                <a:gd name="T13" fmla="*/ 192 h 336"/>
                <a:gd name="T14" fmla="*/ 0 60000 65536"/>
                <a:gd name="T15" fmla="*/ 0 60000 65536"/>
                <a:gd name="T16" fmla="*/ 0 60000 65536"/>
                <a:gd name="T17" fmla="*/ 0 60000 65536"/>
                <a:gd name="T18" fmla="*/ 0 60000 65536"/>
                <a:gd name="T19" fmla="*/ 0 60000 65536"/>
                <a:gd name="T20" fmla="*/ 0 60000 65536"/>
                <a:gd name="T21" fmla="*/ 0 w 624"/>
                <a:gd name="T22" fmla="*/ 0 h 336"/>
                <a:gd name="T23" fmla="*/ 624 w 624"/>
                <a:gd name="T24" fmla="*/ 336 h 3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4" h="336">
                  <a:moveTo>
                    <a:pt x="48" y="192"/>
                  </a:moveTo>
                  <a:lnTo>
                    <a:pt x="0" y="0"/>
                  </a:lnTo>
                  <a:lnTo>
                    <a:pt x="624" y="0"/>
                  </a:lnTo>
                  <a:lnTo>
                    <a:pt x="528" y="336"/>
                  </a:lnTo>
                  <a:lnTo>
                    <a:pt x="624" y="0"/>
                  </a:lnTo>
                  <a:lnTo>
                    <a:pt x="0" y="0"/>
                  </a:lnTo>
                  <a:lnTo>
                    <a:pt x="48" y="192"/>
                  </a:lnTo>
                  <a:close/>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9" name="Freeform 21"/>
            <p:cNvSpPr>
              <a:spLocks/>
            </p:cNvSpPr>
            <p:nvPr/>
          </p:nvSpPr>
          <p:spPr bwMode="auto">
            <a:xfrm>
              <a:off x="2592" y="966"/>
              <a:ext cx="432" cy="960"/>
            </a:xfrm>
            <a:custGeom>
              <a:avLst/>
              <a:gdLst>
                <a:gd name="T0" fmla="*/ 0 w 432"/>
                <a:gd name="T1" fmla="*/ 0 h 960"/>
                <a:gd name="T2" fmla="*/ 432 w 432"/>
                <a:gd name="T3" fmla="*/ 0 h 960"/>
                <a:gd name="T4" fmla="*/ 144 w 432"/>
                <a:gd name="T5" fmla="*/ 960 h 960"/>
                <a:gd name="T6" fmla="*/ 0 w 432"/>
                <a:gd name="T7" fmla="*/ 0 h 960"/>
                <a:gd name="T8" fmla="*/ 0 60000 65536"/>
                <a:gd name="T9" fmla="*/ 0 60000 65536"/>
                <a:gd name="T10" fmla="*/ 0 60000 65536"/>
                <a:gd name="T11" fmla="*/ 0 60000 65536"/>
                <a:gd name="T12" fmla="*/ 0 w 432"/>
                <a:gd name="T13" fmla="*/ 0 h 960"/>
                <a:gd name="T14" fmla="*/ 432 w 432"/>
                <a:gd name="T15" fmla="*/ 960 h 960"/>
              </a:gdLst>
              <a:ahLst/>
              <a:cxnLst>
                <a:cxn ang="T8">
                  <a:pos x="T0" y="T1"/>
                </a:cxn>
                <a:cxn ang="T9">
                  <a:pos x="T2" y="T3"/>
                </a:cxn>
                <a:cxn ang="T10">
                  <a:pos x="T4" y="T5"/>
                </a:cxn>
                <a:cxn ang="T11">
                  <a:pos x="T6" y="T7"/>
                </a:cxn>
              </a:cxnLst>
              <a:rect l="T12" t="T13" r="T14" b="T15"/>
              <a:pathLst>
                <a:path w="432" h="960">
                  <a:moveTo>
                    <a:pt x="0" y="0"/>
                  </a:moveTo>
                  <a:lnTo>
                    <a:pt x="432" y="0"/>
                  </a:lnTo>
                  <a:lnTo>
                    <a:pt x="144" y="960"/>
                  </a:lnTo>
                  <a:lnTo>
                    <a:pt x="0" y="0"/>
                  </a:lnTo>
                  <a:close/>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0" name="Freeform 22"/>
            <p:cNvSpPr>
              <a:spLocks/>
            </p:cNvSpPr>
            <p:nvPr/>
          </p:nvSpPr>
          <p:spPr bwMode="auto">
            <a:xfrm>
              <a:off x="2928" y="864"/>
              <a:ext cx="528" cy="528"/>
            </a:xfrm>
            <a:custGeom>
              <a:avLst/>
              <a:gdLst>
                <a:gd name="T0" fmla="*/ 432 w 528"/>
                <a:gd name="T1" fmla="*/ 0 h 528"/>
                <a:gd name="T2" fmla="*/ 48 w 528"/>
                <a:gd name="T3" fmla="*/ 384 h 528"/>
                <a:gd name="T4" fmla="*/ 0 w 528"/>
                <a:gd name="T5" fmla="*/ 480 h 528"/>
                <a:gd name="T6" fmla="*/ 48 w 528"/>
                <a:gd name="T7" fmla="*/ 528 h 528"/>
                <a:gd name="T8" fmla="*/ 192 w 528"/>
                <a:gd name="T9" fmla="*/ 432 h 528"/>
                <a:gd name="T10" fmla="*/ 528 w 528"/>
                <a:gd name="T11" fmla="*/ 48 h 528"/>
                <a:gd name="T12" fmla="*/ 192 w 528"/>
                <a:gd name="T13" fmla="*/ 432 h 528"/>
                <a:gd name="T14" fmla="*/ 48 w 528"/>
                <a:gd name="T15" fmla="*/ 528 h 528"/>
                <a:gd name="T16" fmla="*/ 0 w 528"/>
                <a:gd name="T17" fmla="*/ 480 h 528"/>
                <a:gd name="T18" fmla="*/ 48 w 528"/>
                <a:gd name="T19" fmla="*/ 384 h 528"/>
                <a:gd name="T20" fmla="*/ 432 w 528"/>
                <a:gd name="T21" fmla="*/ 0 h 5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8"/>
                <a:gd name="T34" fmla="*/ 0 h 528"/>
                <a:gd name="T35" fmla="*/ 528 w 528"/>
                <a:gd name="T36" fmla="*/ 528 h 5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8" h="528">
                  <a:moveTo>
                    <a:pt x="432" y="0"/>
                  </a:moveTo>
                  <a:lnTo>
                    <a:pt x="48" y="384"/>
                  </a:lnTo>
                  <a:lnTo>
                    <a:pt x="0" y="480"/>
                  </a:lnTo>
                  <a:lnTo>
                    <a:pt x="48" y="528"/>
                  </a:lnTo>
                  <a:lnTo>
                    <a:pt x="192" y="432"/>
                  </a:lnTo>
                  <a:lnTo>
                    <a:pt x="528" y="48"/>
                  </a:lnTo>
                  <a:lnTo>
                    <a:pt x="192" y="432"/>
                  </a:lnTo>
                  <a:lnTo>
                    <a:pt x="48" y="528"/>
                  </a:lnTo>
                  <a:lnTo>
                    <a:pt x="0" y="480"/>
                  </a:lnTo>
                  <a:lnTo>
                    <a:pt x="48" y="384"/>
                  </a:lnTo>
                  <a:lnTo>
                    <a:pt x="432" y="0"/>
                  </a:lnTo>
                  <a:close/>
                </a:path>
              </a:pathLst>
            </a:custGeom>
            <a:noFill/>
            <a:ln w="38100">
              <a:solidFill>
                <a:srgbClr val="3AB92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1" name="Freeform 23"/>
            <p:cNvSpPr>
              <a:spLocks/>
            </p:cNvSpPr>
            <p:nvPr/>
          </p:nvSpPr>
          <p:spPr bwMode="auto">
            <a:xfrm>
              <a:off x="2928" y="1152"/>
              <a:ext cx="432" cy="480"/>
            </a:xfrm>
            <a:custGeom>
              <a:avLst/>
              <a:gdLst>
                <a:gd name="T0" fmla="*/ 336 w 432"/>
                <a:gd name="T1" fmla="*/ 0 h 480"/>
                <a:gd name="T2" fmla="*/ 48 w 432"/>
                <a:gd name="T3" fmla="*/ 288 h 480"/>
                <a:gd name="T4" fmla="*/ 0 w 432"/>
                <a:gd name="T5" fmla="*/ 432 h 480"/>
                <a:gd name="T6" fmla="*/ 0 w 432"/>
                <a:gd name="T7" fmla="*/ 480 h 480"/>
                <a:gd name="T8" fmla="*/ 144 w 432"/>
                <a:gd name="T9" fmla="*/ 336 h 480"/>
                <a:gd name="T10" fmla="*/ 432 w 432"/>
                <a:gd name="T11" fmla="*/ 0 h 480"/>
                <a:gd name="T12" fmla="*/ 96 w 432"/>
                <a:gd name="T13" fmla="*/ 384 h 480"/>
                <a:gd name="T14" fmla="*/ 0 w 432"/>
                <a:gd name="T15" fmla="*/ 432 h 480"/>
                <a:gd name="T16" fmla="*/ 48 w 432"/>
                <a:gd name="T17" fmla="*/ 288 h 480"/>
                <a:gd name="T18" fmla="*/ 336 w 432"/>
                <a:gd name="T19" fmla="*/ 0 h 4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2"/>
                <a:gd name="T31" fmla="*/ 0 h 480"/>
                <a:gd name="T32" fmla="*/ 432 w 432"/>
                <a:gd name="T33" fmla="*/ 480 h 4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2" h="480">
                  <a:moveTo>
                    <a:pt x="336" y="0"/>
                  </a:moveTo>
                  <a:lnTo>
                    <a:pt x="48" y="288"/>
                  </a:lnTo>
                  <a:lnTo>
                    <a:pt x="0" y="432"/>
                  </a:lnTo>
                  <a:lnTo>
                    <a:pt x="0" y="480"/>
                  </a:lnTo>
                  <a:lnTo>
                    <a:pt x="144" y="336"/>
                  </a:lnTo>
                  <a:lnTo>
                    <a:pt x="432" y="0"/>
                  </a:lnTo>
                  <a:lnTo>
                    <a:pt x="96" y="384"/>
                  </a:lnTo>
                  <a:lnTo>
                    <a:pt x="0" y="432"/>
                  </a:lnTo>
                  <a:lnTo>
                    <a:pt x="48" y="288"/>
                  </a:lnTo>
                  <a:lnTo>
                    <a:pt x="336" y="0"/>
                  </a:lnTo>
                  <a:close/>
                </a:path>
              </a:pathLst>
            </a:custGeom>
            <a:noFill/>
            <a:ln w="38100">
              <a:solidFill>
                <a:srgbClr val="3AB92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nvGrpSpPr>
            <p:cNvPr id="22" name="Group 24"/>
            <p:cNvGrpSpPr>
              <a:grpSpLocks/>
            </p:cNvGrpSpPr>
            <p:nvPr/>
          </p:nvGrpSpPr>
          <p:grpSpPr bwMode="auto">
            <a:xfrm>
              <a:off x="2931" y="939"/>
              <a:ext cx="495" cy="530"/>
              <a:chOff x="2931" y="888"/>
              <a:chExt cx="495" cy="530"/>
            </a:xfrm>
          </p:grpSpPr>
          <p:sp>
            <p:nvSpPr>
              <p:cNvPr id="98" name="Line 25"/>
              <p:cNvSpPr>
                <a:spLocks noChangeShapeType="1"/>
              </p:cNvSpPr>
              <p:nvPr/>
            </p:nvSpPr>
            <p:spPr bwMode="auto">
              <a:xfrm flipH="1">
                <a:off x="3003" y="888"/>
                <a:ext cx="336" cy="336"/>
              </a:xfrm>
              <a:prstGeom prst="line">
                <a:avLst/>
              </a:prstGeom>
              <a:noFill/>
              <a:ln w="28575">
                <a:solidFill>
                  <a:srgbClr val="A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 name="Line 26"/>
              <p:cNvSpPr>
                <a:spLocks noChangeShapeType="1"/>
              </p:cNvSpPr>
              <p:nvPr/>
            </p:nvSpPr>
            <p:spPr bwMode="auto">
              <a:xfrm flipH="1">
                <a:off x="3033" y="903"/>
                <a:ext cx="336" cy="336"/>
              </a:xfrm>
              <a:prstGeom prst="line">
                <a:avLst/>
              </a:prstGeom>
              <a:noFill/>
              <a:ln w="28575">
                <a:solidFill>
                  <a:srgbClr val="A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 name="Line 27"/>
              <p:cNvSpPr>
                <a:spLocks noChangeShapeType="1"/>
              </p:cNvSpPr>
              <p:nvPr/>
            </p:nvSpPr>
            <p:spPr bwMode="auto">
              <a:xfrm flipH="1">
                <a:off x="3060" y="915"/>
                <a:ext cx="336" cy="336"/>
              </a:xfrm>
              <a:prstGeom prst="line">
                <a:avLst/>
              </a:prstGeom>
              <a:noFill/>
              <a:ln w="28575">
                <a:solidFill>
                  <a:srgbClr val="A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 name="Line 28"/>
              <p:cNvSpPr>
                <a:spLocks noChangeShapeType="1"/>
              </p:cNvSpPr>
              <p:nvPr/>
            </p:nvSpPr>
            <p:spPr bwMode="auto">
              <a:xfrm flipH="1">
                <a:off x="3090" y="936"/>
                <a:ext cx="336" cy="336"/>
              </a:xfrm>
              <a:prstGeom prst="line">
                <a:avLst/>
              </a:prstGeom>
              <a:noFill/>
              <a:ln w="28575">
                <a:solidFill>
                  <a:srgbClr val="A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 name="Line 29"/>
              <p:cNvSpPr>
                <a:spLocks noChangeShapeType="1"/>
              </p:cNvSpPr>
              <p:nvPr/>
            </p:nvSpPr>
            <p:spPr bwMode="auto">
              <a:xfrm flipH="1">
                <a:off x="2961" y="1218"/>
                <a:ext cx="42" cy="144"/>
              </a:xfrm>
              <a:prstGeom prst="line">
                <a:avLst/>
              </a:prstGeom>
              <a:noFill/>
              <a:ln w="28575">
                <a:solidFill>
                  <a:srgbClr val="A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 name="Line 30"/>
              <p:cNvSpPr>
                <a:spLocks noChangeShapeType="1"/>
              </p:cNvSpPr>
              <p:nvPr/>
            </p:nvSpPr>
            <p:spPr bwMode="auto">
              <a:xfrm flipH="1">
                <a:off x="2973" y="1269"/>
                <a:ext cx="135" cy="111"/>
              </a:xfrm>
              <a:prstGeom prst="line">
                <a:avLst/>
              </a:prstGeom>
              <a:noFill/>
              <a:ln w="28575">
                <a:solidFill>
                  <a:srgbClr val="A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 name="AutoShape 31"/>
              <p:cNvSpPr>
                <a:spLocks noChangeArrowheads="1"/>
              </p:cNvSpPr>
              <p:nvPr/>
            </p:nvSpPr>
            <p:spPr bwMode="auto">
              <a:xfrm rot="7946174">
                <a:off x="2917" y="1356"/>
                <a:ext cx="76" cy="47"/>
              </a:xfrm>
              <a:prstGeom prst="flowChartDelay">
                <a:avLst/>
              </a:prstGeom>
              <a:noFill/>
              <a:ln w="25400">
                <a:solidFill>
                  <a:srgbClr val="AC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sp>
          <p:nvSpPr>
            <p:cNvPr id="23" name="Line 32"/>
            <p:cNvSpPr>
              <a:spLocks noChangeShapeType="1"/>
            </p:cNvSpPr>
            <p:nvPr/>
          </p:nvSpPr>
          <p:spPr bwMode="auto">
            <a:xfrm>
              <a:off x="3498" y="915"/>
              <a:ext cx="168" cy="123"/>
            </a:xfrm>
            <a:prstGeom prst="line">
              <a:avLst/>
            </a:prstGeom>
            <a:noFill/>
            <a:ln w="3810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33"/>
            <p:cNvSpPr>
              <a:spLocks noChangeShapeType="1"/>
            </p:cNvSpPr>
            <p:nvPr/>
          </p:nvSpPr>
          <p:spPr bwMode="auto">
            <a:xfrm>
              <a:off x="3810" y="1155"/>
              <a:ext cx="192" cy="192"/>
            </a:xfrm>
            <a:prstGeom prst="line">
              <a:avLst/>
            </a:prstGeom>
            <a:noFill/>
            <a:ln w="3810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34"/>
            <p:cNvSpPr>
              <a:spLocks noChangeShapeType="1"/>
            </p:cNvSpPr>
            <p:nvPr/>
          </p:nvSpPr>
          <p:spPr bwMode="auto">
            <a:xfrm flipH="1">
              <a:off x="3423" y="915"/>
              <a:ext cx="96" cy="48"/>
            </a:xfrm>
            <a:prstGeom prst="line">
              <a:avLst/>
            </a:prstGeom>
            <a:noFill/>
            <a:ln w="3810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35"/>
            <p:cNvSpPr>
              <a:spLocks noChangeShapeType="1"/>
            </p:cNvSpPr>
            <p:nvPr/>
          </p:nvSpPr>
          <p:spPr bwMode="auto">
            <a:xfrm>
              <a:off x="3120" y="1275"/>
              <a:ext cx="192" cy="144"/>
            </a:xfrm>
            <a:prstGeom prst="line">
              <a:avLst/>
            </a:prstGeom>
            <a:noFill/>
            <a:ln w="3810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36"/>
            <p:cNvSpPr>
              <a:spLocks noChangeShapeType="1"/>
            </p:cNvSpPr>
            <p:nvPr/>
          </p:nvSpPr>
          <p:spPr bwMode="auto">
            <a:xfrm flipH="1">
              <a:off x="3840" y="1344"/>
              <a:ext cx="192" cy="336"/>
            </a:xfrm>
            <a:prstGeom prst="line">
              <a:avLst/>
            </a:prstGeom>
            <a:noFill/>
            <a:ln w="3810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37"/>
            <p:cNvSpPr>
              <a:spLocks noChangeShapeType="1"/>
            </p:cNvSpPr>
            <p:nvPr/>
          </p:nvSpPr>
          <p:spPr bwMode="auto">
            <a:xfrm flipH="1">
              <a:off x="3840" y="1344"/>
              <a:ext cx="192" cy="144"/>
            </a:xfrm>
            <a:prstGeom prst="line">
              <a:avLst/>
            </a:prstGeom>
            <a:noFill/>
            <a:ln w="3810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9" name="Group 38"/>
            <p:cNvGrpSpPr>
              <a:grpSpLocks/>
            </p:cNvGrpSpPr>
            <p:nvPr/>
          </p:nvGrpSpPr>
          <p:grpSpPr bwMode="auto">
            <a:xfrm>
              <a:off x="3347" y="1073"/>
              <a:ext cx="96" cy="99"/>
              <a:chOff x="3347" y="1073"/>
              <a:chExt cx="96" cy="99"/>
            </a:xfrm>
          </p:grpSpPr>
          <p:sp>
            <p:nvSpPr>
              <p:cNvPr id="95" name="Line 39"/>
              <p:cNvSpPr>
                <a:spLocks noChangeShapeType="1"/>
              </p:cNvSpPr>
              <p:nvPr/>
            </p:nvSpPr>
            <p:spPr bwMode="auto">
              <a:xfrm flipH="1">
                <a:off x="3347" y="1073"/>
                <a:ext cx="48" cy="48"/>
              </a:xfrm>
              <a:prstGeom prst="line">
                <a:avLst/>
              </a:prstGeom>
              <a:noFill/>
              <a:ln w="3810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 name="Line 40"/>
              <p:cNvSpPr>
                <a:spLocks noChangeShapeType="1"/>
              </p:cNvSpPr>
              <p:nvPr/>
            </p:nvSpPr>
            <p:spPr bwMode="auto">
              <a:xfrm flipH="1">
                <a:off x="3395" y="1124"/>
                <a:ext cx="48" cy="48"/>
              </a:xfrm>
              <a:prstGeom prst="line">
                <a:avLst/>
              </a:prstGeom>
              <a:noFill/>
              <a:ln w="3810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 name="Line 41"/>
              <p:cNvSpPr>
                <a:spLocks noChangeShapeType="1"/>
              </p:cNvSpPr>
              <p:nvPr/>
            </p:nvSpPr>
            <p:spPr bwMode="auto">
              <a:xfrm flipH="1" flipV="1">
                <a:off x="3392" y="1082"/>
                <a:ext cx="48" cy="48"/>
              </a:xfrm>
              <a:prstGeom prst="line">
                <a:avLst/>
              </a:prstGeom>
              <a:noFill/>
              <a:ln w="3810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0" name="AutoShape 42"/>
            <p:cNvSpPr>
              <a:spLocks noChangeArrowheads="1"/>
            </p:cNvSpPr>
            <p:nvPr/>
          </p:nvSpPr>
          <p:spPr bwMode="auto">
            <a:xfrm rot="7946174">
              <a:off x="3306" y="1142"/>
              <a:ext cx="61" cy="66"/>
            </a:xfrm>
            <a:prstGeom prst="flowChartDelay">
              <a:avLst/>
            </a:prstGeom>
            <a:noFill/>
            <a:ln w="38100">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31" name="Line 43"/>
            <p:cNvSpPr>
              <a:spLocks noChangeShapeType="1"/>
            </p:cNvSpPr>
            <p:nvPr/>
          </p:nvSpPr>
          <p:spPr bwMode="auto">
            <a:xfrm rot="9434740" flipH="1">
              <a:off x="4608" y="2555"/>
              <a:ext cx="527" cy="545"/>
            </a:xfrm>
            <a:prstGeom prst="line">
              <a:avLst/>
            </a:prstGeom>
            <a:noFill/>
            <a:ln w="28575">
              <a:solidFill>
                <a:srgbClr val="A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44"/>
            <p:cNvSpPr>
              <a:spLocks noChangeShapeType="1"/>
            </p:cNvSpPr>
            <p:nvPr/>
          </p:nvSpPr>
          <p:spPr bwMode="auto">
            <a:xfrm rot="9434740" flipH="1">
              <a:off x="5080" y="2345"/>
              <a:ext cx="42" cy="144"/>
            </a:xfrm>
            <a:prstGeom prst="line">
              <a:avLst/>
            </a:prstGeom>
            <a:noFill/>
            <a:ln w="28575">
              <a:solidFill>
                <a:srgbClr val="A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 name="Line 45"/>
            <p:cNvSpPr>
              <a:spLocks noChangeShapeType="1"/>
            </p:cNvSpPr>
            <p:nvPr/>
          </p:nvSpPr>
          <p:spPr bwMode="auto">
            <a:xfrm rot="9434740" flipH="1">
              <a:off x="4965" y="2352"/>
              <a:ext cx="135" cy="111"/>
            </a:xfrm>
            <a:prstGeom prst="line">
              <a:avLst/>
            </a:prstGeom>
            <a:noFill/>
            <a:ln w="28575">
              <a:solidFill>
                <a:srgbClr val="A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 name="AutoShape 46"/>
            <p:cNvSpPr>
              <a:spLocks noChangeArrowheads="1"/>
            </p:cNvSpPr>
            <p:nvPr/>
          </p:nvSpPr>
          <p:spPr bwMode="auto">
            <a:xfrm rot="-4219087">
              <a:off x="5053" y="2300"/>
              <a:ext cx="76" cy="47"/>
            </a:xfrm>
            <a:prstGeom prst="flowChartDelay">
              <a:avLst/>
            </a:prstGeom>
            <a:noFill/>
            <a:ln w="25400">
              <a:solidFill>
                <a:srgbClr val="AC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nvGrpSpPr>
            <p:cNvPr id="35" name="Group 47"/>
            <p:cNvGrpSpPr>
              <a:grpSpLocks/>
            </p:cNvGrpSpPr>
            <p:nvPr/>
          </p:nvGrpSpPr>
          <p:grpSpPr bwMode="auto">
            <a:xfrm rot="5400000">
              <a:off x="4224" y="1786"/>
              <a:ext cx="495" cy="530"/>
              <a:chOff x="2931" y="888"/>
              <a:chExt cx="495" cy="530"/>
            </a:xfrm>
          </p:grpSpPr>
          <p:sp>
            <p:nvSpPr>
              <p:cNvPr id="88" name="Line 48"/>
              <p:cNvSpPr>
                <a:spLocks noChangeShapeType="1"/>
              </p:cNvSpPr>
              <p:nvPr/>
            </p:nvSpPr>
            <p:spPr bwMode="auto">
              <a:xfrm flipH="1">
                <a:off x="3003" y="888"/>
                <a:ext cx="336" cy="336"/>
              </a:xfrm>
              <a:prstGeom prst="line">
                <a:avLst/>
              </a:prstGeom>
              <a:noFill/>
              <a:ln w="28575">
                <a:solidFill>
                  <a:srgbClr val="A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 name="Line 49"/>
              <p:cNvSpPr>
                <a:spLocks noChangeShapeType="1"/>
              </p:cNvSpPr>
              <p:nvPr/>
            </p:nvSpPr>
            <p:spPr bwMode="auto">
              <a:xfrm flipH="1">
                <a:off x="3033" y="903"/>
                <a:ext cx="336" cy="336"/>
              </a:xfrm>
              <a:prstGeom prst="line">
                <a:avLst/>
              </a:prstGeom>
              <a:noFill/>
              <a:ln w="28575">
                <a:solidFill>
                  <a:srgbClr val="A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 name="Line 50"/>
              <p:cNvSpPr>
                <a:spLocks noChangeShapeType="1"/>
              </p:cNvSpPr>
              <p:nvPr/>
            </p:nvSpPr>
            <p:spPr bwMode="auto">
              <a:xfrm flipH="1">
                <a:off x="3060" y="915"/>
                <a:ext cx="336" cy="336"/>
              </a:xfrm>
              <a:prstGeom prst="line">
                <a:avLst/>
              </a:prstGeom>
              <a:noFill/>
              <a:ln w="28575">
                <a:solidFill>
                  <a:srgbClr val="A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 name="Line 51"/>
              <p:cNvSpPr>
                <a:spLocks noChangeShapeType="1"/>
              </p:cNvSpPr>
              <p:nvPr/>
            </p:nvSpPr>
            <p:spPr bwMode="auto">
              <a:xfrm flipH="1">
                <a:off x="3090" y="936"/>
                <a:ext cx="336" cy="336"/>
              </a:xfrm>
              <a:prstGeom prst="line">
                <a:avLst/>
              </a:prstGeom>
              <a:noFill/>
              <a:ln w="28575">
                <a:solidFill>
                  <a:srgbClr val="A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 name="Line 52"/>
              <p:cNvSpPr>
                <a:spLocks noChangeShapeType="1"/>
              </p:cNvSpPr>
              <p:nvPr/>
            </p:nvSpPr>
            <p:spPr bwMode="auto">
              <a:xfrm flipH="1">
                <a:off x="2961" y="1218"/>
                <a:ext cx="42" cy="144"/>
              </a:xfrm>
              <a:prstGeom prst="line">
                <a:avLst/>
              </a:prstGeom>
              <a:noFill/>
              <a:ln w="28575">
                <a:solidFill>
                  <a:srgbClr val="A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 name="Line 53"/>
              <p:cNvSpPr>
                <a:spLocks noChangeShapeType="1"/>
              </p:cNvSpPr>
              <p:nvPr/>
            </p:nvSpPr>
            <p:spPr bwMode="auto">
              <a:xfrm flipH="1">
                <a:off x="2973" y="1269"/>
                <a:ext cx="135" cy="111"/>
              </a:xfrm>
              <a:prstGeom prst="line">
                <a:avLst/>
              </a:prstGeom>
              <a:noFill/>
              <a:ln w="28575">
                <a:solidFill>
                  <a:srgbClr val="A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 name="AutoShape 54"/>
              <p:cNvSpPr>
                <a:spLocks noChangeArrowheads="1"/>
              </p:cNvSpPr>
              <p:nvPr/>
            </p:nvSpPr>
            <p:spPr bwMode="auto">
              <a:xfrm rot="7946174">
                <a:off x="2917" y="1356"/>
                <a:ext cx="76" cy="47"/>
              </a:xfrm>
              <a:prstGeom prst="flowChartDelay">
                <a:avLst/>
              </a:prstGeom>
              <a:noFill/>
              <a:ln w="25400">
                <a:solidFill>
                  <a:srgbClr val="AC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sp>
          <p:nvSpPr>
            <p:cNvPr id="36" name="Line 55"/>
            <p:cNvSpPr>
              <a:spLocks noChangeShapeType="1"/>
            </p:cNvSpPr>
            <p:nvPr/>
          </p:nvSpPr>
          <p:spPr bwMode="auto">
            <a:xfrm rot="9434740" flipH="1">
              <a:off x="4684" y="2546"/>
              <a:ext cx="527" cy="545"/>
            </a:xfrm>
            <a:prstGeom prst="line">
              <a:avLst/>
            </a:prstGeom>
            <a:noFill/>
            <a:ln w="28575">
              <a:solidFill>
                <a:srgbClr val="A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 name="Line 56"/>
            <p:cNvSpPr>
              <a:spLocks noChangeShapeType="1"/>
            </p:cNvSpPr>
            <p:nvPr/>
          </p:nvSpPr>
          <p:spPr bwMode="auto">
            <a:xfrm rot="9434740" flipH="1">
              <a:off x="4705" y="2575"/>
              <a:ext cx="527" cy="545"/>
            </a:xfrm>
            <a:prstGeom prst="line">
              <a:avLst/>
            </a:prstGeom>
            <a:noFill/>
            <a:ln w="28575">
              <a:solidFill>
                <a:srgbClr val="A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57"/>
            <p:cNvSpPr>
              <a:spLocks noChangeShapeType="1"/>
            </p:cNvSpPr>
            <p:nvPr/>
          </p:nvSpPr>
          <p:spPr bwMode="auto">
            <a:xfrm rot="9434740" flipH="1">
              <a:off x="4653" y="2534"/>
              <a:ext cx="527" cy="545"/>
            </a:xfrm>
            <a:prstGeom prst="line">
              <a:avLst/>
            </a:prstGeom>
            <a:noFill/>
            <a:ln w="28575">
              <a:solidFill>
                <a:srgbClr val="A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Line 58"/>
            <p:cNvSpPr>
              <a:spLocks noChangeShapeType="1"/>
            </p:cNvSpPr>
            <p:nvPr/>
          </p:nvSpPr>
          <p:spPr bwMode="auto">
            <a:xfrm flipH="1">
              <a:off x="3975" y="1269"/>
              <a:ext cx="240" cy="240"/>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Line 59"/>
            <p:cNvSpPr>
              <a:spLocks noChangeShapeType="1"/>
            </p:cNvSpPr>
            <p:nvPr/>
          </p:nvSpPr>
          <p:spPr bwMode="auto">
            <a:xfrm flipH="1">
              <a:off x="3993" y="1383"/>
              <a:ext cx="210" cy="168"/>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60"/>
            <p:cNvSpPr>
              <a:spLocks noChangeShapeType="1"/>
            </p:cNvSpPr>
            <p:nvPr/>
          </p:nvSpPr>
          <p:spPr bwMode="auto">
            <a:xfrm flipH="1">
              <a:off x="4128" y="1392"/>
              <a:ext cx="96" cy="288"/>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Line 61"/>
            <p:cNvSpPr>
              <a:spLocks noChangeShapeType="1"/>
            </p:cNvSpPr>
            <p:nvPr/>
          </p:nvSpPr>
          <p:spPr bwMode="auto">
            <a:xfrm flipH="1">
              <a:off x="4176" y="1296"/>
              <a:ext cx="144" cy="432"/>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 name="Line 62"/>
            <p:cNvSpPr>
              <a:spLocks noChangeShapeType="1"/>
            </p:cNvSpPr>
            <p:nvPr/>
          </p:nvSpPr>
          <p:spPr bwMode="auto">
            <a:xfrm flipH="1">
              <a:off x="4287" y="1065"/>
              <a:ext cx="48" cy="144"/>
            </a:xfrm>
            <a:prstGeom prst="line">
              <a:avLst/>
            </a:prstGeom>
            <a:noFill/>
            <a:ln w="7620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 name="Line 63"/>
            <p:cNvSpPr>
              <a:spLocks noChangeShapeType="1"/>
            </p:cNvSpPr>
            <p:nvPr/>
          </p:nvSpPr>
          <p:spPr bwMode="auto">
            <a:xfrm flipH="1">
              <a:off x="4107" y="1686"/>
              <a:ext cx="48" cy="192"/>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 name="Line 64"/>
            <p:cNvSpPr>
              <a:spLocks noChangeShapeType="1"/>
            </p:cNvSpPr>
            <p:nvPr/>
          </p:nvSpPr>
          <p:spPr bwMode="auto">
            <a:xfrm flipH="1">
              <a:off x="4131" y="1722"/>
              <a:ext cx="48" cy="192"/>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 name="Line 65"/>
            <p:cNvSpPr>
              <a:spLocks noChangeShapeType="1"/>
            </p:cNvSpPr>
            <p:nvPr/>
          </p:nvSpPr>
          <p:spPr bwMode="auto">
            <a:xfrm flipH="1">
              <a:off x="3840" y="1503"/>
              <a:ext cx="144" cy="144"/>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 name="Line 66"/>
            <p:cNvSpPr>
              <a:spLocks noChangeShapeType="1"/>
            </p:cNvSpPr>
            <p:nvPr/>
          </p:nvSpPr>
          <p:spPr bwMode="auto">
            <a:xfrm flipH="1">
              <a:off x="3876" y="1524"/>
              <a:ext cx="144" cy="144"/>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 name="Oval 67"/>
            <p:cNvSpPr>
              <a:spLocks noChangeArrowheads="1"/>
            </p:cNvSpPr>
            <p:nvPr/>
          </p:nvSpPr>
          <p:spPr bwMode="auto">
            <a:xfrm rot="1613585">
              <a:off x="4227" y="1186"/>
              <a:ext cx="96" cy="138"/>
            </a:xfrm>
            <a:prstGeom prst="ellipse">
              <a:avLst/>
            </a:prstGeom>
            <a:noFill/>
            <a:ln w="381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49" name="Line 68"/>
            <p:cNvSpPr>
              <a:spLocks noChangeShapeType="1"/>
            </p:cNvSpPr>
            <p:nvPr/>
          </p:nvSpPr>
          <p:spPr bwMode="auto">
            <a:xfrm>
              <a:off x="1056" y="1011"/>
              <a:ext cx="144" cy="336"/>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 name="Line 69"/>
            <p:cNvSpPr>
              <a:spLocks noChangeShapeType="1"/>
            </p:cNvSpPr>
            <p:nvPr/>
          </p:nvSpPr>
          <p:spPr bwMode="auto">
            <a:xfrm>
              <a:off x="1401" y="924"/>
              <a:ext cx="96" cy="24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 name="Arc 70"/>
            <p:cNvSpPr>
              <a:spLocks/>
            </p:cNvSpPr>
            <p:nvPr/>
          </p:nvSpPr>
          <p:spPr bwMode="auto">
            <a:xfrm rot="3913345" flipH="1">
              <a:off x="1233" y="708"/>
              <a:ext cx="73" cy="417"/>
            </a:xfrm>
            <a:custGeom>
              <a:avLst/>
              <a:gdLst>
                <a:gd name="T0" fmla="*/ 73 w 14934"/>
                <a:gd name="T1" fmla="*/ 303 h 21448"/>
                <a:gd name="T2" fmla="*/ 13 w 14934"/>
                <a:gd name="T3" fmla="*/ 417 h 21448"/>
                <a:gd name="T4" fmla="*/ 0 w 14934"/>
                <a:gd name="T5" fmla="*/ 0 h 21448"/>
                <a:gd name="T6" fmla="*/ 0 60000 65536"/>
                <a:gd name="T7" fmla="*/ 0 60000 65536"/>
                <a:gd name="T8" fmla="*/ 0 60000 65536"/>
                <a:gd name="T9" fmla="*/ 0 w 14934"/>
                <a:gd name="T10" fmla="*/ 0 h 21448"/>
                <a:gd name="T11" fmla="*/ 14934 w 14934"/>
                <a:gd name="T12" fmla="*/ 21448 h 21448"/>
              </a:gdLst>
              <a:ahLst/>
              <a:cxnLst>
                <a:cxn ang="T6">
                  <a:pos x="T0" y="T1"/>
                </a:cxn>
                <a:cxn ang="T7">
                  <a:pos x="T2" y="T3"/>
                </a:cxn>
                <a:cxn ang="T8">
                  <a:pos x="T4" y="T5"/>
                </a:cxn>
              </a:cxnLst>
              <a:rect l="T9" t="T10" r="T11" b="T12"/>
              <a:pathLst>
                <a:path w="14934" h="21448" fill="none" extrusionOk="0">
                  <a:moveTo>
                    <a:pt x="14933" y="15605"/>
                  </a:moveTo>
                  <a:cubicBezTo>
                    <a:pt x="11551" y="18842"/>
                    <a:pt x="7208" y="20893"/>
                    <a:pt x="2558" y="21447"/>
                  </a:cubicBezTo>
                </a:path>
                <a:path w="14934" h="21448" stroke="0" extrusionOk="0">
                  <a:moveTo>
                    <a:pt x="14933" y="15605"/>
                  </a:moveTo>
                  <a:cubicBezTo>
                    <a:pt x="11551" y="18842"/>
                    <a:pt x="7208" y="20893"/>
                    <a:pt x="2558" y="21447"/>
                  </a:cubicBezTo>
                  <a:lnTo>
                    <a:pt x="0" y="0"/>
                  </a:lnTo>
                  <a:close/>
                </a:path>
              </a:pathLst>
            </a:cu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52" name="Arc 71"/>
            <p:cNvSpPr>
              <a:spLocks/>
            </p:cNvSpPr>
            <p:nvPr/>
          </p:nvSpPr>
          <p:spPr bwMode="auto">
            <a:xfrm rot="4173864" flipH="1">
              <a:off x="2031" y="246"/>
              <a:ext cx="143" cy="1313"/>
            </a:xfrm>
            <a:custGeom>
              <a:avLst/>
              <a:gdLst>
                <a:gd name="T0" fmla="*/ 143 w 14934"/>
                <a:gd name="T1" fmla="*/ 955 h 21448"/>
                <a:gd name="T2" fmla="*/ 25 w 14934"/>
                <a:gd name="T3" fmla="*/ 1313 h 21448"/>
                <a:gd name="T4" fmla="*/ 0 w 14934"/>
                <a:gd name="T5" fmla="*/ 0 h 21448"/>
                <a:gd name="T6" fmla="*/ 0 60000 65536"/>
                <a:gd name="T7" fmla="*/ 0 60000 65536"/>
                <a:gd name="T8" fmla="*/ 0 60000 65536"/>
                <a:gd name="T9" fmla="*/ 0 w 14934"/>
                <a:gd name="T10" fmla="*/ 0 h 21448"/>
                <a:gd name="T11" fmla="*/ 14934 w 14934"/>
                <a:gd name="T12" fmla="*/ 21448 h 21448"/>
              </a:gdLst>
              <a:ahLst/>
              <a:cxnLst>
                <a:cxn ang="T6">
                  <a:pos x="T0" y="T1"/>
                </a:cxn>
                <a:cxn ang="T7">
                  <a:pos x="T2" y="T3"/>
                </a:cxn>
                <a:cxn ang="T8">
                  <a:pos x="T4" y="T5"/>
                </a:cxn>
              </a:cxnLst>
              <a:rect l="T9" t="T10" r="T11" b="T12"/>
              <a:pathLst>
                <a:path w="14934" h="21448" fill="none" extrusionOk="0">
                  <a:moveTo>
                    <a:pt x="14933" y="15605"/>
                  </a:moveTo>
                  <a:cubicBezTo>
                    <a:pt x="11551" y="18842"/>
                    <a:pt x="7208" y="20893"/>
                    <a:pt x="2558" y="21447"/>
                  </a:cubicBezTo>
                </a:path>
                <a:path w="14934" h="21448" stroke="0" extrusionOk="0">
                  <a:moveTo>
                    <a:pt x="14933" y="15605"/>
                  </a:moveTo>
                  <a:cubicBezTo>
                    <a:pt x="11551" y="18842"/>
                    <a:pt x="7208" y="20893"/>
                    <a:pt x="2558" y="21447"/>
                  </a:cubicBezTo>
                  <a:lnTo>
                    <a:pt x="0" y="0"/>
                  </a:lnTo>
                  <a:close/>
                </a:path>
              </a:pathLst>
            </a:cu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53" name="Arc 72"/>
            <p:cNvSpPr>
              <a:spLocks/>
            </p:cNvSpPr>
            <p:nvPr/>
          </p:nvSpPr>
          <p:spPr bwMode="auto">
            <a:xfrm rot="4173864" flipH="1">
              <a:off x="1734" y="481"/>
              <a:ext cx="94" cy="1263"/>
            </a:xfrm>
            <a:custGeom>
              <a:avLst/>
              <a:gdLst>
                <a:gd name="T0" fmla="*/ 94 w 14934"/>
                <a:gd name="T1" fmla="*/ 919 h 21448"/>
                <a:gd name="T2" fmla="*/ 16 w 14934"/>
                <a:gd name="T3" fmla="*/ 1263 h 21448"/>
                <a:gd name="T4" fmla="*/ 0 w 14934"/>
                <a:gd name="T5" fmla="*/ 0 h 21448"/>
                <a:gd name="T6" fmla="*/ 0 60000 65536"/>
                <a:gd name="T7" fmla="*/ 0 60000 65536"/>
                <a:gd name="T8" fmla="*/ 0 60000 65536"/>
                <a:gd name="T9" fmla="*/ 0 w 14934"/>
                <a:gd name="T10" fmla="*/ 0 h 21448"/>
                <a:gd name="T11" fmla="*/ 14934 w 14934"/>
                <a:gd name="T12" fmla="*/ 21448 h 21448"/>
              </a:gdLst>
              <a:ahLst/>
              <a:cxnLst>
                <a:cxn ang="T6">
                  <a:pos x="T0" y="T1"/>
                </a:cxn>
                <a:cxn ang="T7">
                  <a:pos x="T2" y="T3"/>
                </a:cxn>
                <a:cxn ang="T8">
                  <a:pos x="T4" y="T5"/>
                </a:cxn>
              </a:cxnLst>
              <a:rect l="T9" t="T10" r="T11" b="T12"/>
              <a:pathLst>
                <a:path w="14934" h="21448" fill="none" extrusionOk="0">
                  <a:moveTo>
                    <a:pt x="14933" y="15605"/>
                  </a:moveTo>
                  <a:cubicBezTo>
                    <a:pt x="11551" y="18842"/>
                    <a:pt x="7208" y="20893"/>
                    <a:pt x="2558" y="21447"/>
                  </a:cubicBezTo>
                </a:path>
                <a:path w="14934" h="21448" stroke="0" extrusionOk="0">
                  <a:moveTo>
                    <a:pt x="14933" y="15605"/>
                  </a:moveTo>
                  <a:cubicBezTo>
                    <a:pt x="11551" y="18842"/>
                    <a:pt x="7208" y="20893"/>
                    <a:pt x="2558" y="21447"/>
                  </a:cubicBezTo>
                  <a:lnTo>
                    <a:pt x="0" y="0"/>
                  </a:lnTo>
                  <a:close/>
                </a:path>
              </a:pathLst>
            </a:cu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54" name="Arc 73"/>
            <p:cNvSpPr>
              <a:spLocks/>
            </p:cNvSpPr>
            <p:nvPr/>
          </p:nvSpPr>
          <p:spPr bwMode="auto">
            <a:xfrm rot="4173864" flipH="1">
              <a:off x="1188" y="888"/>
              <a:ext cx="143" cy="1313"/>
            </a:xfrm>
            <a:custGeom>
              <a:avLst/>
              <a:gdLst>
                <a:gd name="T0" fmla="*/ 143 w 14934"/>
                <a:gd name="T1" fmla="*/ 955 h 21448"/>
                <a:gd name="T2" fmla="*/ 25 w 14934"/>
                <a:gd name="T3" fmla="*/ 1313 h 21448"/>
                <a:gd name="T4" fmla="*/ 0 w 14934"/>
                <a:gd name="T5" fmla="*/ 0 h 21448"/>
                <a:gd name="T6" fmla="*/ 0 60000 65536"/>
                <a:gd name="T7" fmla="*/ 0 60000 65536"/>
                <a:gd name="T8" fmla="*/ 0 60000 65536"/>
                <a:gd name="T9" fmla="*/ 0 w 14934"/>
                <a:gd name="T10" fmla="*/ 0 h 21448"/>
                <a:gd name="T11" fmla="*/ 14934 w 14934"/>
                <a:gd name="T12" fmla="*/ 21448 h 21448"/>
              </a:gdLst>
              <a:ahLst/>
              <a:cxnLst>
                <a:cxn ang="T6">
                  <a:pos x="T0" y="T1"/>
                </a:cxn>
                <a:cxn ang="T7">
                  <a:pos x="T2" y="T3"/>
                </a:cxn>
                <a:cxn ang="T8">
                  <a:pos x="T4" y="T5"/>
                </a:cxn>
              </a:cxnLst>
              <a:rect l="T9" t="T10" r="T11" b="T12"/>
              <a:pathLst>
                <a:path w="14934" h="21448" fill="none" extrusionOk="0">
                  <a:moveTo>
                    <a:pt x="14933" y="15605"/>
                  </a:moveTo>
                  <a:cubicBezTo>
                    <a:pt x="11551" y="18842"/>
                    <a:pt x="7208" y="20893"/>
                    <a:pt x="2558" y="21447"/>
                  </a:cubicBezTo>
                </a:path>
                <a:path w="14934" h="21448" stroke="0" extrusionOk="0">
                  <a:moveTo>
                    <a:pt x="14933" y="15605"/>
                  </a:moveTo>
                  <a:cubicBezTo>
                    <a:pt x="11551" y="18842"/>
                    <a:pt x="7208" y="20893"/>
                    <a:pt x="2558" y="21447"/>
                  </a:cubicBezTo>
                  <a:lnTo>
                    <a:pt x="0" y="0"/>
                  </a:lnTo>
                  <a:close/>
                </a:path>
              </a:pathLst>
            </a:cu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55" name="Arc 74"/>
            <p:cNvSpPr>
              <a:spLocks/>
            </p:cNvSpPr>
            <p:nvPr/>
          </p:nvSpPr>
          <p:spPr bwMode="auto">
            <a:xfrm rot="7013462" flipH="1">
              <a:off x="653" y="1536"/>
              <a:ext cx="290" cy="1023"/>
            </a:xfrm>
            <a:custGeom>
              <a:avLst/>
              <a:gdLst>
                <a:gd name="T0" fmla="*/ 290 w 14934"/>
                <a:gd name="T1" fmla="*/ 744 h 21448"/>
                <a:gd name="T2" fmla="*/ 50 w 14934"/>
                <a:gd name="T3" fmla="*/ 1023 h 21448"/>
                <a:gd name="T4" fmla="*/ 0 w 14934"/>
                <a:gd name="T5" fmla="*/ 0 h 21448"/>
                <a:gd name="T6" fmla="*/ 0 60000 65536"/>
                <a:gd name="T7" fmla="*/ 0 60000 65536"/>
                <a:gd name="T8" fmla="*/ 0 60000 65536"/>
                <a:gd name="T9" fmla="*/ 0 w 14934"/>
                <a:gd name="T10" fmla="*/ 0 h 21448"/>
                <a:gd name="T11" fmla="*/ 14934 w 14934"/>
                <a:gd name="T12" fmla="*/ 21448 h 21448"/>
              </a:gdLst>
              <a:ahLst/>
              <a:cxnLst>
                <a:cxn ang="T6">
                  <a:pos x="T0" y="T1"/>
                </a:cxn>
                <a:cxn ang="T7">
                  <a:pos x="T2" y="T3"/>
                </a:cxn>
                <a:cxn ang="T8">
                  <a:pos x="T4" y="T5"/>
                </a:cxn>
              </a:cxnLst>
              <a:rect l="T9" t="T10" r="T11" b="T12"/>
              <a:pathLst>
                <a:path w="14934" h="21448" fill="none" extrusionOk="0">
                  <a:moveTo>
                    <a:pt x="14933" y="15605"/>
                  </a:moveTo>
                  <a:cubicBezTo>
                    <a:pt x="11551" y="18842"/>
                    <a:pt x="7208" y="20893"/>
                    <a:pt x="2558" y="21447"/>
                  </a:cubicBezTo>
                </a:path>
                <a:path w="14934" h="21448" stroke="0" extrusionOk="0">
                  <a:moveTo>
                    <a:pt x="14933" y="15605"/>
                  </a:moveTo>
                  <a:cubicBezTo>
                    <a:pt x="11551" y="18842"/>
                    <a:pt x="7208" y="20893"/>
                    <a:pt x="2558" y="21447"/>
                  </a:cubicBezTo>
                  <a:lnTo>
                    <a:pt x="0" y="0"/>
                  </a:lnTo>
                  <a:close/>
                </a:path>
              </a:pathLst>
            </a:cu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56" name="Arc 75"/>
            <p:cNvSpPr>
              <a:spLocks/>
            </p:cNvSpPr>
            <p:nvPr/>
          </p:nvSpPr>
          <p:spPr bwMode="auto">
            <a:xfrm rot="4173864" flipH="1">
              <a:off x="1122" y="335"/>
              <a:ext cx="143" cy="1313"/>
            </a:xfrm>
            <a:custGeom>
              <a:avLst/>
              <a:gdLst>
                <a:gd name="T0" fmla="*/ 143 w 14934"/>
                <a:gd name="T1" fmla="*/ 955 h 21448"/>
                <a:gd name="T2" fmla="*/ 25 w 14934"/>
                <a:gd name="T3" fmla="*/ 1313 h 21448"/>
                <a:gd name="T4" fmla="*/ 0 w 14934"/>
                <a:gd name="T5" fmla="*/ 0 h 21448"/>
                <a:gd name="T6" fmla="*/ 0 60000 65536"/>
                <a:gd name="T7" fmla="*/ 0 60000 65536"/>
                <a:gd name="T8" fmla="*/ 0 60000 65536"/>
                <a:gd name="T9" fmla="*/ 0 w 14934"/>
                <a:gd name="T10" fmla="*/ 0 h 21448"/>
                <a:gd name="T11" fmla="*/ 14934 w 14934"/>
                <a:gd name="T12" fmla="*/ 21448 h 21448"/>
              </a:gdLst>
              <a:ahLst/>
              <a:cxnLst>
                <a:cxn ang="T6">
                  <a:pos x="T0" y="T1"/>
                </a:cxn>
                <a:cxn ang="T7">
                  <a:pos x="T2" y="T3"/>
                </a:cxn>
                <a:cxn ang="T8">
                  <a:pos x="T4" y="T5"/>
                </a:cxn>
              </a:cxnLst>
              <a:rect l="T9" t="T10" r="T11" b="T12"/>
              <a:pathLst>
                <a:path w="14934" h="21448" fill="none" extrusionOk="0">
                  <a:moveTo>
                    <a:pt x="14933" y="15605"/>
                  </a:moveTo>
                  <a:cubicBezTo>
                    <a:pt x="11551" y="18842"/>
                    <a:pt x="7208" y="20893"/>
                    <a:pt x="2558" y="21447"/>
                  </a:cubicBezTo>
                </a:path>
                <a:path w="14934" h="21448" stroke="0" extrusionOk="0">
                  <a:moveTo>
                    <a:pt x="14933" y="15605"/>
                  </a:moveTo>
                  <a:cubicBezTo>
                    <a:pt x="11551" y="18842"/>
                    <a:pt x="7208" y="20893"/>
                    <a:pt x="2558" y="21447"/>
                  </a:cubicBezTo>
                  <a:lnTo>
                    <a:pt x="0" y="0"/>
                  </a:lnTo>
                  <a:close/>
                </a:path>
              </a:pathLst>
            </a:cu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57" name="Arc 76"/>
            <p:cNvSpPr>
              <a:spLocks/>
            </p:cNvSpPr>
            <p:nvPr/>
          </p:nvSpPr>
          <p:spPr bwMode="auto">
            <a:xfrm rot="8324699" flipH="1">
              <a:off x="411" y="1242"/>
              <a:ext cx="257" cy="464"/>
            </a:xfrm>
            <a:custGeom>
              <a:avLst/>
              <a:gdLst>
                <a:gd name="T0" fmla="*/ 257 w 16211"/>
                <a:gd name="T1" fmla="*/ 308 h 21509"/>
                <a:gd name="T2" fmla="*/ 31 w 16211"/>
                <a:gd name="T3" fmla="*/ 464 h 21509"/>
                <a:gd name="T4" fmla="*/ 0 w 16211"/>
                <a:gd name="T5" fmla="*/ 0 h 21509"/>
                <a:gd name="T6" fmla="*/ 0 60000 65536"/>
                <a:gd name="T7" fmla="*/ 0 60000 65536"/>
                <a:gd name="T8" fmla="*/ 0 60000 65536"/>
                <a:gd name="T9" fmla="*/ 0 w 16211"/>
                <a:gd name="T10" fmla="*/ 0 h 21509"/>
                <a:gd name="T11" fmla="*/ 16211 w 16211"/>
                <a:gd name="T12" fmla="*/ 21509 h 21509"/>
              </a:gdLst>
              <a:ahLst/>
              <a:cxnLst>
                <a:cxn ang="T6">
                  <a:pos x="T0" y="T1"/>
                </a:cxn>
                <a:cxn ang="T7">
                  <a:pos x="T2" y="T3"/>
                </a:cxn>
                <a:cxn ang="T8">
                  <a:pos x="T4" y="T5"/>
                </a:cxn>
              </a:cxnLst>
              <a:rect l="T9" t="T10" r="T11" b="T12"/>
              <a:pathLst>
                <a:path w="16211" h="21509" fill="none" extrusionOk="0">
                  <a:moveTo>
                    <a:pt x="16211" y="14274"/>
                  </a:moveTo>
                  <a:cubicBezTo>
                    <a:pt x="12565" y="18414"/>
                    <a:pt x="7474" y="21003"/>
                    <a:pt x="1980" y="21508"/>
                  </a:cubicBezTo>
                </a:path>
                <a:path w="16211" h="21509" stroke="0" extrusionOk="0">
                  <a:moveTo>
                    <a:pt x="16211" y="14274"/>
                  </a:moveTo>
                  <a:cubicBezTo>
                    <a:pt x="12565" y="18414"/>
                    <a:pt x="7474" y="21003"/>
                    <a:pt x="1980" y="21508"/>
                  </a:cubicBezTo>
                  <a:lnTo>
                    <a:pt x="0" y="0"/>
                  </a:lnTo>
                  <a:close/>
                </a:path>
              </a:pathLst>
            </a:cu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58" name="Line 77"/>
            <p:cNvSpPr>
              <a:spLocks noChangeShapeType="1"/>
            </p:cNvSpPr>
            <p:nvPr/>
          </p:nvSpPr>
          <p:spPr bwMode="auto">
            <a:xfrm>
              <a:off x="582" y="1326"/>
              <a:ext cx="90" cy="498"/>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78"/>
            <p:cNvSpPr>
              <a:spLocks noChangeShapeType="1"/>
            </p:cNvSpPr>
            <p:nvPr/>
          </p:nvSpPr>
          <p:spPr bwMode="auto">
            <a:xfrm>
              <a:off x="888" y="1095"/>
              <a:ext cx="72" cy="489"/>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 name="Arc 79"/>
            <p:cNvSpPr>
              <a:spLocks/>
            </p:cNvSpPr>
            <p:nvPr/>
          </p:nvSpPr>
          <p:spPr bwMode="auto">
            <a:xfrm rot="20713217" flipH="1">
              <a:off x="283" y="1541"/>
              <a:ext cx="210" cy="957"/>
            </a:xfrm>
            <a:custGeom>
              <a:avLst/>
              <a:gdLst>
                <a:gd name="T0" fmla="*/ 210 w 14934"/>
                <a:gd name="T1" fmla="*/ 696 h 21448"/>
                <a:gd name="T2" fmla="*/ 36 w 14934"/>
                <a:gd name="T3" fmla="*/ 957 h 21448"/>
                <a:gd name="T4" fmla="*/ 0 w 14934"/>
                <a:gd name="T5" fmla="*/ 0 h 21448"/>
                <a:gd name="T6" fmla="*/ 0 60000 65536"/>
                <a:gd name="T7" fmla="*/ 0 60000 65536"/>
                <a:gd name="T8" fmla="*/ 0 60000 65536"/>
                <a:gd name="T9" fmla="*/ 0 w 14934"/>
                <a:gd name="T10" fmla="*/ 0 h 21448"/>
                <a:gd name="T11" fmla="*/ 14934 w 14934"/>
                <a:gd name="T12" fmla="*/ 21448 h 21448"/>
              </a:gdLst>
              <a:ahLst/>
              <a:cxnLst>
                <a:cxn ang="T6">
                  <a:pos x="T0" y="T1"/>
                </a:cxn>
                <a:cxn ang="T7">
                  <a:pos x="T2" y="T3"/>
                </a:cxn>
                <a:cxn ang="T8">
                  <a:pos x="T4" y="T5"/>
                </a:cxn>
              </a:cxnLst>
              <a:rect l="T9" t="T10" r="T11" b="T12"/>
              <a:pathLst>
                <a:path w="14934" h="21448" fill="none" extrusionOk="0">
                  <a:moveTo>
                    <a:pt x="14933" y="15605"/>
                  </a:moveTo>
                  <a:cubicBezTo>
                    <a:pt x="11551" y="18842"/>
                    <a:pt x="7208" y="20893"/>
                    <a:pt x="2558" y="21447"/>
                  </a:cubicBezTo>
                </a:path>
                <a:path w="14934" h="21448" stroke="0" extrusionOk="0">
                  <a:moveTo>
                    <a:pt x="14933" y="15605"/>
                  </a:moveTo>
                  <a:cubicBezTo>
                    <a:pt x="11551" y="18842"/>
                    <a:pt x="7208" y="20893"/>
                    <a:pt x="2558" y="21447"/>
                  </a:cubicBezTo>
                  <a:lnTo>
                    <a:pt x="0" y="0"/>
                  </a:lnTo>
                  <a:close/>
                </a:path>
              </a:pathLst>
            </a:custGeom>
            <a:noFill/>
            <a:ln w="57150">
              <a:solidFill>
                <a:srgbClr val="00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61" name="Arc 80"/>
            <p:cNvSpPr>
              <a:spLocks/>
            </p:cNvSpPr>
            <p:nvPr/>
          </p:nvSpPr>
          <p:spPr bwMode="auto">
            <a:xfrm rot="20713217" flipH="1">
              <a:off x="354" y="1476"/>
              <a:ext cx="210" cy="912"/>
            </a:xfrm>
            <a:custGeom>
              <a:avLst/>
              <a:gdLst>
                <a:gd name="T0" fmla="*/ 210 w 14934"/>
                <a:gd name="T1" fmla="*/ 664 h 21448"/>
                <a:gd name="T2" fmla="*/ 36 w 14934"/>
                <a:gd name="T3" fmla="*/ 912 h 21448"/>
                <a:gd name="T4" fmla="*/ 0 w 14934"/>
                <a:gd name="T5" fmla="*/ 0 h 21448"/>
                <a:gd name="T6" fmla="*/ 0 60000 65536"/>
                <a:gd name="T7" fmla="*/ 0 60000 65536"/>
                <a:gd name="T8" fmla="*/ 0 60000 65536"/>
                <a:gd name="T9" fmla="*/ 0 w 14934"/>
                <a:gd name="T10" fmla="*/ 0 h 21448"/>
                <a:gd name="T11" fmla="*/ 14934 w 14934"/>
                <a:gd name="T12" fmla="*/ 21448 h 21448"/>
              </a:gdLst>
              <a:ahLst/>
              <a:cxnLst>
                <a:cxn ang="T6">
                  <a:pos x="T0" y="T1"/>
                </a:cxn>
                <a:cxn ang="T7">
                  <a:pos x="T2" y="T3"/>
                </a:cxn>
                <a:cxn ang="T8">
                  <a:pos x="T4" y="T5"/>
                </a:cxn>
              </a:cxnLst>
              <a:rect l="T9" t="T10" r="T11" b="T12"/>
              <a:pathLst>
                <a:path w="14934" h="21448" fill="none" extrusionOk="0">
                  <a:moveTo>
                    <a:pt x="14933" y="15605"/>
                  </a:moveTo>
                  <a:cubicBezTo>
                    <a:pt x="11551" y="18842"/>
                    <a:pt x="7208" y="20893"/>
                    <a:pt x="2558" y="21447"/>
                  </a:cubicBezTo>
                </a:path>
                <a:path w="14934" h="21448" stroke="0" extrusionOk="0">
                  <a:moveTo>
                    <a:pt x="14933" y="15605"/>
                  </a:moveTo>
                  <a:cubicBezTo>
                    <a:pt x="11551" y="18842"/>
                    <a:pt x="7208" y="20893"/>
                    <a:pt x="2558" y="21447"/>
                  </a:cubicBezTo>
                  <a:lnTo>
                    <a:pt x="0" y="0"/>
                  </a:lnTo>
                  <a:close/>
                </a:path>
              </a:pathLst>
            </a:custGeom>
            <a:noFill/>
            <a:ln w="57150">
              <a:solidFill>
                <a:srgbClr val="00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62" name="Line 81"/>
            <p:cNvSpPr>
              <a:spLocks noChangeShapeType="1"/>
            </p:cNvSpPr>
            <p:nvPr/>
          </p:nvSpPr>
          <p:spPr bwMode="auto">
            <a:xfrm flipH="1">
              <a:off x="342" y="2160"/>
              <a:ext cx="90" cy="108"/>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 name="Line 82"/>
            <p:cNvSpPr>
              <a:spLocks noChangeShapeType="1"/>
            </p:cNvSpPr>
            <p:nvPr/>
          </p:nvSpPr>
          <p:spPr bwMode="auto">
            <a:xfrm flipH="1">
              <a:off x="549" y="2358"/>
              <a:ext cx="90" cy="108"/>
            </a:xfrm>
            <a:prstGeom prst="line">
              <a:avLst/>
            </a:prstGeom>
            <a:noFill/>
            <a:ln w="57150">
              <a:solidFill>
                <a:srgbClr val="00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 name="Oval 83"/>
            <p:cNvSpPr>
              <a:spLocks noChangeArrowheads="1"/>
            </p:cNvSpPr>
            <p:nvPr/>
          </p:nvSpPr>
          <p:spPr bwMode="auto">
            <a:xfrm rot="2171938">
              <a:off x="500" y="2183"/>
              <a:ext cx="164" cy="59"/>
            </a:xfrm>
            <a:prstGeom prst="ellipse">
              <a:avLst/>
            </a:prstGeom>
            <a:noFill/>
            <a:ln w="57150">
              <a:solidFill>
                <a:srgbClr val="00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65" name="Arc 84"/>
            <p:cNvSpPr>
              <a:spLocks/>
            </p:cNvSpPr>
            <p:nvPr/>
          </p:nvSpPr>
          <p:spPr bwMode="auto">
            <a:xfrm>
              <a:off x="429" y="2166"/>
              <a:ext cx="96" cy="48"/>
            </a:xfrm>
            <a:custGeom>
              <a:avLst/>
              <a:gdLst>
                <a:gd name="T0" fmla="*/ 0 w 21600"/>
                <a:gd name="T1" fmla="*/ 0 h 21600"/>
                <a:gd name="T2" fmla="*/ 96 w 21600"/>
                <a:gd name="T3" fmla="*/ 48 h 21600"/>
                <a:gd name="T4" fmla="*/ 0 w 21600"/>
                <a:gd name="T5" fmla="*/ 4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rgbClr val="00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FFFF00"/>
                </a:solidFill>
              </a:endParaRPr>
            </a:p>
          </p:txBody>
        </p:sp>
        <p:sp>
          <p:nvSpPr>
            <p:cNvPr id="66" name="Arc 85"/>
            <p:cNvSpPr>
              <a:spLocks/>
            </p:cNvSpPr>
            <p:nvPr/>
          </p:nvSpPr>
          <p:spPr bwMode="auto">
            <a:xfrm rot="2498013">
              <a:off x="567" y="2286"/>
              <a:ext cx="96" cy="48"/>
            </a:xfrm>
            <a:custGeom>
              <a:avLst/>
              <a:gdLst>
                <a:gd name="T0" fmla="*/ 0 w 21600"/>
                <a:gd name="T1" fmla="*/ 0 h 21600"/>
                <a:gd name="T2" fmla="*/ 96 w 21600"/>
                <a:gd name="T3" fmla="*/ 48 h 21600"/>
                <a:gd name="T4" fmla="*/ 0 w 21600"/>
                <a:gd name="T5" fmla="*/ 4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rgbClr val="00CC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FFFF00"/>
                </a:solidFill>
              </a:endParaRPr>
            </a:p>
          </p:txBody>
        </p:sp>
        <p:grpSp>
          <p:nvGrpSpPr>
            <p:cNvPr id="67" name="Group 86"/>
            <p:cNvGrpSpPr>
              <a:grpSpLocks/>
            </p:cNvGrpSpPr>
            <p:nvPr/>
          </p:nvGrpSpPr>
          <p:grpSpPr bwMode="auto">
            <a:xfrm rot="1000700">
              <a:off x="2815" y="1368"/>
              <a:ext cx="479" cy="1059"/>
              <a:chOff x="2739" y="1440"/>
              <a:chExt cx="381" cy="1022"/>
            </a:xfrm>
          </p:grpSpPr>
          <p:sp>
            <p:nvSpPr>
              <p:cNvPr id="81" name="Arc 87"/>
              <p:cNvSpPr>
                <a:spLocks/>
              </p:cNvSpPr>
              <p:nvPr/>
            </p:nvSpPr>
            <p:spPr bwMode="auto">
              <a:xfrm rot="20713217" flipH="1">
                <a:off x="2739" y="1505"/>
                <a:ext cx="210" cy="957"/>
              </a:xfrm>
              <a:custGeom>
                <a:avLst/>
                <a:gdLst>
                  <a:gd name="T0" fmla="*/ 210 w 14934"/>
                  <a:gd name="T1" fmla="*/ 696 h 21448"/>
                  <a:gd name="T2" fmla="*/ 36 w 14934"/>
                  <a:gd name="T3" fmla="*/ 957 h 21448"/>
                  <a:gd name="T4" fmla="*/ 0 w 14934"/>
                  <a:gd name="T5" fmla="*/ 0 h 21448"/>
                  <a:gd name="T6" fmla="*/ 0 60000 65536"/>
                  <a:gd name="T7" fmla="*/ 0 60000 65536"/>
                  <a:gd name="T8" fmla="*/ 0 60000 65536"/>
                  <a:gd name="T9" fmla="*/ 0 w 14934"/>
                  <a:gd name="T10" fmla="*/ 0 h 21448"/>
                  <a:gd name="T11" fmla="*/ 14934 w 14934"/>
                  <a:gd name="T12" fmla="*/ 21448 h 21448"/>
                </a:gdLst>
                <a:ahLst/>
                <a:cxnLst>
                  <a:cxn ang="T6">
                    <a:pos x="T0" y="T1"/>
                  </a:cxn>
                  <a:cxn ang="T7">
                    <a:pos x="T2" y="T3"/>
                  </a:cxn>
                  <a:cxn ang="T8">
                    <a:pos x="T4" y="T5"/>
                  </a:cxn>
                </a:cxnLst>
                <a:rect l="T9" t="T10" r="T11" b="T12"/>
                <a:pathLst>
                  <a:path w="14934" h="21448" fill="none" extrusionOk="0">
                    <a:moveTo>
                      <a:pt x="14933" y="15605"/>
                    </a:moveTo>
                    <a:cubicBezTo>
                      <a:pt x="11551" y="18842"/>
                      <a:pt x="7208" y="20893"/>
                      <a:pt x="2558" y="21447"/>
                    </a:cubicBezTo>
                  </a:path>
                  <a:path w="14934" h="21448" stroke="0" extrusionOk="0">
                    <a:moveTo>
                      <a:pt x="14933" y="15605"/>
                    </a:moveTo>
                    <a:cubicBezTo>
                      <a:pt x="11551" y="18842"/>
                      <a:pt x="7208" y="20893"/>
                      <a:pt x="2558" y="21447"/>
                    </a:cubicBezTo>
                    <a:lnTo>
                      <a:pt x="0" y="0"/>
                    </a:lnTo>
                    <a:close/>
                  </a:path>
                </a:pathLst>
              </a:custGeom>
              <a:noFill/>
              <a:ln w="5715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82" name="Arc 88"/>
              <p:cNvSpPr>
                <a:spLocks/>
              </p:cNvSpPr>
              <p:nvPr/>
            </p:nvSpPr>
            <p:spPr bwMode="auto">
              <a:xfrm rot="20713217" flipH="1">
                <a:off x="2810" y="1440"/>
                <a:ext cx="210" cy="912"/>
              </a:xfrm>
              <a:custGeom>
                <a:avLst/>
                <a:gdLst>
                  <a:gd name="T0" fmla="*/ 210 w 14934"/>
                  <a:gd name="T1" fmla="*/ 664 h 21448"/>
                  <a:gd name="T2" fmla="*/ 36 w 14934"/>
                  <a:gd name="T3" fmla="*/ 912 h 21448"/>
                  <a:gd name="T4" fmla="*/ 0 w 14934"/>
                  <a:gd name="T5" fmla="*/ 0 h 21448"/>
                  <a:gd name="T6" fmla="*/ 0 60000 65536"/>
                  <a:gd name="T7" fmla="*/ 0 60000 65536"/>
                  <a:gd name="T8" fmla="*/ 0 60000 65536"/>
                  <a:gd name="T9" fmla="*/ 0 w 14934"/>
                  <a:gd name="T10" fmla="*/ 0 h 21448"/>
                  <a:gd name="T11" fmla="*/ 14934 w 14934"/>
                  <a:gd name="T12" fmla="*/ 21448 h 21448"/>
                </a:gdLst>
                <a:ahLst/>
                <a:cxnLst>
                  <a:cxn ang="T6">
                    <a:pos x="T0" y="T1"/>
                  </a:cxn>
                  <a:cxn ang="T7">
                    <a:pos x="T2" y="T3"/>
                  </a:cxn>
                  <a:cxn ang="T8">
                    <a:pos x="T4" y="T5"/>
                  </a:cxn>
                </a:cxnLst>
                <a:rect l="T9" t="T10" r="T11" b="T12"/>
                <a:pathLst>
                  <a:path w="14934" h="21448" fill="none" extrusionOk="0">
                    <a:moveTo>
                      <a:pt x="14933" y="15605"/>
                    </a:moveTo>
                    <a:cubicBezTo>
                      <a:pt x="11551" y="18842"/>
                      <a:pt x="7208" y="20893"/>
                      <a:pt x="2558" y="21447"/>
                    </a:cubicBezTo>
                  </a:path>
                  <a:path w="14934" h="21448" stroke="0" extrusionOk="0">
                    <a:moveTo>
                      <a:pt x="14933" y="15605"/>
                    </a:moveTo>
                    <a:cubicBezTo>
                      <a:pt x="11551" y="18842"/>
                      <a:pt x="7208" y="20893"/>
                      <a:pt x="2558" y="21447"/>
                    </a:cubicBezTo>
                    <a:lnTo>
                      <a:pt x="0" y="0"/>
                    </a:lnTo>
                    <a:close/>
                  </a:path>
                </a:pathLst>
              </a:custGeom>
              <a:noFill/>
              <a:ln w="5715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83" name="Line 89"/>
              <p:cNvSpPr>
                <a:spLocks noChangeShapeType="1"/>
              </p:cNvSpPr>
              <p:nvPr/>
            </p:nvSpPr>
            <p:spPr bwMode="auto">
              <a:xfrm flipH="1">
                <a:off x="2798" y="2124"/>
                <a:ext cx="90" cy="108"/>
              </a:xfrm>
              <a:prstGeom prst="line">
                <a:avLst/>
              </a:prstGeom>
              <a:noFill/>
              <a:ln w="5715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 name="Line 90"/>
              <p:cNvSpPr>
                <a:spLocks noChangeShapeType="1"/>
              </p:cNvSpPr>
              <p:nvPr/>
            </p:nvSpPr>
            <p:spPr bwMode="auto">
              <a:xfrm flipH="1">
                <a:off x="3005" y="2322"/>
                <a:ext cx="90" cy="108"/>
              </a:xfrm>
              <a:prstGeom prst="line">
                <a:avLst/>
              </a:prstGeom>
              <a:noFill/>
              <a:ln w="5715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 name="Oval 91"/>
              <p:cNvSpPr>
                <a:spLocks noChangeArrowheads="1"/>
              </p:cNvSpPr>
              <p:nvPr/>
            </p:nvSpPr>
            <p:spPr bwMode="auto">
              <a:xfrm rot="2171938">
                <a:off x="2956" y="2147"/>
                <a:ext cx="164" cy="59"/>
              </a:xfrm>
              <a:prstGeom prst="ellipse">
                <a:avLst/>
              </a:prstGeom>
              <a:noFill/>
              <a:ln w="5715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86" name="Arc 92"/>
              <p:cNvSpPr>
                <a:spLocks/>
              </p:cNvSpPr>
              <p:nvPr/>
            </p:nvSpPr>
            <p:spPr bwMode="auto">
              <a:xfrm>
                <a:off x="2885" y="2130"/>
                <a:ext cx="96" cy="48"/>
              </a:xfrm>
              <a:custGeom>
                <a:avLst/>
                <a:gdLst>
                  <a:gd name="T0" fmla="*/ 0 w 21600"/>
                  <a:gd name="T1" fmla="*/ 0 h 21600"/>
                  <a:gd name="T2" fmla="*/ 96 w 21600"/>
                  <a:gd name="T3" fmla="*/ 48 h 21600"/>
                  <a:gd name="T4" fmla="*/ 0 w 21600"/>
                  <a:gd name="T5" fmla="*/ 4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00CC00"/>
                  </a:solidFill>
                </a:endParaRPr>
              </a:p>
            </p:txBody>
          </p:sp>
          <p:sp>
            <p:nvSpPr>
              <p:cNvPr id="87" name="Arc 93"/>
              <p:cNvSpPr>
                <a:spLocks/>
              </p:cNvSpPr>
              <p:nvPr/>
            </p:nvSpPr>
            <p:spPr bwMode="auto">
              <a:xfrm rot="2498013">
                <a:off x="3023" y="2250"/>
                <a:ext cx="96" cy="48"/>
              </a:xfrm>
              <a:custGeom>
                <a:avLst/>
                <a:gdLst>
                  <a:gd name="T0" fmla="*/ 0 w 21600"/>
                  <a:gd name="T1" fmla="*/ 0 h 21600"/>
                  <a:gd name="T2" fmla="*/ 96 w 21600"/>
                  <a:gd name="T3" fmla="*/ 48 h 21600"/>
                  <a:gd name="T4" fmla="*/ 0 w 21600"/>
                  <a:gd name="T5" fmla="*/ 4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FF00"/>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a:solidFill>
                    <a:srgbClr val="00CC00"/>
                  </a:solidFill>
                </a:endParaRPr>
              </a:p>
            </p:txBody>
          </p:sp>
        </p:grpSp>
        <p:sp>
          <p:nvSpPr>
            <p:cNvPr id="68" name="Arc 94"/>
            <p:cNvSpPr>
              <a:spLocks/>
            </p:cNvSpPr>
            <p:nvPr/>
          </p:nvSpPr>
          <p:spPr bwMode="auto">
            <a:xfrm rot="4173864" flipH="1">
              <a:off x="5305" y="593"/>
              <a:ext cx="194" cy="1313"/>
            </a:xfrm>
            <a:custGeom>
              <a:avLst/>
              <a:gdLst>
                <a:gd name="T0" fmla="*/ 194 w 16210"/>
                <a:gd name="T1" fmla="*/ 874 h 21448"/>
                <a:gd name="T2" fmla="*/ 31 w 16210"/>
                <a:gd name="T3" fmla="*/ 1313 h 21448"/>
                <a:gd name="T4" fmla="*/ 0 w 16210"/>
                <a:gd name="T5" fmla="*/ 0 h 21448"/>
                <a:gd name="T6" fmla="*/ 0 60000 65536"/>
                <a:gd name="T7" fmla="*/ 0 60000 65536"/>
                <a:gd name="T8" fmla="*/ 0 60000 65536"/>
                <a:gd name="T9" fmla="*/ 0 w 16210"/>
                <a:gd name="T10" fmla="*/ 0 h 21448"/>
                <a:gd name="T11" fmla="*/ 16210 w 16210"/>
                <a:gd name="T12" fmla="*/ 21448 h 21448"/>
              </a:gdLst>
              <a:ahLst/>
              <a:cxnLst>
                <a:cxn ang="T6">
                  <a:pos x="T0" y="T1"/>
                </a:cxn>
                <a:cxn ang="T7">
                  <a:pos x="T2" y="T3"/>
                </a:cxn>
                <a:cxn ang="T8">
                  <a:pos x="T4" y="T5"/>
                </a:cxn>
              </a:cxnLst>
              <a:rect l="T9" t="T10" r="T11" b="T12"/>
              <a:pathLst>
                <a:path w="16210" h="21448" fill="none" extrusionOk="0">
                  <a:moveTo>
                    <a:pt x="16209" y="14275"/>
                  </a:moveTo>
                  <a:cubicBezTo>
                    <a:pt x="12696" y="18264"/>
                    <a:pt x="7836" y="20818"/>
                    <a:pt x="2558" y="21447"/>
                  </a:cubicBezTo>
                </a:path>
                <a:path w="16210" h="21448" stroke="0" extrusionOk="0">
                  <a:moveTo>
                    <a:pt x="16209" y="14275"/>
                  </a:moveTo>
                  <a:cubicBezTo>
                    <a:pt x="12696" y="18264"/>
                    <a:pt x="7836" y="20818"/>
                    <a:pt x="2558" y="21447"/>
                  </a:cubicBezTo>
                  <a:lnTo>
                    <a:pt x="0" y="0"/>
                  </a:lnTo>
                  <a:close/>
                </a:path>
              </a:pathLst>
            </a:cu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69" name="Arc 95"/>
            <p:cNvSpPr>
              <a:spLocks/>
            </p:cNvSpPr>
            <p:nvPr/>
          </p:nvSpPr>
          <p:spPr bwMode="auto">
            <a:xfrm rot="7013462" flipH="1">
              <a:off x="4743" y="1274"/>
              <a:ext cx="336" cy="1071"/>
            </a:xfrm>
            <a:custGeom>
              <a:avLst/>
              <a:gdLst>
                <a:gd name="T0" fmla="*/ 336 w 14934"/>
                <a:gd name="T1" fmla="*/ 779 h 21448"/>
                <a:gd name="T2" fmla="*/ 58 w 14934"/>
                <a:gd name="T3" fmla="*/ 1071 h 21448"/>
                <a:gd name="T4" fmla="*/ 0 w 14934"/>
                <a:gd name="T5" fmla="*/ 0 h 21448"/>
                <a:gd name="T6" fmla="*/ 0 60000 65536"/>
                <a:gd name="T7" fmla="*/ 0 60000 65536"/>
                <a:gd name="T8" fmla="*/ 0 60000 65536"/>
                <a:gd name="T9" fmla="*/ 0 w 14934"/>
                <a:gd name="T10" fmla="*/ 0 h 21448"/>
                <a:gd name="T11" fmla="*/ 14934 w 14934"/>
                <a:gd name="T12" fmla="*/ 21448 h 21448"/>
              </a:gdLst>
              <a:ahLst/>
              <a:cxnLst>
                <a:cxn ang="T6">
                  <a:pos x="T0" y="T1"/>
                </a:cxn>
                <a:cxn ang="T7">
                  <a:pos x="T2" y="T3"/>
                </a:cxn>
                <a:cxn ang="T8">
                  <a:pos x="T4" y="T5"/>
                </a:cxn>
              </a:cxnLst>
              <a:rect l="T9" t="T10" r="T11" b="T12"/>
              <a:pathLst>
                <a:path w="14934" h="21448" fill="none" extrusionOk="0">
                  <a:moveTo>
                    <a:pt x="14933" y="15605"/>
                  </a:moveTo>
                  <a:cubicBezTo>
                    <a:pt x="11551" y="18842"/>
                    <a:pt x="7208" y="20893"/>
                    <a:pt x="2558" y="21447"/>
                  </a:cubicBezTo>
                </a:path>
                <a:path w="14934" h="21448" stroke="0" extrusionOk="0">
                  <a:moveTo>
                    <a:pt x="14933" y="15605"/>
                  </a:moveTo>
                  <a:cubicBezTo>
                    <a:pt x="11551" y="18842"/>
                    <a:pt x="7208" y="20893"/>
                    <a:pt x="2558" y="21447"/>
                  </a:cubicBezTo>
                  <a:lnTo>
                    <a:pt x="0" y="0"/>
                  </a:lnTo>
                  <a:close/>
                </a:path>
              </a:pathLst>
            </a:cu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0" name="Arc 96"/>
            <p:cNvSpPr>
              <a:spLocks/>
            </p:cNvSpPr>
            <p:nvPr/>
          </p:nvSpPr>
          <p:spPr bwMode="auto">
            <a:xfrm rot="4173864" flipH="1">
              <a:off x="5088" y="258"/>
              <a:ext cx="143" cy="1313"/>
            </a:xfrm>
            <a:custGeom>
              <a:avLst/>
              <a:gdLst>
                <a:gd name="T0" fmla="*/ 143 w 14934"/>
                <a:gd name="T1" fmla="*/ 955 h 21448"/>
                <a:gd name="T2" fmla="*/ 25 w 14934"/>
                <a:gd name="T3" fmla="*/ 1313 h 21448"/>
                <a:gd name="T4" fmla="*/ 0 w 14934"/>
                <a:gd name="T5" fmla="*/ 0 h 21448"/>
                <a:gd name="T6" fmla="*/ 0 60000 65536"/>
                <a:gd name="T7" fmla="*/ 0 60000 65536"/>
                <a:gd name="T8" fmla="*/ 0 60000 65536"/>
                <a:gd name="T9" fmla="*/ 0 w 14934"/>
                <a:gd name="T10" fmla="*/ 0 h 21448"/>
                <a:gd name="T11" fmla="*/ 14934 w 14934"/>
                <a:gd name="T12" fmla="*/ 21448 h 21448"/>
              </a:gdLst>
              <a:ahLst/>
              <a:cxnLst>
                <a:cxn ang="T6">
                  <a:pos x="T0" y="T1"/>
                </a:cxn>
                <a:cxn ang="T7">
                  <a:pos x="T2" y="T3"/>
                </a:cxn>
                <a:cxn ang="T8">
                  <a:pos x="T4" y="T5"/>
                </a:cxn>
              </a:cxnLst>
              <a:rect l="T9" t="T10" r="T11" b="T12"/>
              <a:pathLst>
                <a:path w="14934" h="21448" fill="none" extrusionOk="0">
                  <a:moveTo>
                    <a:pt x="14933" y="15605"/>
                  </a:moveTo>
                  <a:cubicBezTo>
                    <a:pt x="11551" y="18842"/>
                    <a:pt x="7208" y="20893"/>
                    <a:pt x="2558" y="21447"/>
                  </a:cubicBezTo>
                </a:path>
                <a:path w="14934" h="21448" stroke="0" extrusionOk="0">
                  <a:moveTo>
                    <a:pt x="14933" y="15605"/>
                  </a:moveTo>
                  <a:cubicBezTo>
                    <a:pt x="11551" y="18842"/>
                    <a:pt x="7208" y="20893"/>
                    <a:pt x="2558" y="21447"/>
                  </a:cubicBezTo>
                  <a:lnTo>
                    <a:pt x="0" y="0"/>
                  </a:lnTo>
                  <a:close/>
                </a:path>
              </a:pathLst>
            </a:cu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1" name="Arc 97"/>
            <p:cNvSpPr>
              <a:spLocks/>
            </p:cNvSpPr>
            <p:nvPr/>
          </p:nvSpPr>
          <p:spPr bwMode="auto">
            <a:xfrm rot="8324699" flipH="1">
              <a:off x="4412" y="1131"/>
              <a:ext cx="209" cy="340"/>
            </a:xfrm>
            <a:custGeom>
              <a:avLst/>
              <a:gdLst>
                <a:gd name="T0" fmla="*/ 209 w 16211"/>
                <a:gd name="T1" fmla="*/ 226 h 21509"/>
                <a:gd name="T2" fmla="*/ 26 w 16211"/>
                <a:gd name="T3" fmla="*/ 340 h 21509"/>
                <a:gd name="T4" fmla="*/ 0 w 16211"/>
                <a:gd name="T5" fmla="*/ 0 h 21509"/>
                <a:gd name="T6" fmla="*/ 0 60000 65536"/>
                <a:gd name="T7" fmla="*/ 0 60000 65536"/>
                <a:gd name="T8" fmla="*/ 0 60000 65536"/>
                <a:gd name="T9" fmla="*/ 0 w 16211"/>
                <a:gd name="T10" fmla="*/ 0 h 21509"/>
                <a:gd name="T11" fmla="*/ 16211 w 16211"/>
                <a:gd name="T12" fmla="*/ 21509 h 21509"/>
              </a:gdLst>
              <a:ahLst/>
              <a:cxnLst>
                <a:cxn ang="T6">
                  <a:pos x="T0" y="T1"/>
                </a:cxn>
                <a:cxn ang="T7">
                  <a:pos x="T2" y="T3"/>
                </a:cxn>
                <a:cxn ang="T8">
                  <a:pos x="T4" y="T5"/>
                </a:cxn>
              </a:cxnLst>
              <a:rect l="T9" t="T10" r="T11" b="T12"/>
              <a:pathLst>
                <a:path w="16211" h="21509" fill="none" extrusionOk="0">
                  <a:moveTo>
                    <a:pt x="16211" y="14274"/>
                  </a:moveTo>
                  <a:cubicBezTo>
                    <a:pt x="12565" y="18414"/>
                    <a:pt x="7474" y="21003"/>
                    <a:pt x="1980" y="21508"/>
                  </a:cubicBezTo>
                </a:path>
                <a:path w="16211" h="21509" stroke="0" extrusionOk="0">
                  <a:moveTo>
                    <a:pt x="16211" y="14274"/>
                  </a:moveTo>
                  <a:cubicBezTo>
                    <a:pt x="12565" y="18414"/>
                    <a:pt x="7474" y="21003"/>
                    <a:pt x="1980" y="21508"/>
                  </a:cubicBezTo>
                  <a:lnTo>
                    <a:pt x="0" y="0"/>
                  </a:lnTo>
                  <a:close/>
                </a:path>
              </a:pathLst>
            </a:cu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2" name="Line 98"/>
            <p:cNvSpPr>
              <a:spLocks noChangeShapeType="1"/>
            </p:cNvSpPr>
            <p:nvPr/>
          </p:nvSpPr>
          <p:spPr bwMode="auto">
            <a:xfrm>
              <a:off x="4566" y="1176"/>
              <a:ext cx="240" cy="38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 name="Line 99"/>
            <p:cNvSpPr>
              <a:spLocks noChangeShapeType="1"/>
            </p:cNvSpPr>
            <p:nvPr/>
          </p:nvSpPr>
          <p:spPr bwMode="auto">
            <a:xfrm>
              <a:off x="4848" y="960"/>
              <a:ext cx="288" cy="288"/>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4" name="Line 100"/>
            <p:cNvSpPr>
              <a:spLocks noChangeShapeType="1"/>
            </p:cNvSpPr>
            <p:nvPr/>
          </p:nvSpPr>
          <p:spPr bwMode="auto">
            <a:xfrm>
              <a:off x="4272" y="1488"/>
              <a:ext cx="144" cy="192"/>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75" name="Group 101"/>
            <p:cNvGrpSpPr>
              <a:grpSpLocks/>
            </p:cNvGrpSpPr>
            <p:nvPr/>
          </p:nvGrpSpPr>
          <p:grpSpPr bwMode="auto">
            <a:xfrm rot="-4426293">
              <a:off x="2196" y="2612"/>
              <a:ext cx="131" cy="128"/>
              <a:chOff x="2264" y="2700"/>
              <a:chExt cx="131" cy="128"/>
            </a:xfrm>
          </p:grpSpPr>
          <p:grpSp>
            <p:nvGrpSpPr>
              <p:cNvPr id="76" name="Group 102"/>
              <p:cNvGrpSpPr>
                <a:grpSpLocks/>
              </p:cNvGrpSpPr>
              <p:nvPr/>
            </p:nvGrpSpPr>
            <p:grpSpPr bwMode="auto">
              <a:xfrm>
                <a:off x="2299" y="2700"/>
                <a:ext cx="96" cy="99"/>
                <a:chOff x="3347" y="1073"/>
                <a:chExt cx="96" cy="99"/>
              </a:xfrm>
            </p:grpSpPr>
            <p:sp>
              <p:nvSpPr>
                <p:cNvPr id="78" name="Line 103"/>
                <p:cNvSpPr>
                  <a:spLocks noChangeShapeType="1"/>
                </p:cNvSpPr>
                <p:nvPr/>
              </p:nvSpPr>
              <p:spPr bwMode="auto">
                <a:xfrm flipH="1">
                  <a:off x="3347" y="1073"/>
                  <a:ext cx="48" cy="48"/>
                </a:xfrm>
                <a:prstGeom prst="line">
                  <a:avLst/>
                </a:prstGeom>
                <a:noFill/>
                <a:ln w="3810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 name="Line 104"/>
                <p:cNvSpPr>
                  <a:spLocks noChangeShapeType="1"/>
                </p:cNvSpPr>
                <p:nvPr/>
              </p:nvSpPr>
              <p:spPr bwMode="auto">
                <a:xfrm flipH="1">
                  <a:off x="3395" y="1124"/>
                  <a:ext cx="48" cy="48"/>
                </a:xfrm>
                <a:prstGeom prst="line">
                  <a:avLst/>
                </a:prstGeom>
                <a:noFill/>
                <a:ln w="3810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 name="Line 105"/>
                <p:cNvSpPr>
                  <a:spLocks noChangeShapeType="1"/>
                </p:cNvSpPr>
                <p:nvPr/>
              </p:nvSpPr>
              <p:spPr bwMode="auto">
                <a:xfrm flipH="1" flipV="1">
                  <a:off x="3392" y="1082"/>
                  <a:ext cx="48" cy="48"/>
                </a:xfrm>
                <a:prstGeom prst="line">
                  <a:avLst/>
                </a:prstGeom>
                <a:noFill/>
                <a:ln w="3810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7" name="AutoShape 106"/>
              <p:cNvSpPr>
                <a:spLocks noChangeArrowheads="1"/>
              </p:cNvSpPr>
              <p:nvPr/>
            </p:nvSpPr>
            <p:spPr bwMode="auto">
              <a:xfrm rot="7946174">
                <a:off x="2266" y="2765"/>
                <a:ext cx="61" cy="66"/>
              </a:xfrm>
              <a:prstGeom prst="flowChartDelay">
                <a:avLst/>
              </a:prstGeom>
              <a:noFill/>
              <a:ln w="38100">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grpSp>
      <p:sp>
        <p:nvSpPr>
          <p:cNvPr id="106" name="TextBox 105"/>
          <p:cNvSpPr txBox="1"/>
          <p:nvPr/>
        </p:nvSpPr>
        <p:spPr>
          <a:xfrm>
            <a:off x="1268610" y="223825"/>
            <a:ext cx="10293690" cy="584775"/>
          </a:xfrm>
          <a:prstGeom prst="rect">
            <a:avLst/>
          </a:prstGeom>
          <a:noFill/>
        </p:spPr>
        <p:txBody>
          <a:bodyPr wrap="square" rtlCol="0">
            <a:spAutoFit/>
          </a:bodyPr>
          <a:lstStyle/>
          <a:p>
            <a:r>
              <a:rPr lang="en-US" sz="3200" b="1">
                <a:solidFill>
                  <a:srgbClr val="008200"/>
                </a:solidFill>
                <a:latin typeface="Arial" pitchFamily="34" charset="0"/>
                <a:cs typeface="Arial" pitchFamily="34" charset="0"/>
              </a:rPr>
              <a:t> </a:t>
            </a:r>
            <a:r>
              <a:rPr lang="en-US" sz="3200" b="1" smtClean="0">
                <a:solidFill>
                  <a:srgbClr val="008200"/>
                </a:solidFill>
                <a:latin typeface="Arial" pitchFamily="34" charset="0"/>
                <a:cs typeface="Arial" pitchFamily="34" charset="0"/>
              </a:rPr>
              <a:t>Tìm đồ dùng học tập ẩn nấp trong bức tranh ?</a:t>
            </a:r>
            <a:endParaRPr lang="vi-VN" sz="2800" b="1" dirty="0">
              <a:solidFill>
                <a:srgbClr val="008200"/>
              </a:solidFill>
              <a:latin typeface="Arial" pitchFamily="34" charset="0"/>
              <a:cs typeface="Arial" pitchFamily="34" charset="0"/>
            </a:endParaRPr>
          </a:p>
        </p:txBody>
      </p:sp>
    </p:spTree>
    <p:extLst>
      <p:ext uri="{BB962C8B-B14F-4D97-AF65-F5344CB8AC3E}">
        <p14:creationId xmlns:p14="http://schemas.microsoft.com/office/powerpoint/2010/main" val="3633063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3000"/>
                                        <p:tgtEl>
                                          <p:spTgt spid="3"/>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5">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9">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2" name="Rectangle 1"/>
          <p:cNvSpPr/>
          <p:nvPr/>
        </p:nvSpPr>
        <p:spPr>
          <a:xfrm>
            <a:off x="2791697" y="2080798"/>
            <a:ext cx="6686447"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anose="020B0604020202020204" pitchFamily="34" charset="0"/>
                <a:cs typeface="Arial" panose="020B0604020202020204" pitchFamily="34" charset="0"/>
              </a:rPr>
              <a:t>LUYỆN VIẾT ĐOẠN </a:t>
            </a:r>
          </a:p>
        </p:txBody>
      </p:sp>
      <p:sp>
        <p:nvSpPr>
          <p:cNvPr id="17" name="文本框 22">
            <a:extLst>
              <a:ext uri="{FF2B5EF4-FFF2-40B4-BE49-F238E27FC236}">
                <a16:creationId xmlns:a16="http://schemas.microsoft.com/office/drawing/2014/main" id="{8E852256-A333-49D6-ADCD-2215C66790B1}"/>
              </a:ext>
            </a:extLst>
          </p:cNvPr>
          <p:cNvSpPr txBox="1"/>
          <p:nvPr/>
        </p:nvSpPr>
        <p:spPr>
          <a:xfrm>
            <a:off x="4889721" y="3202559"/>
            <a:ext cx="2454500" cy="923330"/>
          </a:xfrm>
          <a:prstGeom prst="rect">
            <a:avLst/>
          </a:prstGeom>
          <a:noFill/>
        </p:spPr>
        <p:txBody>
          <a:bodyPr wrap="square" rtlCol="0">
            <a:spAutoFit/>
          </a:bodyPr>
          <a:lstStyle/>
          <a:p>
            <a:r>
              <a:rPr lang="en-US" altLang="zh-CN" sz="5400" dirty="0" smtClean="0">
                <a:solidFill>
                  <a:srgbClr val="FF0000"/>
                </a:solidFill>
                <a:latin typeface="Arial" panose="020B0604020202020204" pitchFamily="34" charset="0"/>
                <a:ea typeface="思源黑体 CN Bold" panose="020B0800000000000000" pitchFamily="34" charset="-122"/>
                <a:cs typeface="Arial" panose="020B0604020202020204" pitchFamily="34" charset="0"/>
              </a:rPr>
              <a:t>Tuần 8</a:t>
            </a:r>
            <a:endParaRPr lang="zh-CN" altLang="en-US" sz="5400" dirty="0">
              <a:solidFill>
                <a:srgbClr val="FF0000"/>
              </a:solidFill>
              <a:latin typeface="Arial" panose="020B0604020202020204" pitchFamily="34" charset="0"/>
              <a:ea typeface="思源黑体 CN Bold" panose="020B0800000000000000" pitchFamily="34" charset="-122"/>
              <a:cs typeface="Arial" panose="020B0604020202020204" pitchFamily="34" charset="0"/>
            </a:endParaRPr>
          </a:p>
        </p:txBody>
      </p:sp>
    </p:spTree>
    <p:extLst>
      <p:ext uri="{BB962C8B-B14F-4D97-AF65-F5344CB8AC3E}">
        <p14:creationId xmlns:p14="http://schemas.microsoft.com/office/powerpoint/2010/main" val="2232845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par>
                          <p:cTn id="16" fill="hold">
                            <p:stCondLst>
                              <p:cond delay="1500"/>
                            </p:stCondLst>
                            <p:childTnLst>
                              <p:par>
                                <p:cTn id="17" presetID="2" presetClass="entr" presetSubtype="9"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0-#ppt_w/2"/>
                                          </p:val>
                                        </p:tav>
                                        <p:tav tm="100000">
                                          <p:val>
                                            <p:strVal val="#ppt_x"/>
                                          </p:val>
                                        </p:tav>
                                      </p:tavLst>
                                    </p:anim>
                                    <p:anim calcmode="lin" valueType="num">
                                      <p:cBhvr additive="base">
                                        <p:cTn id="20" dur="500" fill="hold"/>
                                        <p:tgtEl>
                                          <p:spTgt spid="34"/>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par>
                          <p:cTn id="34" fill="hold">
                            <p:stCondLst>
                              <p:cond delay="3000"/>
                            </p:stCondLst>
                            <p:childTnLst>
                              <p:par>
                                <p:cTn id="35" presetID="16" presetClass="entr" presetSubtype="21"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ïṡḷiďê">
            <a:extLst>
              <a:ext uri="{FF2B5EF4-FFF2-40B4-BE49-F238E27FC236}">
                <a16:creationId xmlns:a16="http://schemas.microsoft.com/office/drawing/2014/main" id="{940BAA6F-A672-4329-B767-BF57E110D9B2}"/>
              </a:ext>
            </a:extLst>
          </p:cNvPr>
          <p:cNvSpPr/>
          <p:nvPr/>
        </p:nvSpPr>
        <p:spPr bwMode="auto">
          <a:xfrm>
            <a:off x="1055907" y="5031006"/>
            <a:ext cx="5806434" cy="1854290"/>
          </a:xfrm>
          <a:custGeom>
            <a:avLst/>
            <a:gdLst>
              <a:gd name="T0" fmla="*/ 1027 w 1478"/>
              <a:gd name="T1" fmla="*/ 471 h 473"/>
              <a:gd name="T2" fmla="*/ 972 w 1478"/>
              <a:gd name="T3" fmla="*/ 473 h 473"/>
              <a:gd name="T4" fmla="*/ 970 w 1478"/>
              <a:gd name="T5" fmla="*/ 473 h 473"/>
              <a:gd name="T6" fmla="*/ 995 w 1478"/>
              <a:gd name="T7" fmla="*/ 117 h 473"/>
              <a:gd name="T8" fmla="*/ 996 w 1478"/>
              <a:gd name="T9" fmla="*/ 105 h 473"/>
              <a:gd name="T10" fmla="*/ 1006 w 1478"/>
              <a:gd name="T11" fmla="*/ 117 h 473"/>
              <a:gd name="T12" fmla="*/ 1010 w 1478"/>
              <a:gd name="T13" fmla="*/ 471 h 473"/>
              <a:gd name="T14" fmla="*/ 1461 w 1478"/>
              <a:gd name="T15" fmla="*/ 105 h 473"/>
              <a:gd name="T16" fmla="*/ 1465 w 1478"/>
              <a:gd name="T17" fmla="*/ 105 h 473"/>
              <a:gd name="T18" fmla="*/ 1475 w 1478"/>
              <a:gd name="T19" fmla="*/ 155 h 473"/>
              <a:gd name="T20" fmla="*/ 1478 w 1478"/>
              <a:gd name="T21" fmla="*/ 473 h 473"/>
              <a:gd name="T22" fmla="*/ 1465 w 1478"/>
              <a:gd name="T23" fmla="*/ 473 h 473"/>
              <a:gd name="T24" fmla="*/ 1423 w 1478"/>
              <a:gd name="T25" fmla="*/ 473 h 473"/>
              <a:gd name="T26" fmla="*/ 1415 w 1478"/>
              <a:gd name="T27" fmla="*/ 207 h 473"/>
              <a:gd name="T28" fmla="*/ 1423 w 1478"/>
              <a:gd name="T29" fmla="*/ 155 h 473"/>
              <a:gd name="T30" fmla="*/ 1427 w 1478"/>
              <a:gd name="T31" fmla="*/ 105 h 473"/>
              <a:gd name="T32" fmla="*/ 1442 w 1478"/>
              <a:gd name="T33" fmla="*/ 23 h 473"/>
              <a:gd name="T34" fmla="*/ 1461 w 1478"/>
              <a:gd name="T35" fmla="*/ 105 h 473"/>
              <a:gd name="T36" fmla="*/ 1285 w 1478"/>
              <a:gd name="T37" fmla="*/ 190 h 473"/>
              <a:gd name="T38" fmla="*/ 1335 w 1478"/>
              <a:gd name="T39" fmla="*/ 473 h 473"/>
              <a:gd name="T40" fmla="*/ 1285 w 1478"/>
              <a:gd name="T41" fmla="*/ 190 h 473"/>
              <a:gd name="T42" fmla="*/ 1176 w 1478"/>
              <a:gd name="T43" fmla="*/ 243 h 473"/>
              <a:gd name="T44" fmla="*/ 1216 w 1478"/>
              <a:gd name="T45" fmla="*/ 473 h 473"/>
              <a:gd name="T46" fmla="*/ 1176 w 1478"/>
              <a:gd name="T47" fmla="*/ 243 h 473"/>
              <a:gd name="T48" fmla="*/ 1083 w 1478"/>
              <a:gd name="T49" fmla="*/ 167 h 473"/>
              <a:gd name="T50" fmla="*/ 1125 w 1478"/>
              <a:gd name="T51" fmla="*/ 473 h 473"/>
              <a:gd name="T52" fmla="*/ 1083 w 1478"/>
              <a:gd name="T53" fmla="*/ 167 h 473"/>
              <a:gd name="T54" fmla="*/ 849 w 1478"/>
              <a:gd name="T55" fmla="*/ 295 h 473"/>
              <a:gd name="T56" fmla="*/ 884 w 1478"/>
              <a:gd name="T57" fmla="*/ 473 h 473"/>
              <a:gd name="T58" fmla="*/ 849 w 1478"/>
              <a:gd name="T59" fmla="*/ 295 h 473"/>
              <a:gd name="T60" fmla="*/ 631 w 1478"/>
              <a:gd name="T61" fmla="*/ 373 h 473"/>
              <a:gd name="T62" fmla="*/ 643 w 1478"/>
              <a:gd name="T63" fmla="*/ 318 h 473"/>
              <a:gd name="T64" fmla="*/ 667 w 1478"/>
              <a:gd name="T65" fmla="*/ 306 h 473"/>
              <a:gd name="T66" fmla="*/ 702 w 1478"/>
              <a:gd name="T67" fmla="*/ 234 h 473"/>
              <a:gd name="T68" fmla="*/ 723 w 1478"/>
              <a:gd name="T69" fmla="*/ 306 h 473"/>
              <a:gd name="T70" fmla="*/ 702 w 1478"/>
              <a:gd name="T71" fmla="*/ 473 h 473"/>
              <a:gd name="T72" fmla="*/ 687 w 1478"/>
              <a:gd name="T73" fmla="*/ 473 h 473"/>
              <a:gd name="T74" fmla="*/ 643 w 1478"/>
              <a:gd name="T75" fmla="*/ 473 h 473"/>
              <a:gd name="T76" fmla="*/ 631 w 1478"/>
              <a:gd name="T77" fmla="*/ 373 h 473"/>
              <a:gd name="T78" fmla="*/ 581 w 1478"/>
              <a:gd name="T79" fmla="*/ 255 h 473"/>
              <a:gd name="T80" fmla="*/ 623 w 1478"/>
              <a:gd name="T81" fmla="*/ 473 h 473"/>
              <a:gd name="T82" fmla="*/ 581 w 1478"/>
              <a:gd name="T83" fmla="*/ 255 h 473"/>
              <a:gd name="T84" fmla="*/ 532 w 1478"/>
              <a:gd name="T85" fmla="*/ 314 h 473"/>
              <a:gd name="T86" fmla="*/ 557 w 1478"/>
              <a:gd name="T87" fmla="*/ 356 h 473"/>
              <a:gd name="T88" fmla="*/ 532 w 1478"/>
              <a:gd name="T89" fmla="*/ 473 h 473"/>
              <a:gd name="T90" fmla="*/ 455 w 1478"/>
              <a:gd name="T91" fmla="*/ 473 h 473"/>
              <a:gd name="T92" fmla="*/ 455 w 1478"/>
              <a:gd name="T93" fmla="*/ 302 h 473"/>
              <a:gd name="T94" fmla="*/ 488 w 1478"/>
              <a:gd name="T95" fmla="*/ 356 h 473"/>
              <a:gd name="T96" fmla="*/ 532 w 1478"/>
              <a:gd name="T97" fmla="*/ 314 h 473"/>
              <a:gd name="T98" fmla="*/ 360 w 1478"/>
              <a:gd name="T99" fmla="*/ 293 h 473"/>
              <a:gd name="T100" fmla="*/ 426 w 1478"/>
              <a:gd name="T101" fmla="*/ 473 h 473"/>
              <a:gd name="T102" fmla="*/ 360 w 1478"/>
              <a:gd name="T103" fmla="*/ 293 h 473"/>
              <a:gd name="T104" fmla="*/ 287 w 1478"/>
              <a:gd name="T105" fmla="*/ 209 h 473"/>
              <a:gd name="T106" fmla="*/ 350 w 1478"/>
              <a:gd name="T107" fmla="*/ 473 h 473"/>
              <a:gd name="T108" fmla="*/ 287 w 1478"/>
              <a:gd name="T109" fmla="*/ 209 h 473"/>
              <a:gd name="T110" fmla="*/ 195 w 1478"/>
              <a:gd name="T111" fmla="*/ 184 h 473"/>
              <a:gd name="T112" fmla="*/ 241 w 1478"/>
              <a:gd name="T113" fmla="*/ 473 h 473"/>
              <a:gd name="T114" fmla="*/ 195 w 1478"/>
              <a:gd name="T115" fmla="*/ 184 h 473"/>
              <a:gd name="T116" fmla="*/ 31 w 1478"/>
              <a:gd name="T117" fmla="*/ 264 h 473"/>
              <a:gd name="T118" fmla="*/ 92 w 1478"/>
              <a:gd name="T119" fmla="*/ 473 h 473"/>
              <a:gd name="T120" fmla="*/ 31 w 1478"/>
              <a:gd name="T121" fmla="*/ 473 h 473"/>
              <a:gd name="T122" fmla="*/ 0 w 1478"/>
              <a:gd name="T123" fmla="*/ 331 h 473"/>
              <a:gd name="T124" fmla="*/ 31 w 1478"/>
              <a:gd name="T125" fmla="*/ 264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78" h="473">
                <a:moveTo>
                  <a:pt x="1010" y="471"/>
                </a:moveTo>
                <a:lnTo>
                  <a:pt x="1027" y="471"/>
                </a:lnTo>
                <a:lnTo>
                  <a:pt x="1027" y="473"/>
                </a:lnTo>
                <a:lnTo>
                  <a:pt x="972" y="473"/>
                </a:lnTo>
                <a:lnTo>
                  <a:pt x="972" y="473"/>
                </a:lnTo>
                <a:lnTo>
                  <a:pt x="970" y="473"/>
                </a:lnTo>
                <a:lnTo>
                  <a:pt x="970" y="117"/>
                </a:lnTo>
                <a:lnTo>
                  <a:pt x="995" y="117"/>
                </a:lnTo>
                <a:lnTo>
                  <a:pt x="996" y="75"/>
                </a:lnTo>
                <a:lnTo>
                  <a:pt x="996" y="105"/>
                </a:lnTo>
                <a:lnTo>
                  <a:pt x="1002" y="105"/>
                </a:lnTo>
                <a:lnTo>
                  <a:pt x="1006" y="117"/>
                </a:lnTo>
                <a:lnTo>
                  <a:pt x="1010" y="117"/>
                </a:lnTo>
                <a:lnTo>
                  <a:pt x="1010" y="471"/>
                </a:lnTo>
                <a:lnTo>
                  <a:pt x="1010" y="471"/>
                </a:lnTo>
                <a:close/>
                <a:moveTo>
                  <a:pt x="1461" y="105"/>
                </a:moveTo>
                <a:lnTo>
                  <a:pt x="1463" y="0"/>
                </a:lnTo>
                <a:lnTo>
                  <a:pt x="1465" y="105"/>
                </a:lnTo>
                <a:lnTo>
                  <a:pt x="1475" y="105"/>
                </a:lnTo>
                <a:lnTo>
                  <a:pt x="1475" y="155"/>
                </a:lnTo>
                <a:lnTo>
                  <a:pt x="1478" y="155"/>
                </a:lnTo>
                <a:lnTo>
                  <a:pt x="1478" y="473"/>
                </a:lnTo>
                <a:lnTo>
                  <a:pt x="1475" y="473"/>
                </a:lnTo>
                <a:lnTo>
                  <a:pt x="1465" y="473"/>
                </a:lnTo>
                <a:lnTo>
                  <a:pt x="1427" y="473"/>
                </a:lnTo>
                <a:lnTo>
                  <a:pt x="1423" y="473"/>
                </a:lnTo>
                <a:lnTo>
                  <a:pt x="1415" y="473"/>
                </a:lnTo>
                <a:lnTo>
                  <a:pt x="1415" y="207"/>
                </a:lnTo>
                <a:lnTo>
                  <a:pt x="1423" y="207"/>
                </a:lnTo>
                <a:lnTo>
                  <a:pt x="1423" y="155"/>
                </a:lnTo>
                <a:lnTo>
                  <a:pt x="1427" y="155"/>
                </a:lnTo>
                <a:lnTo>
                  <a:pt x="1427" y="105"/>
                </a:lnTo>
                <a:lnTo>
                  <a:pt x="1440" y="105"/>
                </a:lnTo>
                <a:lnTo>
                  <a:pt x="1442" y="23"/>
                </a:lnTo>
                <a:lnTo>
                  <a:pt x="1444" y="105"/>
                </a:lnTo>
                <a:lnTo>
                  <a:pt x="1461" y="105"/>
                </a:lnTo>
                <a:lnTo>
                  <a:pt x="1461" y="105"/>
                </a:lnTo>
                <a:close/>
                <a:moveTo>
                  <a:pt x="1285" y="190"/>
                </a:moveTo>
                <a:lnTo>
                  <a:pt x="1335" y="190"/>
                </a:lnTo>
                <a:lnTo>
                  <a:pt x="1335" y="473"/>
                </a:lnTo>
                <a:lnTo>
                  <a:pt x="1285" y="473"/>
                </a:lnTo>
                <a:lnTo>
                  <a:pt x="1285" y="190"/>
                </a:lnTo>
                <a:lnTo>
                  <a:pt x="1285" y="190"/>
                </a:lnTo>
                <a:close/>
                <a:moveTo>
                  <a:pt x="1176" y="243"/>
                </a:moveTo>
                <a:lnTo>
                  <a:pt x="1216" y="243"/>
                </a:lnTo>
                <a:lnTo>
                  <a:pt x="1216" y="473"/>
                </a:lnTo>
                <a:lnTo>
                  <a:pt x="1176" y="473"/>
                </a:lnTo>
                <a:lnTo>
                  <a:pt x="1176" y="243"/>
                </a:lnTo>
                <a:lnTo>
                  <a:pt x="1176" y="243"/>
                </a:lnTo>
                <a:close/>
                <a:moveTo>
                  <a:pt x="1083" y="167"/>
                </a:moveTo>
                <a:lnTo>
                  <a:pt x="1125" y="167"/>
                </a:lnTo>
                <a:lnTo>
                  <a:pt x="1125" y="473"/>
                </a:lnTo>
                <a:lnTo>
                  <a:pt x="1083" y="473"/>
                </a:lnTo>
                <a:lnTo>
                  <a:pt x="1083" y="167"/>
                </a:lnTo>
                <a:lnTo>
                  <a:pt x="1083" y="167"/>
                </a:lnTo>
                <a:close/>
                <a:moveTo>
                  <a:pt x="849" y="295"/>
                </a:moveTo>
                <a:lnTo>
                  <a:pt x="884" y="295"/>
                </a:lnTo>
                <a:lnTo>
                  <a:pt x="884" y="473"/>
                </a:lnTo>
                <a:lnTo>
                  <a:pt x="849" y="473"/>
                </a:lnTo>
                <a:lnTo>
                  <a:pt x="849" y="295"/>
                </a:lnTo>
                <a:lnTo>
                  <a:pt x="849" y="295"/>
                </a:lnTo>
                <a:close/>
                <a:moveTo>
                  <a:pt x="631" y="373"/>
                </a:moveTo>
                <a:lnTo>
                  <a:pt x="643" y="373"/>
                </a:lnTo>
                <a:lnTo>
                  <a:pt x="643" y="318"/>
                </a:lnTo>
                <a:lnTo>
                  <a:pt x="667" y="318"/>
                </a:lnTo>
                <a:lnTo>
                  <a:pt x="667" y="306"/>
                </a:lnTo>
                <a:lnTo>
                  <a:pt x="667" y="234"/>
                </a:lnTo>
                <a:lnTo>
                  <a:pt x="702" y="234"/>
                </a:lnTo>
                <a:lnTo>
                  <a:pt x="702" y="306"/>
                </a:lnTo>
                <a:lnTo>
                  <a:pt x="723" y="306"/>
                </a:lnTo>
                <a:lnTo>
                  <a:pt x="723" y="473"/>
                </a:lnTo>
                <a:lnTo>
                  <a:pt x="702" y="473"/>
                </a:lnTo>
                <a:lnTo>
                  <a:pt x="698" y="473"/>
                </a:lnTo>
                <a:lnTo>
                  <a:pt x="687" y="473"/>
                </a:lnTo>
                <a:lnTo>
                  <a:pt x="667" y="473"/>
                </a:lnTo>
                <a:lnTo>
                  <a:pt x="643" y="473"/>
                </a:lnTo>
                <a:lnTo>
                  <a:pt x="631" y="473"/>
                </a:lnTo>
                <a:lnTo>
                  <a:pt x="631" y="373"/>
                </a:lnTo>
                <a:lnTo>
                  <a:pt x="631" y="373"/>
                </a:lnTo>
                <a:close/>
                <a:moveTo>
                  <a:pt x="581" y="255"/>
                </a:moveTo>
                <a:lnTo>
                  <a:pt x="623" y="255"/>
                </a:lnTo>
                <a:lnTo>
                  <a:pt x="623" y="473"/>
                </a:lnTo>
                <a:lnTo>
                  <a:pt x="581" y="473"/>
                </a:lnTo>
                <a:lnTo>
                  <a:pt x="581" y="255"/>
                </a:lnTo>
                <a:lnTo>
                  <a:pt x="581" y="255"/>
                </a:lnTo>
                <a:close/>
                <a:moveTo>
                  <a:pt x="532" y="314"/>
                </a:moveTo>
                <a:lnTo>
                  <a:pt x="557" y="314"/>
                </a:lnTo>
                <a:lnTo>
                  <a:pt x="557" y="356"/>
                </a:lnTo>
                <a:lnTo>
                  <a:pt x="557" y="473"/>
                </a:lnTo>
                <a:lnTo>
                  <a:pt x="532" y="473"/>
                </a:lnTo>
                <a:lnTo>
                  <a:pt x="488" y="473"/>
                </a:lnTo>
                <a:lnTo>
                  <a:pt x="455" y="473"/>
                </a:lnTo>
                <a:lnTo>
                  <a:pt x="455" y="356"/>
                </a:lnTo>
                <a:lnTo>
                  <a:pt x="455" y="302"/>
                </a:lnTo>
                <a:lnTo>
                  <a:pt x="488" y="302"/>
                </a:lnTo>
                <a:lnTo>
                  <a:pt x="488" y="356"/>
                </a:lnTo>
                <a:lnTo>
                  <a:pt x="532" y="356"/>
                </a:lnTo>
                <a:lnTo>
                  <a:pt x="532" y="314"/>
                </a:lnTo>
                <a:lnTo>
                  <a:pt x="532" y="314"/>
                </a:lnTo>
                <a:close/>
                <a:moveTo>
                  <a:pt x="360" y="293"/>
                </a:moveTo>
                <a:lnTo>
                  <a:pt x="426" y="293"/>
                </a:lnTo>
                <a:lnTo>
                  <a:pt x="426" y="473"/>
                </a:lnTo>
                <a:lnTo>
                  <a:pt x="360" y="473"/>
                </a:lnTo>
                <a:lnTo>
                  <a:pt x="360" y="293"/>
                </a:lnTo>
                <a:lnTo>
                  <a:pt x="360" y="293"/>
                </a:lnTo>
                <a:close/>
                <a:moveTo>
                  <a:pt x="287" y="209"/>
                </a:moveTo>
                <a:lnTo>
                  <a:pt x="350" y="209"/>
                </a:lnTo>
                <a:lnTo>
                  <a:pt x="350" y="473"/>
                </a:lnTo>
                <a:lnTo>
                  <a:pt x="287" y="473"/>
                </a:lnTo>
                <a:lnTo>
                  <a:pt x="287" y="209"/>
                </a:lnTo>
                <a:lnTo>
                  <a:pt x="287" y="209"/>
                </a:lnTo>
                <a:close/>
                <a:moveTo>
                  <a:pt x="195" y="184"/>
                </a:moveTo>
                <a:lnTo>
                  <a:pt x="241" y="184"/>
                </a:lnTo>
                <a:lnTo>
                  <a:pt x="241" y="473"/>
                </a:lnTo>
                <a:lnTo>
                  <a:pt x="195" y="473"/>
                </a:lnTo>
                <a:lnTo>
                  <a:pt x="195" y="184"/>
                </a:lnTo>
                <a:lnTo>
                  <a:pt x="195" y="184"/>
                </a:lnTo>
                <a:close/>
                <a:moveTo>
                  <a:pt x="31" y="264"/>
                </a:moveTo>
                <a:lnTo>
                  <a:pt x="92" y="264"/>
                </a:lnTo>
                <a:lnTo>
                  <a:pt x="92" y="473"/>
                </a:lnTo>
                <a:lnTo>
                  <a:pt x="61" y="473"/>
                </a:lnTo>
                <a:lnTo>
                  <a:pt x="31" y="473"/>
                </a:lnTo>
                <a:lnTo>
                  <a:pt x="0" y="473"/>
                </a:lnTo>
                <a:lnTo>
                  <a:pt x="0" y="331"/>
                </a:lnTo>
                <a:lnTo>
                  <a:pt x="31" y="331"/>
                </a:lnTo>
                <a:lnTo>
                  <a:pt x="31" y="264"/>
                </a:lnTo>
                <a:lnTo>
                  <a:pt x="31" y="264"/>
                </a:lnTo>
                <a:close/>
              </a:path>
            </a:pathLst>
          </a:custGeom>
          <a:solidFill>
            <a:schemeClr val="bg1">
              <a:lumMod val="85000"/>
              <a:alpha val="19000"/>
            </a:schemeClr>
          </a:solidFill>
          <a:ln>
            <a:noFill/>
          </a:ln>
        </p:spPr>
        <p:txBody>
          <a:bodyPr vert="horz" wrap="square" lIns="91440" tIns="45720" rIns="91440" bIns="45720" numCol="1" anchor="t" anchorCtr="0" compatLnSpc="1">
            <a:prstTxWarp prst="textNoShape">
              <a:avLst/>
            </a:prstTxWarp>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a:p>
        </p:txBody>
      </p:sp>
      <p:pic>
        <p:nvPicPr>
          <p:cNvPr id="49" name="图片 48">
            <a:extLst>
              <a:ext uri="{FF2B5EF4-FFF2-40B4-BE49-F238E27FC236}">
                <a16:creationId xmlns:a16="http://schemas.microsoft.com/office/drawing/2014/main" id="{291B24BF-F49A-484D-B7B9-7C4ED3C1725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212" t="15696" r="16462" b="42785"/>
          <a:stretch/>
        </p:blipFill>
        <p:spPr>
          <a:xfrm>
            <a:off x="-398416" y="1927407"/>
            <a:ext cx="4200508" cy="3322588"/>
          </a:xfrm>
          <a:prstGeom prst="rect">
            <a:avLst/>
          </a:prstGeom>
        </p:spPr>
      </p:pic>
      <p:sp>
        <p:nvSpPr>
          <p:cNvPr id="53" name="íşḷîḓe">
            <a:extLst>
              <a:ext uri="{FF2B5EF4-FFF2-40B4-BE49-F238E27FC236}">
                <a16:creationId xmlns:a16="http://schemas.microsoft.com/office/drawing/2014/main" id="{4968EA2C-5436-43EF-B600-0C877688AF97}"/>
              </a:ext>
            </a:extLst>
          </p:cNvPr>
          <p:cNvSpPr/>
          <p:nvPr/>
        </p:nvSpPr>
        <p:spPr>
          <a:xfrm>
            <a:off x="3215630" y="372069"/>
            <a:ext cx="5923751" cy="883661"/>
          </a:xfrm>
          <a:prstGeom prst="rect">
            <a:avLst/>
          </a:prstGeom>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a:pPr>
            <a:r>
              <a:rPr lang="en-US" altLang="zh-CN" sz="4400" b="1" kern="0">
                <a:ln w="6350">
                  <a:noFill/>
                </a:ln>
                <a:solidFill>
                  <a:schemeClr val="tx1">
                    <a:lumMod val="95000"/>
                    <a:lumOff val="5000"/>
                  </a:schemeClr>
                </a:solidFill>
                <a:latin typeface="Arial" panose="020B0604020202020204" pitchFamily="34" charset="0"/>
                <a:cs typeface="Arial" panose="020B0604020202020204" pitchFamily="34" charset="0"/>
              </a:rPr>
              <a:t>YÊU CẦU CẦN ĐẠT</a:t>
            </a:r>
            <a:endParaRPr lang="zh-CN" altLang="en-US" sz="4400" b="1" kern="0" dirty="0">
              <a:ln w="6350">
                <a:noFill/>
              </a:ln>
              <a:solidFill>
                <a:schemeClr val="tx1">
                  <a:lumMod val="95000"/>
                  <a:lumOff val="5000"/>
                </a:schemeClr>
              </a:solidFill>
              <a:latin typeface="Arial" panose="020B0604020202020204" pitchFamily="34" charset="0"/>
              <a:cs typeface="Arial" panose="020B0604020202020204" pitchFamily="34" charset="0"/>
            </a:endParaRPr>
          </a:p>
        </p:txBody>
      </p:sp>
      <p:cxnSp>
        <p:nvCxnSpPr>
          <p:cNvPr id="60" name="直接连接符 59">
            <a:extLst>
              <a:ext uri="{FF2B5EF4-FFF2-40B4-BE49-F238E27FC236}">
                <a16:creationId xmlns:a16="http://schemas.microsoft.com/office/drawing/2014/main" id="{44F71D0C-7F93-4F4C-9E3D-768F31B9922C}"/>
              </a:ext>
            </a:extLst>
          </p:cNvPr>
          <p:cNvCxnSpPr/>
          <p:nvPr/>
        </p:nvCxnSpPr>
        <p:spPr>
          <a:xfrm>
            <a:off x="3905513" y="3614192"/>
            <a:ext cx="7320876"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64" name="isḻîḓè">
            <a:extLst>
              <a:ext uri="{FF2B5EF4-FFF2-40B4-BE49-F238E27FC236}">
                <a16:creationId xmlns:a16="http://schemas.microsoft.com/office/drawing/2014/main" id="{B65D6A18-A848-4365-8261-A87CDAF5B169}"/>
              </a:ext>
            </a:extLst>
          </p:cNvPr>
          <p:cNvSpPr/>
          <p:nvPr/>
        </p:nvSpPr>
        <p:spPr bwMode="auto">
          <a:xfrm>
            <a:off x="3905513" y="2449746"/>
            <a:ext cx="822311" cy="573560"/>
          </a:xfrm>
          <a:prstGeom prst="roundRect">
            <a:avLst>
              <a:gd name="adj" fmla="val 46371"/>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200" b="1" dirty="0">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rPr>
              <a:t>01</a:t>
            </a:r>
            <a:endParaRPr lang="zh-CN" altLang="en-US" sz="3200" b="1" dirty="0">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endParaRPr>
          </a:p>
        </p:txBody>
      </p:sp>
      <p:sp>
        <p:nvSpPr>
          <p:cNvPr id="65" name="isḻîḓè">
            <a:extLst>
              <a:ext uri="{FF2B5EF4-FFF2-40B4-BE49-F238E27FC236}">
                <a16:creationId xmlns:a16="http://schemas.microsoft.com/office/drawing/2014/main" id="{2D5C3EA8-0EA8-4A1D-AB27-36CB41F4EB17}"/>
              </a:ext>
            </a:extLst>
          </p:cNvPr>
          <p:cNvSpPr/>
          <p:nvPr/>
        </p:nvSpPr>
        <p:spPr bwMode="auto">
          <a:xfrm>
            <a:off x="5018974" y="1857161"/>
            <a:ext cx="6131245" cy="1630764"/>
          </a:xfrm>
          <a:prstGeom prst="roundRect">
            <a:avLst>
              <a:gd name="adj" fmla="val 46371"/>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just"/>
            <a:r>
              <a:rPr lang="en-US" altLang="zh-CN" sz="2800" smtClean="0">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rPr>
              <a:t>Kể tên được các đồ dùng học tập</a:t>
            </a:r>
            <a:endParaRPr lang="zh-CN" altLang="en-US" sz="2800" dirty="0">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endParaRPr>
          </a:p>
        </p:txBody>
      </p:sp>
      <p:sp>
        <p:nvSpPr>
          <p:cNvPr id="66" name="isḻîḓè">
            <a:extLst>
              <a:ext uri="{FF2B5EF4-FFF2-40B4-BE49-F238E27FC236}">
                <a16:creationId xmlns:a16="http://schemas.microsoft.com/office/drawing/2014/main" id="{1380D21F-97BD-43C0-80EB-5174AA5D5A43}"/>
              </a:ext>
            </a:extLst>
          </p:cNvPr>
          <p:cNvSpPr/>
          <p:nvPr/>
        </p:nvSpPr>
        <p:spPr bwMode="auto">
          <a:xfrm>
            <a:off x="3905513" y="4440119"/>
            <a:ext cx="822311" cy="655229"/>
          </a:xfrm>
          <a:prstGeom prst="roundRect">
            <a:avLst>
              <a:gd name="adj" fmla="val 46371"/>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200" b="1" dirty="0">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rPr>
              <a:t>02</a:t>
            </a:r>
            <a:endParaRPr lang="zh-CN" altLang="en-US" sz="3200" b="1" dirty="0">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endParaRPr>
          </a:p>
        </p:txBody>
      </p:sp>
      <p:sp>
        <p:nvSpPr>
          <p:cNvPr id="67" name="isḻîḓè">
            <a:extLst>
              <a:ext uri="{FF2B5EF4-FFF2-40B4-BE49-F238E27FC236}">
                <a16:creationId xmlns:a16="http://schemas.microsoft.com/office/drawing/2014/main" id="{CC18E718-57BD-48E6-81A4-E988EC090412}"/>
              </a:ext>
            </a:extLst>
          </p:cNvPr>
          <p:cNvSpPr/>
          <p:nvPr/>
        </p:nvSpPr>
        <p:spPr bwMode="auto">
          <a:xfrm>
            <a:off x="5018975" y="3962578"/>
            <a:ext cx="6131244" cy="1661294"/>
          </a:xfrm>
          <a:prstGeom prst="roundRect">
            <a:avLst>
              <a:gd name="adj" fmla="val 46371"/>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just"/>
            <a:r>
              <a:rPr lang="en-US" altLang="zh-CN" sz="2800" smtClean="0">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rPr>
              <a:t>Viết đoạn văn 3-4 câu tả đồ dung học tập.</a:t>
            </a:r>
            <a:endParaRPr lang="zh-CN" altLang="en-US" sz="2800" dirty="0">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endParaRPr>
          </a:p>
        </p:txBody>
      </p:sp>
    </p:spTree>
    <p:extLst>
      <p:ext uri="{BB962C8B-B14F-4D97-AF65-F5344CB8AC3E}">
        <p14:creationId xmlns:p14="http://schemas.microsoft.com/office/powerpoint/2010/main" val="2803815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1000" fill="hold"/>
                                        <p:tgtEl>
                                          <p:spTgt spid="49"/>
                                        </p:tgtEl>
                                        <p:attrNameLst>
                                          <p:attrName>ppt_x</p:attrName>
                                        </p:attrNameLst>
                                      </p:cBhvr>
                                      <p:tavLst>
                                        <p:tav tm="0">
                                          <p:val>
                                            <p:strVal val="0-#ppt_w/2"/>
                                          </p:val>
                                        </p:tav>
                                        <p:tav tm="100000">
                                          <p:val>
                                            <p:strVal val="#ppt_x"/>
                                          </p:val>
                                        </p:tav>
                                      </p:tavLst>
                                    </p:anim>
                                    <p:anim calcmode="lin" valueType="num">
                                      <p:cBhvr additive="base">
                                        <p:cTn id="8" dur="1000" fill="hold"/>
                                        <p:tgtEl>
                                          <p:spTgt spid="49"/>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fade">
                                      <p:cBhvr>
                                        <p:cTn id="11" dur="1000"/>
                                        <p:tgtEl>
                                          <p:spTgt spid="64"/>
                                        </p:tgtEl>
                                      </p:cBhvr>
                                    </p:animEffect>
                                    <p:anim calcmode="lin" valueType="num">
                                      <p:cBhvr>
                                        <p:cTn id="12" dur="1000" fill="hold"/>
                                        <p:tgtEl>
                                          <p:spTgt spid="64"/>
                                        </p:tgtEl>
                                        <p:attrNameLst>
                                          <p:attrName>ppt_x</p:attrName>
                                        </p:attrNameLst>
                                      </p:cBhvr>
                                      <p:tavLst>
                                        <p:tav tm="0">
                                          <p:val>
                                            <p:strVal val="#ppt_x"/>
                                          </p:val>
                                        </p:tav>
                                        <p:tav tm="100000">
                                          <p:val>
                                            <p:strVal val="#ppt_x"/>
                                          </p:val>
                                        </p:tav>
                                      </p:tavLst>
                                    </p:anim>
                                    <p:anim calcmode="lin" valueType="num">
                                      <p:cBhvr>
                                        <p:cTn id="13" dur="1000" fill="hold"/>
                                        <p:tgtEl>
                                          <p:spTgt spid="64"/>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fade">
                                      <p:cBhvr>
                                        <p:cTn id="16" dur="1000"/>
                                        <p:tgtEl>
                                          <p:spTgt spid="65"/>
                                        </p:tgtEl>
                                      </p:cBhvr>
                                    </p:animEffect>
                                    <p:anim calcmode="lin" valueType="num">
                                      <p:cBhvr>
                                        <p:cTn id="17" dur="1000" fill="hold"/>
                                        <p:tgtEl>
                                          <p:spTgt spid="65"/>
                                        </p:tgtEl>
                                        <p:attrNameLst>
                                          <p:attrName>ppt_x</p:attrName>
                                        </p:attrNameLst>
                                      </p:cBhvr>
                                      <p:tavLst>
                                        <p:tav tm="0">
                                          <p:val>
                                            <p:strVal val="#ppt_x"/>
                                          </p:val>
                                        </p:tav>
                                        <p:tav tm="100000">
                                          <p:val>
                                            <p:strVal val="#ppt_x"/>
                                          </p:val>
                                        </p:tav>
                                      </p:tavLst>
                                    </p:anim>
                                    <p:anim calcmode="lin" valueType="num">
                                      <p:cBhvr>
                                        <p:cTn id="18" dur="1000" fill="hold"/>
                                        <p:tgtEl>
                                          <p:spTgt spid="6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fade">
                                      <p:cBhvr>
                                        <p:cTn id="21" dur="1000"/>
                                        <p:tgtEl>
                                          <p:spTgt spid="66"/>
                                        </p:tgtEl>
                                      </p:cBhvr>
                                    </p:animEffect>
                                    <p:anim calcmode="lin" valueType="num">
                                      <p:cBhvr>
                                        <p:cTn id="22" dur="1000" fill="hold"/>
                                        <p:tgtEl>
                                          <p:spTgt spid="66"/>
                                        </p:tgtEl>
                                        <p:attrNameLst>
                                          <p:attrName>ppt_x</p:attrName>
                                        </p:attrNameLst>
                                      </p:cBhvr>
                                      <p:tavLst>
                                        <p:tav tm="0">
                                          <p:val>
                                            <p:strVal val="#ppt_x"/>
                                          </p:val>
                                        </p:tav>
                                        <p:tav tm="100000">
                                          <p:val>
                                            <p:strVal val="#ppt_x"/>
                                          </p:val>
                                        </p:tav>
                                      </p:tavLst>
                                    </p:anim>
                                    <p:anim calcmode="lin" valueType="num">
                                      <p:cBhvr>
                                        <p:cTn id="23" dur="1000" fill="hold"/>
                                        <p:tgtEl>
                                          <p:spTgt spid="6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fade">
                                      <p:cBhvr>
                                        <p:cTn id="26" dur="1000"/>
                                        <p:tgtEl>
                                          <p:spTgt spid="67"/>
                                        </p:tgtEl>
                                      </p:cBhvr>
                                    </p:animEffect>
                                    <p:anim calcmode="lin" valueType="num">
                                      <p:cBhvr>
                                        <p:cTn id="27" dur="1000" fill="hold"/>
                                        <p:tgtEl>
                                          <p:spTgt spid="67"/>
                                        </p:tgtEl>
                                        <p:attrNameLst>
                                          <p:attrName>ppt_x</p:attrName>
                                        </p:attrNameLst>
                                      </p:cBhvr>
                                      <p:tavLst>
                                        <p:tav tm="0">
                                          <p:val>
                                            <p:strVal val="#ppt_x"/>
                                          </p:val>
                                        </p:tav>
                                        <p:tav tm="100000">
                                          <p:val>
                                            <p:strVal val="#ppt_x"/>
                                          </p:val>
                                        </p:tav>
                                      </p:tavLst>
                                    </p:anim>
                                    <p:anim calcmode="lin" valueType="num">
                                      <p:cBhvr>
                                        <p:cTn id="28"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69B1C35-E9A0-4268-9E6F-F2208DCFDF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397" y="380994"/>
            <a:ext cx="6096012" cy="6096012"/>
          </a:xfrm>
          <a:prstGeom prst="rect">
            <a:avLst/>
          </a:prstGeom>
        </p:spPr>
      </p:pic>
      <p:sp>
        <p:nvSpPr>
          <p:cNvPr id="5" name="CustomText1">
            <a:extLst>
              <a:ext uri="{FF2B5EF4-FFF2-40B4-BE49-F238E27FC236}">
                <a16:creationId xmlns:a16="http://schemas.microsoft.com/office/drawing/2014/main" id="{64072DE7-7135-4B0B-AFC9-4968055EAE3F}"/>
              </a:ext>
            </a:extLst>
          </p:cNvPr>
          <p:cNvSpPr txBox="1"/>
          <p:nvPr/>
        </p:nvSpPr>
        <p:spPr>
          <a:xfrm>
            <a:off x="6454066" y="2760183"/>
            <a:ext cx="1043005" cy="1681584"/>
          </a:xfrm>
          <a:prstGeom prst="rect">
            <a:avLst/>
          </a:prstGeom>
          <a:noFill/>
          <a:ln>
            <a:noFill/>
          </a:ln>
        </p:spPr>
        <p:txBody>
          <a:bodyPr wrap="none" tIns="90000" bIns="90000" anchor="ctr" anchorCtr="0">
            <a:prstTxWarp prst="textPlain">
              <a:avLst/>
            </a:prstTxWarp>
            <a:noAutofit/>
          </a:bodyPr>
          <a:lstStyle/>
          <a:p>
            <a:r>
              <a:rPr lang="en-US" sz="1600" dirty="0">
                <a:solidFill>
                  <a:srgbClr val="FFD268"/>
                </a:solidFill>
                <a:latin typeface="Impact" panose="020B0806030902050204" pitchFamily="34" charset="0"/>
              </a:rPr>
              <a:t>2</a:t>
            </a:r>
          </a:p>
        </p:txBody>
      </p:sp>
      <p:sp>
        <p:nvSpPr>
          <p:cNvPr id="6" name="ValueShape1">
            <a:extLst>
              <a:ext uri="{FF2B5EF4-FFF2-40B4-BE49-F238E27FC236}">
                <a16:creationId xmlns:a16="http://schemas.microsoft.com/office/drawing/2014/main" id="{E17F4AC4-A6A1-4BFC-AE11-34DA8E79FE84}"/>
              </a:ext>
            </a:extLst>
          </p:cNvPr>
          <p:cNvSpPr/>
          <p:nvPr/>
        </p:nvSpPr>
        <p:spPr bwMode="auto">
          <a:xfrm>
            <a:off x="7497071" y="1568655"/>
            <a:ext cx="3383056" cy="4044782"/>
          </a:xfrm>
          <a:custGeom>
            <a:avLst/>
            <a:gdLst>
              <a:gd name="connsiteX0" fmla="*/ 825500 w 2052462"/>
              <a:gd name="connsiteY0" fmla="*/ 0 h 2453924"/>
              <a:gd name="connsiteX1" fmla="*/ 2052462 w 2052462"/>
              <a:gd name="connsiteY1" fmla="*/ 1226962 h 2453924"/>
              <a:gd name="connsiteX2" fmla="*/ 825500 w 2052462"/>
              <a:gd name="connsiteY2" fmla="*/ 2453924 h 2453924"/>
              <a:gd name="connsiteX3" fmla="*/ 45039 w 2052462"/>
              <a:gd name="connsiteY3" fmla="*/ 2173746 h 2453924"/>
              <a:gd name="connsiteX4" fmla="*/ 0 w 2052462"/>
              <a:gd name="connsiteY4" fmla="*/ 2132812 h 2453924"/>
              <a:gd name="connsiteX5" fmla="*/ 42093 w 2052462"/>
              <a:gd name="connsiteY5" fmla="*/ 2094555 h 2453924"/>
              <a:gd name="connsiteX6" fmla="*/ 191916 w 2052462"/>
              <a:gd name="connsiteY6" fmla="*/ 1912968 h 2453924"/>
              <a:gd name="connsiteX7" fmla="*/ 235656 w 2052462"/>
              <a:gd name="connsiteY7" fmla="*/ 1832383 h 2453924"/>
              <a:gd name="connsiteX8" fmla="*/ 352362 w 2052462"/>
              <a:gd name="connsiteY8" fmla="*/ 1928674 h 2453924"/>
              <a:gd name="connsiteX9" fmla="*/ 825500 w 2052462"/>
              <a:gd name="connsiteY9" fmla="*/ 2073198 h 2453924"/>
              <a:gd name="connsiteX10" fmla="*/ 1671736 w 2052462"/>
              <a:gd name="connsiteY10" fmla="*/ 1226962 h 2453924"/>
              <a:gd name="connsiteX11" fmla="*/ 825500 w 2052462"/>
              <a:gd name="connsiteY11" fmla="*/ 380726 h 2453924"/>
              <a:gd name="connsiteX12" fmla="*/ 352362 w 2052462"/>
              <a:gd name="connsiteY12" fmla="*/ 525250 h 2453924"/>
              <a:gd name="connsiteX13" fmla="*/ 235656 w 2052462"/>
              <a:gd name="connsiteY13" fmla="*/ 621541 h 2453924"/>
              <a:gd name="connsiteX14" fmla="*/ 191916 w 2052462"/>
              <a:gd name="connsiteY14" fmla="*/ 540956 h 2453924"/>
              <a:gd name="connsiteX15" fmla="*/ 42093 w 2052462"/>
              <a:gd name="connsiteY15" fmla="*/ 359369 h 2453924"/>
              <a:gd name="connsiteX16" fmla="*/ 0 w 2052462"/>
              <a:gd name="connsiteY16" fmla="*/ 321112 h 2453924"/>
              <a:gd name="connsiteX17" fmla="*/ 45039 w 2052462"/>
              <a:gd name="connsiteY17" fmla="*/ 280179 h 2453924"/>
              <a:gd name="connsiteX18" fmla="*/ 825500 w 2052462"/>
              <a:gd name="connsiteY18" fmla="*/ 0 h 245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52462" h="2453924">
                <a:moveTo>
                  <a:pt x="825500" y="0"/>
                </a:moveTo>
                <a:cubicBezTo>
                  <a:pt x="1503132" y="0"/>
                  <a:pt x="2052462" y="549330"/>
                  <a:pt x="2052462" y="1226962"/>
                </a:cubicBezTo>
                <a:cubicBezTo>
                  <a:pt x="2052462" y="1904594"/>
                  <a:pt x="1503132" y="2453924"/>
                  <a:pt x="825500" y="2453924"/>
                </a:cubicBezTo>
                <a:cubicBezTo>
                  <a:pt x="529036" y="2453924"/>
                  <a:pt x="257130" y="2348779"/>
                  <a:pt x="45039" y="2173746"/>
                </a:cubicBezTo>
                <a:lnTo>
                  <a:pt x="0" y="2132812"/>
                </a:lnTo>
                <a:lnTo>
                  <a:pt x="42093" y="2094555"/>
                </a:lnTo>
                <a:cubicBezTo>
                  <a:pt x="97602" y="2039046"/>
                  <a:pt x="147817" y="1978243"/>
                  <a:pt x="191916" y="1912968"/>
                </a:cubicBezTo>
                <a:lnTo>
                  <a:pt x="235656" y="1832383"/>
                </a:lnTo>
                <a:lnTo>
                  <a:pt x="352362" y="1928674"/>
                </a:lnTo>
                <a:cubicBezTo>
                  <a:pt x="487422" y="2019919"/>
                  <a:pt x="650239" y="2073198"/>
                  <a:pt x="825500" y="2073198"/>
                </a:cubicBezTo>
                <a:cubicBezTo>
                  <a:pt x="1292863" y="2073198"/>
                  <a:pt x="1671736" y="1694325"/>
                  <a:pt x="1671736" y="1226962"/>
                </a:cubicBezTo>
                <a:cubicBezTo>
                  <a:pt x="1671736" y="759599"/>
                  <a:pt x="1292863" y="380726"/>
                  <a:pt x="825500" y="380726"/>
                </a:cubicBezTo>
                <a:cubicBezTo>
                  <a:pt x="650239" y="380726"/>
                  <a:pt x="487422" y="434005"/>
                  <a:pt x="352362" y="525250"/>
                </a:cubicBezTo>
                <a:lnTo>
                  <a:pt x="235656" y="621541"/>
                </a:lnTo>
                <a:lnTo>
                  <a:pt x="191916" y="540956"/>
                </a:lnTo>
                <a:cubicBezTo>
                  <a:pt x="147817" y="475681"/>
                  <a:pt x="97602" y="414878"/>
                  <a:pt x="42093" y="359369"/>
                </a:cubicBezTo>
                <a:lnTo>
                  <a:pt x="0" y="321112"/>
                </a:lnTo>
                <a:lnTo>
                  <a:pt x="45039" y="280179"/>
                </a:lnTo>
                <a:cubicBezTo>
                  <a:pt x="257130" y="105145"/>
                  <a:pt x="529036" y="0"/>
                  <a:pt x="825500" y="0"/>
                </a:cubicBezTo>
                <a:close/>
              </a:path>
            </a:pathLst>
          </a:custGeom>
          <a:solidFill>
            <a:srgbClr val="FFE4DB"/>
          </a:solidFill>
          <a:ln>
            <a:noFill/>
          </a:ln>
        </p:spPr>
        <p:txBody>
          <a:bodyPr vert="horz" wrap="square" lIns="91440" tIns="45720" rIns="91440" bIns="45720" numCol="1" rtlCol="0" anchor="t" anchorCtr="0" compatLnSpc="1">
            <a:prstTxWarp prst="textNoShape">
              <a:avLst/>
            </a:prstTxWarp>
          </a:bodyPr>
          <a:lstStyle/>
          <a:p>
            <a:pPr algn="l"/>
            <a:endParaRPr lang="zh-CN" altLang="en-US" dirty="0"/>
          </a:p>
        </p:txBody>
      </p:sp>
      <p:sp>
        <p:nvSpPr>
          <p:cNvPr id="7" name="文本框 6">
            <a:extLst>
              <a:ext uri="{FF2B5EF4-FFF2-40B4-BE49-F238E27FC236}">
                <a16:creationId xmlns:a16="http://schemas.microsoft.com/office/drawing/2014/main" id="{A62472E4-9EFC-43F9-82AD-2F44DBCE745C}"/>
              </a:ext>
            </a:extLst>
          </p:cNvPr>
          <p:cNvSpPr txBox="1"/>
          <p:nvPr/>
        </p:nvSpPr>
        <p:spPr>
          <a:xfrm>
            <a:off x="7736667" y="2631479"/>
            <a:ext cx="2297959" cy="1754326"/>
          </a:xfrm>
          <a:prstGeom prst="rect">
            <a:avLst/>
          </a:prstGeom>
          <a:noFill/>
        </p:spPr>
        <p:txBody>
          <a:bodyPr wrap="square" rtlCol="0">
            <a:spAutoFit/>
          </a:bodyPr>
          <a:lstStyle/>
          <a:p>
            <a:pPr algn="ctr"/>
            <a:r>
              <a:rPr lang="en-US" altLang="zh-CN" sz="5400" b="1">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rPr>
              <a:t>KHÁM PHÁ</a:t>
            </a:r>
            <a:endParaRPr lang="zh-CN" altLang="en-US" sz="5400" b="1" dirty="0">
              <a:solidFill>
                <a:schemeClr val="tx1">
                  <a:lumMod val="95000"/>
                  <a:lumOff val="5000"/>
                </a:schemeClr>
              </a:solidFill>
              <a:latin typeface="Arial" panose="020B0604020202020204" pitchFamily="34" charset="0"/>
              <a:ea typeface="仓耳玄三M W05" panose="02020400000000000000" pitchFamily="18" charset="-122"/>
              <a:cs typeface="Arial" panose="020B0604020202020204" pitchFamily="34" charset="0"/>
            </a:endParaRPr>
          </a:p>
        </p:txBody>
      </p:sp>
    </p:spTree>
    <p:extLst>
      <p:ext uri="{BB962C8B-B14F-4D97-AF65-F5344CB8AC3E}">
        <p14:creationId xmlns:p14="http://schemas.microsoft.com/office/powerpoint/2010/main" val="1196011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183074" y="417940"/>
            <a:ext cx="10777433" cy="646331"/>
            <a:chOff x="238537" y="232458"/>
            <a:chExt cx="10777433" cy="646331"/>
          </a:xfrm>
        </p:grpSpPr>
        <p:sp>
          <p:nvSpPr>
            <p:cNvPr id="13" name="TextBox 12"/>
            <p:cNvSpPr txBox="1"/>
            <p:nvPr/>
          </p:nvSpPr>
          <p:spPr>
            <a:xfrm>
              <a:off x="722280" y="232458"/>
              <a:ext cx="10293690" cy="646331"/>
            </a:xfrm>
            <a:prstGeom prst="rect">
              <a:avLst/>
            </a:prstGeom>
            <a:noFill/>
          </p:spPr>
          <p:txBody>
            <a:bodyPr wrap="square" rtlCol="0">
              <a:spAutoFit/>
            </a:bodyPr>
            <a:lstStyle/>
            <a:p>
              <a:r>
                <a:rPr lang="en-US" sz="3600" b="1" dirty="0">
                  <a:solidFill>
                    <a:srgbClr val="008200"/>
                  </a:solidFill>
                  <a:latin typeface="Arial" pitchFamily="34" charset="0"/>
                  <a:cs typeface="Arial" pitchFamily="34" charset="0"/>
                </a:rPr>
                <a:t> </a:t>
              </a:r>
              <a:r>
                <a:rPr lang="en-US" sz="3200" b="1" dirty="0" smtClean="0">
                  <a:solidFill>
                    <a:srgbClr val="008200"/>
                  </a:solidFill>
                  <a:latin typeface="Arial" pitchFamily="34" charset="0"/>
                  <a:cs typeface="Arial" pitchFamily="34" charset="0"/>
                </a:rPr>
                <a:t>Kể tên các đồ dùng học tập của em</a:t>
              </a:r>
              <a:endParaRPr lang="vi-VN" sz="3200" b="1" dirty="0">
                <a:solidFill>
                  <a:srgbClr val="008200"/>
                </a:solidFill>
                <a:latin typeface="Arial" pitchFamily="34" charset="0"/>
                <a:cs typeface="Arial" pitchFamily="34" charset="0"/>
              </a:endParaRPr>
            </a:p>
          </p:txBody>
        </p:sp>
        <p:sp>
          <p:nvSpPr>
            <p:cNvPr id="14" name="Oval 13"/>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 pitchFamily="34" charset="0"/>
                  <a:cs typeface="Arial" pitchFamily="34" charset="0"/>
                </a:rPr>
                <a:t>1</a:t>
              </a:r>
              <a:endParaRPr lang="en-US" sz="3600" b="1" dirty="0">
                <a:latin typeface="Arial" pitchFamily="34" charset="0"/>
                <a:cs typeface="Arial" pitchFamily="34" charset="0"/>
              </a:endParaRPr>
            </a:p>
          </p:txBody>
        </p:sp>
      </p:gr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529" b="100000" l="3383" r="92857"/>
                    </a14:imgEffect>
                  </a14:imgLayer>
                </a14:imgProps>
              </a:ext>
              <a:ext uri="{28A0092B-C50C-407E-A947-70E740481C1C}">
                <a14:useLocalDpi xmlns:a14="http://schemas.microsoft.com/office/drawing/2010/main" val="0"/>
              </a:ext>
            </a:extLst>
          </a:blip>
          <a:srcRect l="6312" t="6878" r="8159"/>
          <a:stretch/>
        </p:blipFill>
        <p:spPr>
          <a:xfrm>
            <a:off x="7498027" y="2365214"/>
            <a:ext cx="2611406" cy="2020171"/>
          </a:xfrm>
          <a:prstGeom prst="rect">
            <a:avLst/>
          </a:prstGeom>
        </p:spPr>
      </p:pic>
      <p:pic>
        <p:nvPicPr>
          <p:cNvPr id="16" name="Picture 1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100000" l="2637" r="95508">
                        <a14:foregroundMark x1="10449" y1="33496" x2="47168" y2="16602"/>
                        <a14:foregroundMark x1="9570" y1="28809" x2="56348" y2="9570"/>
                        <a14:foregroundMark x1="7422" y1="27148" x2="71777" y2="4492"/>
                        <a14:foregroundMark x1="7227" y1="21777" x2="61035" y2="195"/>
                        <a14:foregroundMark x1="7227" y1="23828" x2="3027" y2="33203"/>
                      </a14:backgroundRemoval>
                    </a14:imgEffect>
                  </a14:imgLayer>
                </a14:imgProps>
              </a:ext>
              <a:ext uri="{28A0092B-C50C-407E-A947-70E740481C1C}">
                <a14:useLocalDpi xmlns:a14="http://schemas.microsoft.com/office/drawing/2010/main" val="0"/>
              </a:ext>
            </a:extLst>
          </a:blip>
          <a:srcRect l="3703" t="10806" r="6639" b="14620"/>
          <a:stretch/>
        </p:blipFill>
        <p:spPr>
          <a:xfrm>
            <a:off x="1457394" y="2356134"/>
            <a:ext cx="2439713" cy="2029251"/>
          </a:xfrm>
          <a:prstGeom prst="rect">
            <a:avLst/>
          </a:prstGeom>
        </p:spPr>
      </p:pic>
      <p:cxnSp>
        <p:nvCxnSpPr>
          <p:cNvPr id="7" name="Straight Connector 6"/>
          <p:cNvCxnSpPr/>
          <p:nvPr/>
        </p:nvCxnSpPr>
        <p:spPr>
          <a:xfrm>
            <a:off x="4045527" y="1053301"/>
            <a:ext cx="3020291" cy="10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281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600"/>
                                        <p:tgtEl>
                                          <p:spTgt spid="2"/>
                                        </p:tgtEl>
                                      </p:cBhvr>
                                    </p:animEffect>
                                  </p:childTnLst>
                                </p:cTn>
                              </p:par>
                              <p:par>
                                <p:cTn id="15" presetID="6"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529" b="100000" l="3383" r="92857"/>
                    </a14:imgEffect>
                  </a14:imgLayer>
                </a14:imgProps>
              </a:ext>
              <a:ext uri="{28A0092B-C50C-407E-A947-70E740481C1C}">
                <a14:useLocalDpi xmlns:a14="http://schemas.microsoft.com/office/drawing/2010/main" val="0"/>
              </a:ext>
            </a:extLst>
          </a:blip>
          <a:srcRect l="6312" t="6878" r="8159"/>
          <a:stretch/>
        </p:blipFill>
        <p:spPr>
          <a:xfrm>
            <a:off x="308288" y="844495"/>
            <a:ext cx="2167022" cy="1676398"/>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6957" b="96957" l="1370" r="100000"/>
                    </a14:imgEffect>
                  </a14:imgLayer>
                </a14:imgProps>
              </a:ext>
              <a:ext uri="{28A0092B-C50C-407E-A947-70E740481C1C}">
                <a14:useLocalDpi xmlns:a14="http://schemas.microsoft.com/office/drawing/2010/main" val="0"/>
              </a:ext>
            </a:extLst>
          </a:blip>
          <a:stretch>
            <a:fillRect/>
          </a:stretch>
        </p:blipFill>
        <p:spPr>
          <a:xfrm>
            <a:off x="5283346" y="603794"/>
            <a:ext cx="2085975" cy="2190750"/>
          </a:xfrm>
          <a:prstGeom prst="rect">
            <a:avLst/>
          </a:prstGeom>
        </p:spPr>
      </p:pic>
      <p:pic>
        <p:nvPicPr>
          <p:cNvPr id="4" name="Picture 3"/>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162749" y="844495"/>
            <a:ext cx="2029251" cy="2029251"/>
          </a:xfrm>
          <a:prstGeom prst="rect">
            <a:avLst/>
          </a:prstGeom>
        </p:spPr>
      </p:pic>
      <p:pic>
        <p:nvPicPr>
          <p:cNvPr id="5" name="Picture 4"/>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43952" t="9606" r="42105" b="8092"/>
          <a:stretch/>
        </p:blipFill>
        <p:spPr>
          <a:xfrm rot="2143430">
            <a:off x="8966581" y="206634"/>
            <a:ext cx="440357" cy="2599265"/>
          </a:xfrm>
          <a:prstGeom prst="rect">
            <a:avLst/>
          </a:prstGeom>
        </p:spPr>
      </p:pic>
      <p:pic>
        <p:nvPicPr>
          <p:cNvPr id="6" name="Picture 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100000" l="2637" r="95508">
                        <a14:foregroundMark x1="10449" y1="33496" x2="47168" y2="16602"/>
                        <a14:foregroundMark x1="9570" y1="28809" x2="56348" y2="9570"/>
                        <a14:foregroundMark x1="7422" y1="27148" x2="71777" y2="4492"/>
                        <a14:foregroundMark x1="7227" y1="21777" x2="61035" y2="195"/>
                        <a14:foregroundMark x1="7227" y1="23828" x2="3027" y2="33203"/>
                      </a14:backgroundRemoval>
                    </a14:imgEffect>
                  </a14:imgLayer>
                </a14:imgProps>
              </a:ext>
              <a:ext uri="{28A0092B-C50C-407E-A947-70E740481C1C}">
                <a14:useLocalDpi xmlns:a14="http://schemas.microsoft.com/office/drawing/2010/main" val="0"/>
              </a:ext>
            </a:extLst>
          </a:blip>
          <a:srcRect l="3703" t="10806" r="6639" b="14620"/>
          <a:stretch/>
        </p:blipFill>
        <p:spPr>
          <a:xfrm>
            <a:off x="2660580" y="597436"/>
            <a:ext cx="2439713" cy="2029251"/>
          </a:xfrm>
          <a:prstGeom prst="rect">
            <a:avLst/>
          </a:prstGeom>
        </p:spPr>
      </p:pic>
      <p:pic>
        <p:nvPicPr>
          <p:cNvPr id="7" name="Picture 6"/>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750" b="97750" l="24750" r="83917"/>
                    </a14:imgEffect>
                  </a14:imgLayer>
                </a14:imgProps>
              </a:ext>
              <a:ext uri="{28A0092B-C50C-407E-A947-70E740481C1C}">
                <a14:useLocalDpi xmlns:a14="http://schemas.microsoft.com/office/drawing/2010/main" val="0"/>
              </a:ext>
            </a:extLst>
          </a:blip>
          <a:srcRect l="26140" r="16550" b="1525"/>
          <a:stretch/>
        </p:blipFill>
        <p:spPr>
          <a:xfrm>
            <a:off x="4968215" y="3696396"/>
            <a:ext cx="1184000" cy="2034452"/>
          </a:xfrm>
          <a:prstGeom prst="rect">
            <a:avLst/>
          </a:prstGeom>
        </p:spPr>
      </p:pic>
      <p:pic>
        <p:nvPicPr>
          <p:cNvPr id="8" name="Picture 7"/>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foregroundMark x1="37333" y1="53333" x2="57333" y2="52444"/>
                        <a14:foregroundMark x1="36444" y1="42667" x2="57333" y2="46667"/>
                        <a14:foregroundMark x1="30667" y1="44000" x2="40889" y2="53778"/>
                        <a14:foregroundMark x1="36444" y1="39556" x2="56000" y2="37333"/>
                      </a14:backgroundRemoval>
                    </a14:imgEffect>
                  </a14:imgLayer>
                </a14:imgProps>
              </a:ext>
              <a:ext uri="{28A0092B-C50C-407E-A947-70E740481C1C}">
                <a14:useLocalDpi xmlns:a14="http://schemas.microsoft.com/office/drawing/2010/main" val="0"/>
              </a:ext>
            </a:extLst>
          </a:blip>
          <a:srcRect l="9579" t="12411" r="15331" b="5649"/>
          <a:stretch/>
        </p:blipFill>
        <p:spPr>
          <a:xfrm>
            <a:off x="326262" y="3835585"/>
            <a:ext cx="1609288" cy="1756074"/>
          </a:xfrm>
          <a:prstGeom prst="rect">
            <a:avLst/>
          </a:prstGeom>
        </p:spPr>
      </p:pic>
      <p:pic>
        <p:nvPicPr>
          <p:cNvPr id="9" name="Picture 8"/>
          <p:cNvPicPr>
            <a:picLocks noChangeAspect="1"/>
          </p:cNvPicPr>
          <p:nvPr/>
        </p:nvPicPr>
        <p:blipFill>
          <a:blip r:embed="rId16" cstate="print">
            <a:extLst>
              <a:ext uri="{BEBA8EAE-BF5A-486C-A8C5-ECC9F3942E4B}">
                <a14:imgProps xmlns:a14="http://schemas.microsoft.com/office/drawing/2010/main">
                  <a14:imgLayer r:embed="rId17">
                    <a14:imgEffect>
                      <a14:backgroundRemoval t="6250" b="89915" l="6917" r="93000"/>
                    </a14:imgEffect>
                  </a14:imgLayer>
                </a14:imgProps>
              </a:ext>
              <a:ext uri="{28A0092B-C50C-407E-A947-70E740481C1C}">
                <a14:useLocalDpi xmlns:a14="http://schemas.microsoft.com/office/drawing/2010/main" val="0"/>
              </a:ext>
            </a:extLst>
          </a:blip>
          <a:stretch>
            <a:fillRect/>
          </a:stretch>
        </p:blipFill>
        <p:spPr>
          <a:xfrm rot="18436168">
            <a:off x="1861516" y="4096421"/>
            <a:ext cx="2505590" cy="1469946"/>
          </a:xfrm>
          <a:prstGeom prst="rect">
            <a:avLst/>
          </a:prstGeom>
        </p:spPr>
      </p:pic>
      <p:pic>
        <p:nvPicPr>
          <p:cNvPr id="10" name="Picture 9"/>
          <p:cNvPicPr>
            <a:picLocks noChangeAspect="1"/>
          </p:cNvPicPr>
          <p:nvPr/>
        </p:nvPicPr>
        <p:blipFill rotWithShape="1">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14431" t="16508" r="14134" b="3645"/>
          <a:stretch/>
        </p:blipFill>
        <p:spPr>
          <a:xfrm>
            <a:off x="7062889" y="3677394"/>
            <a:ext cx="1837134" cy="2053454"/>
          </a:xfrm>
          <a:prstGeom prst="rect">
            <a:avLst/>
          </a:prstGeom>
        </p:spPr>
      </p:pic>
      <p:sp>
        <p:nvSpPr>
          <p:cNvPr id="15" name="TextBox 14"/>
          <p:cNvSpPr txBox="1"/>
          <p:nvPr/>
        </p:nvSpPr>
        <p:spPr>
          <a:xfrm>
            <a:off x="850373" y="2471053"/>
            <a:ext cx="1495804" cy="584775"/>
          </a:xfrm>
          <a:prstGeom prst="rect">
            <a:avLst/>
          </a:prstGeom>
          <a:noFill/>
        </p:spPr>
        <p:txBody>
          <a:bodyPr wrap="square" rtlCol="0">
            <a:spAutoFit/>
          </a:bodyPr>
          <a:lstStyle/>
          <a:p>
            <a:r>
              <a:rPr lang="en-US" sz="3200" b="1" dirty="0" smtClean="0">
                <a:solidFill>
                  <a:srgbClr val="FF0000"/>
                </a:solidFill>
                <a:latin typeface="Arial" pitchFamily="34" charset="0"/>
                <a:cs typeface="Arial" pitchFamily="34" charset="0"/>
              </a:rPr>
              <a:t>Sách</a:t>
            </a:r>
            <a:endParaRPr lang="vi-VN" sz="3200" b="1" dirty="0">
              <a:solidFill>
                <a:srgbClr val="FF0000"/>
              </a:solidFill>
              <a:latin typeface="Arial" pitchFamily="34" charset="0"/>
              <a:cs typeface="Arial" pitchFamily="34" charset="0"/>
            </a:endParaRPr>
          </a:p>
        </p:txBody>
      </p:sp>
      <p:sp>
        <p:nvSpPr>
          <p:cNvPr id="16" name="TextBox 15"/>
          <p:cNvSpPr txBox="1"/>
          <p:nvPr/>
        </p:nvSpPr>
        <p:spPr>
          <a:xfrm>
            <a:off x="3635653" y="2794544"/>
            <a:ext cx="1333290" cy="584775"/>
          </a:xfrm>
          <a:prstGeom prst="rect">
            <a:avLst/>
          </a:prstGeom>
          <a:noFill/>
        </p:spPr>
        <p:txBody>
          <a:bodyPr wrap="square" rtlCol="0">
            <a:spAutoFit/>
          </a:bodyPr>
          <a:lstStyle/>
          <a:p>
            <a:r>
              <a:rPr lang="en-US" sz="3200" b="1" dirty="0" smtClean="0">
                <a:solidFill>
                  <a:srgbClr val="FF0000"/>
                </a:solidFill>
                <a:latin typeface="Arial" pitchFamily="34" charset="0"/>
                <a:cs typeface="Arial" pitchFamily="34" charset="0"/>
              </a:rPr>
              <a:t>Vở</a:t>
            </a:r>
            <a:endParaRPr lang="vi-VN" sz="3200" b="1" dirty="0">
              <a:solidFill>
                <a:srgbClr val="FF0000"/>
              </a:solidFill>
              <a:latin typeface="Arial" pitchFamily="34" charset="0"/>
              <a:cs typeface="Arial" pitchFamily="34" charset="0"/>
            </a:endParaRPr>
          </a:p>
        </p:txBody>
      </p:sp>
      <p:sp>
        <p:nvSpPr>
          <p:cNvPr id="17" name="TextBox 16"/>
          <p:cNvSpPr txBox="1"/>
          <p:nvPr/>
        </p:nvSpPr>
        <p:spPr>
          <a:xfrm>
            <a:off x="5411682" y="2831170"/>
            <a:ext cx="2837499" cy="584775"/>
          </a:xfrm>
          <a:prstGeom prst="rect">
            <a:avLst/>
          </a:prstGeom>
          <a:noFill/>
        </p:spPr>
        <p:txBody>
          <a:bodyPr wrap="square" rtlCol="0">
            <a:spAutoFit/>
          </a:bodyPr>
          <a:lstStyle/>
          <a:p>
            <a:r>
              <a:rPr lang="en-US" sz="3200" b="1" dirty="0" smtClean="0">
                <a:solidFill>
                  <a:srgbClr val="FF0000"/>
                </a:solidFill>
                <a:latin typeface="Arial" pitchFamily="34" charset="0"/>
                <a:cs typeface="Arial" pitchFamily="34" charset="0"/>
              </a:rPr>
              <a:t>Thước kẻ</a:t>
            </a:r>
            <a:endParaRPr lang="vi-VN" sz="3200" b="1" dirty="0">
              <a:solidFill>
                <a:srgbClr val="FF0000"/>
              </a:solidFill>
              <a:latin typeface="Arial" pitchFamily="34" charset="0"/>
              <a:cs typeface="Arial" pitchFamily="34" charset="0"/>
            </a:endParaRPr>
          </a:p>
        </p:txBody>
      </p:sp>
      <p:sp>
        <p:nvSpPr>
          <p:cNvPr id="18" name="TextBox 17"/>
          <p:cNvSpPr txBox="1"/>
          <p:nvPr/>
        </p:nvSpPr>
        <p:spPr>
          <a:xfrm>
            <a:off x="7768009" y="2831170"/>
            <a:ext cx="2837499" cy="584775"/>
          </a:xfrm>
          <a:prstGeom prst="rect">
            <a:avLst/>
          </a:prstGeom>
          <a:noFill/>
        </p:spPr>
        <p:txBody>
          <a:bodyPr wrap="square" rtlCol="0">
            <a:spAutoFit/>
          </a:bodyPr>
          <a:lstStyle/>
          <a:p>
            <a:r>
              <a:rPr lang="en-US" sz="3200" b="1" dirty="0" smtClean="0">
                <a:solidFill>
                  <a:srgbClr val="FF0000"/>
                </a:solidFill>
                <a:latin typeface="Arial" pitchFamily="34" charset="0"/>
                <a:cs typeface="Arial" pitchFamily="34" charset="0"/>
              </a:rPr>
              <a:t>Bút mực</a:t>
            </a:r>
            <a:endParaRPr lang="vi-VN" sz="3200" b="1" dirty="0">
              <a:solidFill>
                <a:srgbClr val="FF0000"/>
              </a:solidFill>
              <a:latin typeface="Arial" pitchFamily="34" charset="0"/>
              <a:cs typeface="Arial" pitchFamily="34" charset="0"/>
            </a:endParaRPr>
          </a:p>
        </p:txBody>
      </p:sp>
      <p:sp>
        <p:nvSpPr>
          <p:cNvPr id="19" name="TextBox 18"/>
          <p:cNvSpPr txBox="1"/>
          <p:nvPr/>
        </p:nvSpPr>
        <p:spPr>
          <a:xfrm>
            <a:off x="10124338" y="2809578"/>
            <a:ext cx="1859116" cy="584775"/>
          </a:xfrm>
          <a:prstGeom prst="rect">
            <a:avLst/>
          </a:prstGeom>
          <a:noFill/>
        </p:spPr>
        <p:txBody>
          <a:bodyPr wrap="square" rtlCol="0">
            <a:spAutoFit/>
          </a:bodyPr>
          <a:lstStyle/>
          <a:p>
            <a:r>
              <a:rPr lang="en-US" sz="3200" b="1" dirty="0" smtClean="0">
                <a:solidFill>
                  <a:srgbClr val="FF0000"/>
                </a:solidFill>
                <a:latin typeface="Arial" pitchFamily="34" charset="0"/>
                <a:cs typeface="Arial" pitchFamily="34" charset="0"/>
              </a:rPr>
              <a:t>Bút chì</a:t>
            </a:r>
            <a:endParaRPr lang="vi-VN" sz="3200" b="1" dirty="0">
              <a:solidFill>
                <a:srgbClr val="FF0000"/>
              </a:solidFill>
              <a:latin typeface="Arial" pitchFamily="34" charset="0"/>
              <a:cs typeface="Arial" pitchFamily="34" charset="0"/>
            </a:endParaRPr>
          </a:p>
        </p:txBody>
      </p:sp>
      <p:sp>
        <p:nvSpPr>
          <p:cNvPr id="20" name="TextBox 19"/>
          <p:cNvSpPr txBox="1"/>
          <p:nvPr/>
        </p:nvSpPr>
        <p:spPr>
          <a:xfrm>
            <a:off x="594962" y="5565873"/>
            <a:ext cx="1333290" cy="584775"/>
          </a:xfrm>
          <a:prstGeom prst="rect">
            <a:avLst/>
          </a:prstGeom>
          <a:noFill/>
        </p:spPr>
        <p:txBody>
          <a:bodyPr wrap="square" rtlCol="0">
            <a:spAutoFit/>
          </a:bodyPr>
          <a:lstStyle/>
          <a:p>
            <a:r>
              <a:rPr lang="en-US" sz="3200" b="1" dirty="0" smtClean="0">
                <a:solidFill>
                  <a:srgbClr val="FF0000"/>
                </a:solidFill>
                <a:latin typeface="Arial" pitchFamily="34" charset="0"/>
                <a:cs typeface="Arial" pitchFamily="34" charset="0"/>
              </a:rPr>
              <a:t>Tẩy</a:t>
            </a:r>
            <a:endParaRPr lang="vi-VN" sz="3200" b="1" dirty="0">
              <a:solidFill>
                <a:srgbClr val="FF0000"/>
              </a:solidFill>
              <a:latin typeface="Arial" pitchFamily="34" charset="0"/>
              <a:cs typeface="Arial" pitchFamily="34" charset="0"/>
            </a:endParaRPr>
          </a:p>
        </p:txBody>
      </p:sp>
      <p:sp>
        <p:nvSpPr>
          <p:cNvPr id="21" name="TextBox 20"/>
          <p:cNvSpPr txBox="1"/>
          <p:nvPr/>
        </p:nvSpPr>
        <p:spPr>
          <a:xfrm>
            <a:off x="2235647" y="5627107"/>
            <a:ext cx="1333290" cy="584775"/>
          </a:xfrm>
          <a:prstGeom prst="rect">
            <a:avLst/>
          </a:prstGeom>
          <a:noFill/>
        </p:spPr>
        <p:txBody>
          <a:bodyPr wrap="square" rtlCol="0">
            <a:spAutoFit/>
          </a:bodyPr>
          <a:lstStyle/>
          <a:p>
            <a:r>
              <a:rPr lang="en-US" sz="3200" b="1" dirty="0" smtClean="0">
                <a:solidFill>
                  <a:srgbClr val="FF0000"/>
                </a:solidFill>
                <a:latin typeface="Arial" pitchFamily="34" charset="0"/>
                <a:cs typeface="Arial" pitchFamily="34" charset="0"/>
              </a:rPr>
              <a:t>Kéo</a:t>
            </a:r>
            <a:endParaRPr lang="vi-VN" sz="3200" b="1" dirty="0">
              <a:solidFill>
                <a:srgbClr val="FF0000"/>
              </a:solidFill>
              <a:latin typeface="Arial" pitchFamily="34" charset="0"/>
              <a:cs typeface="Arial" pitchFamily="34" charset="0"/>
            </a:endParaRPr>
          </a:p>
        </p:txBody>
      </p:sp>
      <p:sp>
        <p:nvSpPr>
          <p:cNvPr id="22" name="TextBox 21"/>
          <p:cNvSpPr txBox="1"/>
          <p:nvPr/>
        </p:nvSpPr>
        <p:spPr>
          <a:xfrm>
            <a:off x="4457848" y="5627107"/>
            <a:ext cx="2372583" cy="584775"/>
          </a:xfrm>
          <a:prstGeom prst="rect">
            <a:avLst/>
          </a:prstGeom>
          <a:noFill/>
        </p:spPr>
        <p:txBody>
          <a:bodyPr wrap="square" rtlCol="0">
            <a:spAutoFit/>
          </a:bodyPr>
          <a:lstStyle/>
          <a:p>
            <a:r>
              <a:rPr lang="en-US" sz="3200" b="1" dirty="0" smtClean="0">
                <a:solidFill>
                  <a:srgbClr val="FF0000"/>
                </a:solidFill>
                <a:latin typeface="Arial" pitchFamily="34" charset="0"/>
                <a:cs typeface="Arial" pitchFamily="34" charset="0"/>
              </a:rPr>
              <a:t>Bút màu</a:t>
            </a:r>
            <a:endParaRPr lang="vi-VN" sz="3200" b="1" dirty="0">
              <a:solidFill>
                <a:srgbClr val="FF0000"/>
              </a:solidFill>
              <a:latin typeface="Arial" pitchFamily="34" charset="0"/>
              <a:cs typeface="Arial" pitchFamily="34" charset="0"/>
            </a:endParaRPr>
          </a:p>
        </p:txBody>
      </p:sp>
      <p:sp>
        <p:nvSpPr>
          <p:cNvPr id="23" name="TextBox 22"/>
          <p:cNvSpPr txBox="1"/>
          <p:nvPr/>
        </p:nvSpPr>
        <p:spPr>
          <a:xfrm>
            <a:off x="7175183" y="5657554"/>
            <a:ext cx="2372583" cy="584775"/>
          </a:xfrm>
          <a:prstGeom prst="rect">
            <a:avLst/>
          </a:prstGeom>
          <a:noFill/>
        </p:spPr>
        <p:txBody>
          <a:bodyPr wrap="square" rtlCol="0">
            <a:spAutoFit/>
          </a:bodyPr>
          <a:lstStyle/>
          <a:p>
            <a:r>
              <a:rPr lang="en-US" sz="3200" b="1" dirty="0" smtClean="0">
                <a:solidFill>
                  <a:srgbClr val="FF0000"/>
                </a:solidFill>
                <a:latin typeface="Arial" pitchFamily="34" charset="0"/>
                <a:cs typeface="Arial" pitchFamily="34" charset="0"/>
              </a:rPr>
              <a:t>Bút nhớ</a:t>
            </a:r>
            <a:endParaRPr lang="vi-VN" sz="3200" b="1" dirty="0">
              <a:solidFill>
                <a:srgbClr val="FF0000"/>
              </a:solidFill>
              <a:latin typeface="Arial" pitchFamily="34" charset="0"/>
              <a:cs typeface="Arial" pitchFamily="34" charset="0"/>
            </a:endParaRPr>
          </a:p>
        </p:txBody>
      </p:sp>
      <p:pic>
        <p:nvPicPr>
          <p:cNvPr id="24" name="Picture 23"/>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18750" b="73250" l="20250" r="84125">
                        <a14:foregroundMark x1="45500" y1="48875" x2="73625" y2="62500"/>
                        <a14:foregroundMark x1="71250" y1="47750" x2="72500" y2="59125"/>
                        <a14:foregroundMark x1="63750" y1="65750" x2="68750" y2="63625"/>
                      </a14:backgroundRemoval>
                    </a14:imgEffect>
                  </a14:imgLayer>
                </a14:imgProps>
              </a:ext>
              <a:ext uri="{28A0092B-C50C-407E-A947-70E740481C1C}">
                <a14:useLocalDpi xmlns:a14="http://schemas.microsoft.com/office/drawing/2010/main" val="0"/>
              </a:ext>
            </a:extLst>
          </a:blip>
          <a:srcRect l="19357" t="18012" r="18604" b="25848"/>
          <a:stretch/>
        </p:blipFill>
        <p:spPr>
          <a:xfrm>
            <a:off x="9613611" y="4050287"/>
            <a:ext cx="1653221" cy="1496011"/>
          </a:xfrm>
          <a:prstGeom prst="rect">
            <a:avLst/>
          </a:prstGeom>
        </p:spPr>
      </p:pic>
      <p:sp>
        <p:nvSpPr>
          <p:cNvPr id="25" name="TextBox 24"/>
          <p:cNvSpPr txBox="1"/>
          <p:nvPr/>
        </p:nvSpPr>
        <p:spPr>
          <a:xfrm>
            <a:off x="9547765" y="5546298"/>
            <a:ext cx="2372583" cy="584775"/>
          </a:xfrm>
          <a:prstGeom prst="rect">
            <a:avLst/>
          </a:prstGeom>
          <a:noFill/>
        </p:spPr>
        <p:txBody>
          <a:bodyPr wrap="square" rtlCol="0">
            <a:spAutoFit/>
          </a:bodyPr>
          <a:lstStyle/>
          <a:p>
            <a:r>
              <a:rPr lang="en-US" sz="3200" b="1" dirty="0" smtClean="0">
                <a:solidFill>
                  <a:srgbClr val="FF0000"/>
                </a:solidFill>
                <a:latin typeface="Arial" pitchFamily="34" charset="0"/>
                <a:cs typeface="Arial" pitchFamily="34" charset="0"/>
              </a:rPr>
              <a:t>Dập ghim</a:t>
            </a:r>
            <a:endParaRPr lang="vi-VN" sz="32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40037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30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90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nodeType="withEffect">
                                  <p:stCondLst>
                                    <p:cond delay="150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200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par>
                                <p:cTn id="30" presetID="53" presetClass="entr" presetSubtype="16" fill="hold" nodeType="withEffect">
                                  <p:stCondLst>
                                    <p:cond delay="250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53" presetClass="entr" presetSubtype="16" fill="hold" nodeType="withEffect">
                                  <p:stCondLst>
                                    <p:cond delay="300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par>
                                <p:cTn id="40" presetID="53" presetClass="entr" presetSubtype="16" fill="hold" nodeType="withEffect">
                                  <p:stCondLst>
                                    <p:cond delay="350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par>
                                <p:cTn id="45" presetID="53" presetClass="entr" presetSubtype="16" fill="hold" nodeType="withEffect">
                                  <p:stCondLst>
                                    <p:cond delay="400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par>
                                <p:cTn id="50" presetID="53" presetClass="entr" presetSubtype="16" fill="hold" nodeType="withEffect">
                                  <p:stCondLst>
                                    <p:cond delay="450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ppt_x</p:attrName>
                                        </p:attrNameLst>
                                      </p:cBhvr>
                                      <p:tavLst>
                                        <p:tav tm="0">
                                          <p:val>
                                            <p:strVal val="#ppt_x"/>
                                          </p:val>
                                        </p:tav>
                                        <p:tav tm="100000">
                                          <p:val>
                                            <p:strVal val="#ppt_x"/>
                                          </p:val>
                                        </p:tav>
                                      </p:tavLst>
                                    </p:anim>
                                    <p:anim calcmode="lin" valueType="num">
                                      <p:cBhvr>
                                        <p:cTn id="6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1000"/>
                                        <p:tgtEl>
                                          <p:spTgt spid="16"/>
                                        </p:tgtEl>
                                      </p:cBhvr>
                                    </p:animEffect>
                                    <p:anim calcmode="lin" valueType="num">
                                      <p:cBhvr>
                                        <p:cTn id="67" dur="1000" fill="hold"/>
                                        <p:tgtEl>
                                          <p:spTgt spid="16"/>
                                        </p:tgtEl>
                                        <p:attrNameLst>
                                          <p:attrName>ppt_x</p:attrName>
                                        </p:attrNameLst>
                                      </p:cBhvr>
                                      <p:tavLst>
                                        <p:tav tm="0">
                                          <p:val>
                                            <p:strVal val="#ppt_x"/>
                                          </p:val>
                                        </p:tav>
                                        <p:tav tm="100000">
                                          <p:val>
                                            <p:strVal val="#ppt_x"/>
                                          </p:val>
                                        </p:tav>
                                      </p:tavLst>
                                    </p:anim>
                                    <p:anim calcmode="lin" valueType="num">
                                      <p:cBhvr>
                                        <p:cTn id="6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1000"/>
                                        <p:tgtEl>
                                          <p:spTgt spid="17"/>
                                        </p:tgtEl>
                                      </p:cBhvr>
                                    </p:animEffect>
                                    <p:anim calcmode="lin" valueType="num">
                                      <p:cBhvr>
                                        <p:cTn id="74" dur="1000" fill="hold"/>
                                        <p:tgtEl>
                                          <p:spTgt spid="17"/>
                                        </p:tgtEl>
                                        <p:attrNameLst>
                                          <p:attrName>ppt_x</p:attrName>
                                        </p:attrNameLst>
                                      </p:cBhvr>
                                      <p:tavLst>
                                        <p:tav tm="0">
                                          <p:val>
                                            <p:strVal val="#ppt_x"/>
                                          </p:val>
                                        </p:tav>
                                        <p:tav tm="100000">
                                          <p:val>
                                            <p:strVal val="#ppt_x"/>
                                          </p:val>
                                        </p:tav>
                                      </p:tavLst>
                                    </p:anim>
                                    <p:anim calcmode="lin" valueType="num">
                                      <p:cBhvr>
                                        <p:cTn id="7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1000"/>
                                        <p:tgtEl>
                                          <p:spTgt spid="18"/>
                                        </p:tgtEl>
                                      </p:cBhvr>
                                    </p:animEffect>
                                    <p:anim calcmode="lin" valueType="num">
                                      <p:cBhvr>
                                        <p:cTn id="81" dur="1000" fill="hold"/>
                                        <p:tgtEl>
                                          <p:spTgt spid="18"/>
                                        </p:tgtEl>
                                        <p:attrNameLst>
                                          <p:attrName>ppt_x</p:attrName>
                                        </p:attrNameLst>
                                      </p:cBhvr>
                                      <p:tavLst>
                                        <p:tav tm="0">
                                          <p:val>
                                            <p:strVal val="#ppt_x"/>
                                          </p:val>
                                        </p:tav>
                                        <p:tav tm="100000">
                                          <p:val>
                                            <p:strVal val="#ppt_x"/>
                                          </p:val>
                                        </p:tav>
                                      </p:tavLst>
                                    </p:anim>
                                    <p:anim calcmode="lin" valueType="num">
                                      <p:cBhvr>
                                        <p:cTn id="8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fade">
                                      <p:cBhvr>
                                        <p:cTn id="87" dur="1000"/>
                                        <p:tgtEl>
                                          <p:spTgt spid="19"/>
                                        </p:tgtEl>
                                      </p:cBhvr>
                                    </p:animEffect>
                                    <p:anim calcmode="lin" valueType="num">
                                      <p:cBhvr>
                                        <p:cTn id="88" dur="1000" fill="hold"/>
                                        <p:tgtEl>
                                          <p:spTgt spid="19"/>
                                        </p:tgtEl>
                                        <p:attrNameLst>
                                          <p:attrName>ppt_x</p:attrName>
                                        </p:attrNameLst>
                                      </p:cBhvr>
                                      <p:tavLst>
                                        <p:tav tm="0">
                                          <p:val>
                                            <p:strVal val="#ppt_x"/>
                                          </p:val>
                                        </p:tav>
                                        <p:tav tm="100000">
                                          <p:val>
                                            <p:strVal val="#ppt_x"/>
                                          </p:val>
                                        </p:tav>
                                      </p:tavLst>
                                    </p:anim>
                                    <p:anim calcmode="lin" valueType="num">
                                      <p:cBhvr>
                                        <p:cTn id="8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fade">
                                      <p:cBhvr>
                                        <p:cTn id="94" dur="1000"/>
                                        <p:tgtEl>
                                          <p:spTgt spid="20"/>
                                        </p:tgtEl>
                                      </p:cBhvr>
                                    </p:animEffect>
                                    <p:anim calcmode="lin" valueType="num">
                                      <p:cBhvr>
                                        <p:cTn id="95" dur="1000" fill="hold"/>
                                        <p:tgtEl>
                                          <p:spTgt spid="20"/>
                                        </p:tgtEl>
                                        <p:attrNameLst>
                                          <p:attrName>ppt_x</p:attrName>
                                        </p:attrNameLst>
                                      </p:cBhvr>
                                      <p:tavLst>
                                        <p:tav tm="0">
                                          <p:val>
                                            <p:strVal val="#ppt_x"/>
                                          </p:val>
                                        </p:tav>
                                        <p:tav tm="100000">
                                          <p:val>
                                            <p:strVal val="#ppt_x"/>
                                          </p:val>
                                        </p:tav>
                                      </p:tavLst>
                                    </p:anim>
                                    <p:anim calcmode="lin" valueType="num">
                                      <p:cBhvr>
                                        <p:cTn id="9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21"/>
                                        </p:tgtEl>
                                        <p:attrNameLst>
                                          <p:attrName>style.visibility</p:attrName>
                                        </p:attrNameLst>
                                      </p:cBhvr>
                                      <p:to>
                                        <p:strVal val="visible"/>
                                      </p:to>
                                    </p:set>
                                    <p:animEffect transition="in" filter="fade">
                                      <p:cBhvr>
                                        <p:cTn id="101" dur="1000"/>
                                        <p:tgtEl>
                                          <p:spTgt spid="21"/>
                                        </p:tgtEl>
                                      </p:cBhvr>
                                    </p:animEffect>
                                    <p:anim calcmode="lin" valueType="num">
                                      <p:cBhvr>
                                        <p:cTn id="102" dur="1000" fill="hold"/>
                                        <p:tgtEl>
                                          <p:spTgt spid="21"/>
                                        </p:tgtEl>
                                        <p:attrNameLst>
                                          <p:attrName>ppt_x</p:attrName>
                                        </p:attrNameLst>
                                      </p:cBhvr>
                                      <p:tavLst>
                                        <p:tav tm="0">
                                          <p:val>
                                            <p:strVal val="#ppt_x"/>
                                          </p:val>
                                        </p:tav>
                                        <p:tav tm="100000">
                                          <p:val>
                                            <p:strVal val="#ppt_x"/>
                                          </p:val>
                                        </p:tav>
                                      </p:tavLst>
                                    </p:anim>
                                    <p:anim calcmode="lin" valueType="num">
                                      <p:cBhvr>
                                        <p:cTn id="10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grpId="0" nodeType="click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fade">
                                      <p:cBhvr>
                                        <p:cTn id="108" dur="1000"/>
                                        <p:tgtEl>
                                          <p:spTgt spid="22"/>
                                        </p:tgtEl>
                                      </p:cBhvr>
                                    </p:animEffect>
                                    <p:anim calcmode="lin" valueType="num">
                                      <p:cBhvr>
                                        <p:cTn id="109" dur="1000" fill="hold"/>
                                        <p:tgtEl>
                                          <p:spTgt spid="22"/>
                                        </p:tgtEl>
                                        <p:attrNameLst>
                                          <p:attrName>ppt_x</p:attrName>
                                        </p:attrNameLst>
                                      </p:cBhvr>
                                      <p:tavLst>
                                        <p:tav tm="0">
                                          <p:val>
                                            <p:strVal val="#ppt_x"/>
                                          </p:val>
                                        </p:tav>
                                        <p:tav tm="100000">
                                          <p:val>
                                            <p:strVal val="#ppt_x"/>
                                          </p:val>
                                        </p:tav>
                                      </p:tavLst>
                                    </p:anim>
                                    <p:anim calcmode="lin" valueType="num">
                                      <p:cBhvr>
                                        <p:cTn id="11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42" presetClass="entr" presetSubtype="0" fill="hold" grpId="0" nodeType="clickEffect">
                                  <p:stCondLst>
                                    <p:cond delay="0"/>
                                  </p:stCondLst>
                                  <p:childTnLst>
                                    <p:set>
                                      <p:cBhvr>
                                        <p:cTn id="114" dur="1" fill="hold">
                                          <p:stCondLst>
                                            <p:cond delay="0"/>
                                          </p:stCondLst>
                                        </p:cTn>
                                        <p:tgtEl>
                                          <p:spTgt spid="23"/>
                                        </p:tgtEl>
                                        <p:attrNameLst>
                                          <p:attrName>style.visibility</p:attrName>
                                        </p:attrNameLst>
                                      </p:cBhvr>
                                      <p:to>
                                        <p:strVal val="visible"/>
                                      </p:to>
                                    </p:set>
                                    <p:animEffect transition="in" filter="fade">
                                      <p:cBhvr>
                                        <p:cTn id="115" dur="1000"/>
                                        <p:tgtEl>
                                          <p:spTgt spid="23"/>
                                        </p:tgtEl>
                                      </p:cBhvr>
                                    </p:animEffect>
                                    <p:anim calcmode="lin" valueType="num">
                                      <p:cBhvr>
                                        <p:cTn id="116" dur="1000" fill="hold"/>
                                        <p:tgtEl>
                                          <p:spTgt spid="23"/>
                                        </p:tgtEl>
                                        <p:attrNameLst>
                                          <p:attrName>ppt_x</p:attrName>
                                        </p:attrNameLst>
                                      </p:cBhvr>
                                      <p:tavLst>
                                        <p:tav tm="0">
                                          <p:val>
                                            <p:strVal val="#ppt_x"/>
                                          </p:val>
                                        </p:tav>
                                        <p:tav tm="100000">
                                          <p:val>
                                            <p:strVal val="#ppt_x"/>
                                          </p:val>
                                        </p:tav>
                                      </p:tavLst>
                                    </p:anim>
                                    <p:anim calcmode="lin" valueType="num">
                                      <p:cBhvr>
                                        <p:cTn id="1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42" presetClass="entr" presetSubtype="0" fill="hold" grpId="0" nodeType="clickEffect">
                                  <p:stCondLst>
                                    <p:cond delay="0"/>
                                  </p:stCondLst>
                                  <p:childTnLst>
                                    <p:set>
                                      <p:cBhvr>
                                        <p:cTn id="121" dur="1" fill="hold">
                                          <p:stCondLst>
                                            <p:cond delay="0"/>
                                          </p:stCondLst>
                                        </p:cTn>
                                        <p:tgtEl>
                                          <p:spTgt spid="25"/>
                                        </p:tgtEl>
                                        <p:attrNameLst>
                                          <p:attrName>style.visibility</p:attrName>
                                        </p:attrNameLst>
                                      </p:cBhvr>
                                      <p:to>
                                        <p:strVal val="visible"/>
                                      </p:to>
                                    </p:set>
                                    <p:animEffect transition="in" filter="fade">
                                      <p:cBhvr>
                                        <p:cTn id="122" dur="1000"/>
                                        <p:tgtEl>
                                          <p:spTgt spid="25"/>
                                        </p:tgtEl>
                                      </p:cBhvr>
                                    </p:animEffect>
                                    <p:anim calcmode="lin" valueType="num">
                                      <p:cBhvr>
                                        <p:cTn id="123" dur="1000" fill="hold"/>
                                        <p:tgtEl>
                                          <p:spTgt spid="25"/>
                                        </p:tgtEl>
                                        <p:attrNameLst>
                                          <p:attrName>ppt_x</p:attrName>
                                        </p:attrNameLst>
                                      </p:cBhvr>
                                      <p:tavLst>
                                        <p:tav tm="0">
                                          <p:val>
                                            <p:strVal val="#ppt_x"/>
                                          </p:val>
                                        </p:tav>
                                        <p:tav tm="100000">
                                          <p:val>
                                            <p:strVal val="#ppt_x"/>
                                          </p:val>
                                        </p:tav>
                                      </p:tavLst>
                                    </p:anim>
                                    <p:anim calcmode="lin" valueType="num">
                                      <p:cBhvr>
                                        <p:cTn id="1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P spid="23" grpId="0"/>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2192</TotalTime>
  <Words>388</Words>
  <Application>Microsoft Office PowerPoint</Application>
  <PresentationFormat>Widescreen</PresentationFormat>
  <Paragraphs>73</Paragraphs>
  <Slides>18</Slides>
  <Notes>2</Notes>
  <HiddenSlides>0</HiddenSlides>
  <MMClips>3</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18</vt:i4>
      </vt:variant>
    </vt:vector>
  </HeadingPairs>
  <TitlesOfParts>
    <vt:vector size="34" baseType="lpstr">
      <vt:lpstr>Aachen</vt:lpstr>
      <vt:lpstr>Arial</vt:lpstr>
      <vt:lpstr>Calibri</vt:lpstr>
      <vt:lpstr>Calibri Light</vt:lpstr>
      <vt:lpstr>等线</vt:lpstr>
      <vt:lpstr>等线 Light</vt:lpstr>
      <vt:lpstr>HP001 4 hàng</vt:lpstr>
      <vt:lpstr>HP001 4H</vt:lpstr>
      <vt:lpstr>iCiel Crocante</vt:lpstr>
      <vt:lpstr>Impact</vt:lpstr>
      <vt:lpstr>Times New Roman</vt:lpstr>
      <vt:lpstr>仓耳玄三M W05</vt:lpstr>
      <vt:lpstr>包图小白体</vt:lpstr>
      <vt:lpstr>思源黑体 CN Bold</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10 PRO</cp:lastModifiedBy>
  <cp:revision>243</cp:revision>
  <dcterms:created xsi:type="dcterms:W3CDTF">2021-05-29T04:05:18Z</dcterms:created>
  <dcterms:modified xsi:type="dcterms:W3CDTF">2022-11-22T14:09:47Z</dcterms:modified>
</cp:coreProperties>
</file>