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20" r:id="rId4"/>
    <p:sldMasterId id="2147483734" r:id="rId5"/>
  </p:sldMasterIdLst>
  <p:notesMasterIdLst>
    <p:notesMasterId r:id="rId15"/>
  </p:notesMasterIdLst>
  <p:sldIdLst>
    <p:sldId id="496" r:id="rId6"/>
    <p:sldId id="499" r:id="rId7"/>
    <p:sldId id="310" r:id="rId8"/>
    <p:sldId id="500" r:id="rId9"/>
    <p:sldId id="495" r:id="rId10"/>
    <p:sldId id="497" r:id="rId11"/>
    <p:sldId id="498" r:id="rId12"/>
    <p:sldId id="501" r:id="rId13"/>
    <p:sldId id="4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DF617-4C85-44D5-993E-B04C6D9E92B0}"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C689-0797-4A8F-B2C6-5687E1566F8F}" type="slidenum">
              <a:rPr lang="en-US" smtClean="0"/>
              <a:t>‹#›</a:t>
            </a:fld>
            <a:endParaRPr lang="en-US"/>
          </a:p>
        </p:txBody>
      </p:sp>
    </p:spTree>
    <p:extLst>
      <p:ext uri="{BB962C8B-B14F-4D97-AF65-F5344CB8AC3E}">
        <p14:creationId xmlns:p14="http://schemas.microsoft.com/office/powerpoint/2010/main" val="306232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4C689-0797-4A8F-B2C6-5687E1566F8F}" type="slidenum">
              <a:rPr lang="en-US" smtClean="0"/>
              <a:t>3</a:t>
            </a:fld>
            <a:endParaRPr lang="en-US"/>
          </a:p>
        </p:txBody>
      </p:sp>
    </p:spTree>
    <p:extLst>
      <p:ext uri="{BB962C8B-B14F-4D97-AF65-F5344CB8AC3E}">
        <p14:creationId xmlns:p14="http://schemas.microsoft.com/office/powerpoint/2010/main" val="347478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65166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917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21079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7715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5645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33957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01679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57912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2950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99843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3599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70497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55083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25037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12268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11/22/2022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84642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EABC84-CD79-4F8A-8B2C-0631AD15B4AB}"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613942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BDFCF6C-AB48-4145-9CD2-DA00EAC05549}"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413962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1AA50D9-D237-4433-99FB-A444C1A586A4}"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495925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3BDABC-F711-4597-8ABF-D3394326ECCE}"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561307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6C7A6F7-9955-464D-82FD-B7D9443146B5}"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36437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BDA4E9E-1171-4EE8-90F0-24EE25EB2D42}"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72664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359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F4FD877-DAE7-4EF7-8996-E93FC9594007}"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866353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FD54639-9C0D-4FAF-95F6-C4F4176C7433}"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919579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DE6DB5-6B02-4C92-A039-03756B2BBDC8}"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452949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C92F941-B879-467C-A3C5-8166A920575D}"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610267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FB9262C-F0CB-4946-A9E2-D9A99654B6DC}"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754047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4247966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2276088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947953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11/22/2022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23136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11/22/2022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19726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58065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11/22/2022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81838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11/22/2022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791780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11/22/2022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928084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11/22/2022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949432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960388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452942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3723712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1541733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470787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89678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72347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6128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5243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35163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60934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27526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3987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39875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36104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8613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14329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90815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5119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12637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592106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t>11/22/2022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161511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defRPr/>
            </a:pPr>
            <a:fld id="{F8E7CA22-7B4E-411B-8058-F1CACA9C7BA5}"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8639079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11/22/2022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301745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675759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49320"/>
            <a:ext cx="12339373" cy="44748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628" y="2109865"/>
            <a:ext cx="5458691" cy="3496872"/>
          </a:xfrm>
          <a:prstGeom prst="rect">
            <a:avLst/>
          </a:prstGeom>
        </p:spPr>
      </p:pic>
      <p:sp>
        <p:nvSpPr>
          <p:cNvPr id="7" name="Rectangle 6"/>
          <p:cNvSpPr/>
          <p:nvPr/>
        </p:nvSpPr>
        <p:spPr>
          <a:xfrm>
            <a:off x="3527002" y="2849445"/>
            <a:ext cx="4931158"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Tiếng</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Việt</a:t>
            </a:r>
            <a:endParaRPr lang="en-US" sz="4400" dirty="0">
              <a:solidFill>
                <a:srgbClr val="FF0000"/>
              </a:solidFill>
              <a:latin typeface="HP001 5H" panose="020B0603050302020204" pitchFamily="34" charset="0"/>
              <a:cs typeface="HP001 5H" panose="020B0603050302020204" pitchFamily="34" charset="0"/>
            </a:endParaRPr>
          </a:p>
        </p:txBody>
      </p:sp>
      <p:sp>
        <p:nvSpPr>
          <p:cNvPr id="10" name="Rectangle 9"/>
          <p:cNvSpPr/>
          <p:nvPr/>
        </p:nvSpPr>
        <p:spPr>
          <a:xfrm>
            <a:off x="1177635" y="96571"/>
            <a:ext cx="9767455"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Chào</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mừng</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các</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em</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đến</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với</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tiết</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học</a:t>
            </a:r>
            <a:endParaRPr lang="en-US" sz="4400" dirty="0">
              <a:solidFill>
                <a:srgbClr val="FF0000"/>
              </a:solidFill>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124324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9964" y="2632364"/>
            <a:ext cx="9130145"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Múa</a:t>
            </a:r>
            <a:r>
              <a:rPr lang="en-US" sz="3600" dirty="0" smtClean="0">
                <a:solidFill>
                  <a:srgbClr val="FF0000"/>
                </a:solidFill>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hát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Bài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dục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buổi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sáng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127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24603" y="2053700"/>
            <a:ext cx="2109440" cy="19416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066" y="615272"/>
            <a:ext cx="6344528" cy="1114581"/>
          </a:xfrm>
          <a:prstGeom prst="rect">
            <a:avLst/>
          </a:prstGeom>
        </p:spPr>
      </p:pic>
      <p:sp>
        <p:nvSpPr>
          <p:cNvPr id="8" name="Rectangle 7"/>
          <p:cNvSpPr/>
          <p:nvPr/>
        </p:nvSpPr>
        <p:spPr>
          <a:xfrm>
            <a:off x="4145980" y="2315696"/>
            <a:ext cx="4931158"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Đọc</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mở</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rộng</a:t>
            </a:r>
            <a:endParaRPr lang="en-US" sz="4400" dirty="0">
              <a:solidFill>
                <a:srgbClr val="FF0000"/>
              </a:solidFill>
              <a:latin typeface="HP001 5H" panose="020B0603050302020204" pitchFamily="34" charset="0"/>
              <a:cs typeface="HP001 5H"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4"/>
            <a:ext cx="12095018" cy="6899564"/>
          </a:xfrm>
          <a:prstGeom prst="rect">
            <a:avLst/>
          </a:prstGeom>
        </p:spPr>
      </p:pic>
      <p:sp>
        <p:nvSpPr>
          <p:cNvPr id="3" name="Rectangle 2"/>
          <p:cNvSpPr/>
          <p:nvPr/>
        </p:nvSpPr>
        <p:spPr>
          <a:xfrm>
            <a:off x="3957033" y="2662535"/>
            <a:ext cx="4374916"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THỰC HÀNH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2431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28113"/>
            <a:ext cx="11222182" cy="683264"/>
          </a:xfrm>
          <a:prstGeom prst="rect">
            <a:avLst/>
          </a:prstGeom>
        </p:spPr>
        <p:txBody>
          <a:bodyPr wrap="square">
            <a:spAutoFit/>
          </a:bodyPr>
          <a:lstStyle/>
          <a:p>
            <a:pPr algn="just">
              <a:lnSpc>
                <a:spcPct val="120000"/>
              </a:lnSpc>
              <a:spcAft>
                <a:spcPts val="0"/>
              </a:spcAft>
            </a:pPr>
            <a:r>
              <a:rPr lang="vi-VN" sz="3200" b="1" dirty="0" smtClean="0">
                <a:solidFill>
                  <a:srgbClr val="000000"/>
                </a:solidFill>
                <a:latin typeface="Times New Roman" panose="02020603050405020304" pitchFamily="18" charset="0"/>
                <a:ea typeface="Times New Roman" panose="02020603050405020304" pitchFamily="18" charset="0"/>
              </a:rPr>
              <a:t>1</a:t>
            </a:r>
            <a:r>
              <a:rPr lang="vi-VN" sz="3200" b="1" dirty="0">
                <a:solidFill>
                  <a:srgbClr val="000000"/>
                </a:solidFill>
                <a:latin typeface="Times New Roman" panose="02020603050405020304" pitchFamily="18" charset="0"/>
                <a:ea typeface="Times New Roman" panose="02020603050405020304" pitchFamily="18" charset="0"/>
              </a:rPr>
              <a:t>. </a:t>
            </a:r>
            <a:r>
              <a:rPr lang="vi-VN" sz="3200" b="1" i="1" dirty="0">
                <a:solidFill>
                  <a:srgbClr val="000000"/>
                </a:solidFill>
                <a:latin typeface="Times New Roman" panose="02020603050405020304" pitchFamily="18" charset="0"/>
                <a:ea typeface="Times New Roman" panose="02020603050405020304" pitchFamily="18" charset="0"/>
              </a:rPr>
              <a:t>Cho biết phiếu đọc sách của bạn Nam có những nội dung </a:t>
            </a:r>
            <a:r>
              <a:rPr lang="vi-VN" sz="3200" b="1" i="1" dirty="0" smtClean="0">
                <a:solidFill>
                  <a:srgbClr val="000000"/>
                </a:solidFill>
                <a:latin typeface="Times New Roman" panose="02020603050405020304" pitchFamily="18" charset="0"/>
                <a:ea typeface="Times New Roman" panose="02020603050405020304" pitchFamily="18" charset="0"/>
              </a:rPr>
              <a:t>gì</a:t>
            </a:r>
            <a:r>
              <a:rPr lang="en-US" sz="3200" b="1" i="1" dirty="0" smtClean="0">
                <a:solidFill>
                  <a:srgbClr val="000000"/>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738" y="1111377"/>
            <a:ext cx="5372389" cy="24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20981" y="4024376"/>
            <a:ext cx="9393383" cy="1274195"/>
          </a:xfrm>
          <a:prstGeom prst="rect">
            <a:avLst/>
          </a:prstGeom>
        </p:spPr>
        <p:txBody>
          <a:bodyPr wrap="square">
            <a:spAutoFit/>
          </a:bodyPr>
          <a:lstStyle/>
          <a:p>
            <a:pPr algn="just">
              <a:lnSpc>
                <a:spcPct val="12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Em thấy những thông tin gì trong phiếu đọc sách của bạn Nam? </a:t>
            </a:r>
            <a:endParaRPr lang="en-US" sz="2800" dirty="0">
              <a:latin typeface="Times New Roman" panose="02020603050405020304" pitchFamily="18" charset="0"/>
              <a:ea typeface="Times New Roman" panose="02020603050405020304" pitchFamily="18" charset="0"/>
            </a:endParaRPr>
          </a:p>
        </p:txBody>
      </p:sp>
      <p:sp>
        <p:nvSpPr>
          <p:cNvPr id="4" name="Rectangle 3"/>
          <p:cNvSpPr/>
          <p:nvPr/>
        </p:nvSpPr>
        <p:spPr>
          <a:xfrm>
            <a:off x="1620981" y="5453334"/>
            <a:ext cx="7443641" cy="631711"/>
          </a:xfrm>
          <a:prstGeom prst="rect">
            <a:avLst/>
          </a:prstGeom>
        </p:spPr>
        <p:txBody>
          <a:bodyPr wrap="none">
            <a:spAutoFit/>
          </a:bodyPr>
          <a:lstStyle/>
          <a:p>
            <a:pPr algn="just">
              <a:lnSpc>
                <a:spcPct val="12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Theo em, phiếu đọc sách dùng để làm gì?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91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28113"/>
            <a:ext cx="11222182" cy="564257"/>
          </a:xfrm>
          <a:prstGeom prst="rect">
            <a:avLst/>
          </a:prstGeom>
        </p:spPr>
        <p:txBody>
          <a:bodyPr wrap="square">
            <a:spAutoFit/>
          </a:bodyPr>
          <a:lstStyle/>
          <a:p>
            <a:pPr algn="just">
              <a:lnSpc>
                <a:spcPct val="120000"/>
              </a:lnSpc>
              <a:spcAft>
                <a:spcPts val="0"/>
              </a:spcAft>
            </a:pPr>
            <a:r>
              <a:rPr lang="en-US" sz="2800" b="1" i="1" dirty="0" smtClean="0">
                <a:latin typeface="Times New Roman" panose="02020603050405020304" pitchFamily="18" charset="0"/>
                <a:cs typeface="Times New Roman" panose="02020603050405020304" pitchFamily="18" charset="0"/>
              </a:rPr>
              <a:t>2</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chép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tin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phiếu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78181" y="4509285"/>
            <a:ext cx="9393383" cy="1384995"/>
          </a:xfrm>
          <a:prstGeom prst="rect">
            <a:avLst/>
          </a:prstGeom>
        </p:spPr>
        <p:txBody>
          <a:bodyPr wrap="square">
            <a:spAutoFit/>
          </a:bodyPr>
          <a:lstStyle/>
          <a:p>
            <a:r>
              <a:rPr lang="en-US" sz="2800" dirty="0"/>
              <a:t>+ </a:t>
            </a:r>
            <a:r>
              <a:rPr lang="vi-VN" sz="2800" dirty="0"/>
              <a:t>Tên cuốn sách em đã đọc là gì? </a:t>
            </a:r>
            <a:endParaRPr lang="en-US" sz="2800" dirty="0"/>
          </a:p>
          <a:p>
            <a:r>
              <a:rPr lang="en-US" sz="2800" dirty="0"/>
              <a:t>+ </a:t>
            </a:r>
            <a:r>
              <a:rPr lang="vi-VN" sz="2800" dirty="0"/>
              <a:t>Tác giả của cuốn sách là ai? </a:t>
            </a:r>
            <a:endParaRPr lang="en-US" sz="2800" dirty="0"/>
          </a:p>
          <a:p>
            <a:r>
              <a:rPr lang="en-US" sz="2800" dirty="0"/>
              <a:t>+ </a:t>
            </a:r>
            <a:r>
              <a:rPr lang="vi-VN" sz="2800" dirty="0"/>
              <a:t>Điều em thấy thú vị nhất trong cuốn sách là gì?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380" y="1193741"/>
            <a:ext cx="5744037" cy="2830635"/>
          </a:xfrm>
          <a:prstGeom prst="rect">
            <a:avLst/>
          </a:prstGeom>
        </p:spPr>
      </p:pic>
    </p:spTree>
    <p:extLst>
      <p:ext uri="{BB962C8B-B14F-4D97-AF65-F5344CB8AC3E}">
        <p14:creationId xmlns:p14="http://schemas.microsoft.com/office/powerpoint/2010/main" val="25815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6908"/>
            <a:ext cx="10515600" cy="521566"/>
          </a:xfrm>
        </p:spPr>
        <p:txBody>
          <a:bodyPr>
            <a:normAutofit fontScale="90000"/>
          </a:bodyPr>
          <a:lstStyle/>
          <a:p>
            <a:r>
              <a:rPr lang="en-US" sz="3200" b="1" dirty="0"/>
              <a:t>3. </a:t>
            </a:r>
            <a:r>
              <a:rPr lang="en-US" sz="3200" i="1" dirty="0" err="1"/>
              <a:t>Nói</a:t>
            </a:r>
            <a:r>
              <a:rPr lang="en-US" sz="3200" i="1" dirty="0"/>
              <a:t> </a:t>
            </a:r>
            <a:r>
              <a:rPr lang="en-US" sz="3200" i="1" dirty="0" err="1"/>
              <a:t>về</a:t>
            </a:r>
            <a:r>
              <a:rPr lang="en-US" sz="3200" i="1" dirty="0"/>
              <a:t> </a:t>
            </a:r>
            <a:r>
              <a:rPr lang="en-US" sz="3200" i="1" dirty="0" err="1"/>
              <a:t>điều</a:t>
            </a:r>
            <a:r>
              <a:rPr lang="en-US" sz="3200" i="1" dirty="0"/>
              <a:t> </a:t>
            </a:r>
            <a:r>
              <a:rPr lang="en-US" sz="3200" i="1" dirty="0" err="1"/>
              <a:t>em</a:t>
            </a:r>
            <a:r>
              <a:rPr lang="en-US" sz="3200" i="1" dirty="0"/>
              <a:t> </a:t>
            </a:r>
            <a:r>
              <a:rPr lang="en-US" sz="3200" i="1" dirty="0" err="1"/>
              <a:t>thích</a:t>
            </a:r>
            <a:r>
              <a:rPr lang="en-US" sz="3200" i="1" dirty="0"/>
              <a:t> </a:t>
            </a:r>
            <a:r>
              <a:rPr lang="en-US" sz="3200" i="1" dirty="0" err="1"/>
              <a:t>nhất</a:t>
            </a:r>
            <a:r>
              <a:rPr lang="en-US" sz="3200" i="1" dirty="0"/>
              <a:t> </a:t>
            </a:r>
            <a:r>
              <a:rPr lang="en-US" sz="3200" i="1" dirty="0" err="1"/>
              <a:t>trong</a:t>
            </a:r>
            <a:r>
              <a:rPr lang="en-US" sz="3200" i="1" dirty="0"/>
              <a:t> </a:t>
            </a:r>
            <a:r>
              <a:rPr lang="en-US" sz="3200" i="1" dirty="0" err="1"/>
              <a:t>cuốn</a:t>
            </a:r>
            <a:r>
              <a:rPr lang="en-US" sz="3200" i="1" dirty="0"/>
              <a:t> </a:t>
            </a:r>
            <a:r>
              <a:rPr lang="en-US" sz="3200" i="1" dirty="0" err="1"/>
              <a:t>sách</a:t>
            </a:r>
            <a:r>
              <a:rPr lang="en-US" sz="3200" i="1" dirty="0"/>
              <a:t> </a:t>
            </a:r>
            <a:r>
              <a:rPr lang="en-US" sz="3200" i="1" dirty="0" err="1"/>
              <a:t>đã</a:t>
            </a:r>
            <a:r>
              <a:rPr lang="en-US" sz="3200" i="1" dirty="0"/>
              <a:t> </a:t>
            </a:r>
            <a:r>
              <a:rPr lang="en-US" sz="3200" i="1" dirty="0" err="1"/>
              <a:t>đọc</a:t>
            </a:r>
            <a:r>
              <a:rPr lang="en-US" sz="3200" i="1" dirty="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47" y="1288474"/>
            <a:ext cx="6423258" cy="3386604"/>
          </a:xfrm>
          <a:prstGeom prst="rect">
            <a:avLst/>
          </a:prstGeom>
        </p:spPr>
      </p:pic>
      <p:sp>
        <p:nvSpPr>
          <p:cNvPr id="5" name="Rectangle 4"/>
          <p:cNvSpPr/>
          <p:nvPr/>
        </p:nvSpPr>
        <p:spPr>
          <a:xfrm>
            <a:off x="1004453" y="4827478"/>
            <a:ext cx="10501747" cy="1643527"/>
          </a:xfrm>
          <a:prstGeom prst="rect">
            <a:avLst/>
          </a:prstGeom>
        </p:spPr>
        <p:txBody>
          <a:bodyPr wrap="square">
            <a:spAutoFit/>
          </a:bodyPr>
          <a:lstStyle/>
          <a:p>
            <a:pPr algn="just">
              <a:lnSpc>
                <a:spcPct val="12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Sách mang đến cho ta nhiều điều mới lạ và đẹp đẽ về thế giới xung quanh. Nhờ đọc sách, chúng ta hiểu biết nhiều hơn. Do vậy, chúng ta nên đọc sách mỗi ngày.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72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5" y="2651125"/>
            <a:ext cx="11076709" cy="1325563"/>
          </a:xfrm>
        </p:spPr>
        <p:txBody>
          <a:bodyPr>
            <a:normAutofit/>
          </a:bodyPr>
          <a:lstStyle/>
          <a:p>
            <a:r>
              <a:rPr lang="en-US" sz="3600" dirty="0" err="1" smtClean="0">
                <a:latin typeface="HP001 5H" panose="020B0603050302020204" pitchFamily="34" charset="0"/>
                <a:cs typeface="HP001 5H" panose="020B0603050302020204" pitchFamily="34" charset="0"/>
              </a:rPr>
              <a:t>Tìm</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đọc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thêm</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các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cuốn</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sách</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hoặc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bài</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thơ</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về</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thiếu</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nhi</a:t>
            </a:r>
            <a:endParaRPr lang="en-US" sz="3600" dirty="0">
              <a:latin typeface="HP001 5H" panose="020B0603050302020204" pitchFamily="34" charset="0"/>
              <a:cs typeface="HP001 5H" panose="020B0603050302020204" pitchFamily="34" charset="0"/>
            </a:endParaRPr>
          </a:p>
        </p:txBody>
      </p:sp>
      <p:sp>
        <p:nvSpPr>
          <p:cNvPr id="4" name="Rectangle 3"/>
          <p:cNvSpPr/>
          <p:nvPr/>
        </p:nvSpPr>
        <p:spPr>
          <a:xfrm>
            <a:off x="3651317" y="986135"/>
            <a:ext cx="3877985"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rPr>
              <a:t>VẬN DỤNG</a:t>
            </a:r>
            <a:endParaRPr lang="en-US" sz="5400" b="1" cap="none" spc="0"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530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69509" y="-2667002"/>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HOẠT</a:t>
            </a:r>
            <a:r>
              <a:rPr kumimoji="0" lang="en-US" sz="8000" b="1" i="0" u="none" strike="noStrike" kern="10" cap="none" spc="0" normalizeH="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ĐỘNG NỐI TIẾP</a:t>
            </a:r>
            <a:endPar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endParaRP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1775"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192</Words>
  <Application>Microsoft Office PowerPoint</Application>
  <PresentationFormat>Widescreen</PresentationFormat>
  <Paragraphs>19</Paragraphs>
  <Slides>9</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Arial</vt:lpstr>
      <vt:lpstr>Calibri</vt:lpstr>
      <vt:lpstr>Calibri Light</vt:lpstr>
      <vt:lpstr>HP001 5H</vt:lpstr>
      <vt:lpstr>黑体</vt:lpstr>
      <vt:lpstr>Times New Roman</vt:lpstr>
      <vt:lpstr>Office Theme</vt:lpstr>
      <vt:lpstr>2_Office Theme</vt:lpstr>
      <vt:lpstr>Default Design</vt:lpstr>
      <vt:lpstr>3_Office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3. Nói về điều em thích nhất trong cuốn sách đã đọc.</vt:lpstr>
      <vt:lpstr>Tìm đọc thêm các cuốn sách hoặc bài thơ về thiếu nhi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WINDOWS 10 PRO</cp:lastModifiedBy>
  <cp:revision>28</cp:revision>
  <dcterms:created xsi:type="dcterms:W3CDTF">2021-05-21T10:43:38Z</dcterms:created>
  <dcterms:modified xsi:type="dcterms:W3CDTF">2022-11-22T14:08:17Z</dcterms:modified>
</cp:coreProperties>
</file>