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5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</p:sldMasterIdLst>
  <p:notesMasterIdLst>
    <p:notesMasterId r:id="rId31"/>
  </p:notesMasterIdLst>
  <p:sldIdLst>
    <p:sldId id="348" r:id="rId3"/>
    <p:sldId id="327" r:id="rId4"/>
    <p:sldId id="257" r:id="rId5"/>
    <p:sldId id="325" r:id="rId6"/>
    <p:sldId id="302" r:id="rId7"/>
    <p:sldId id="328" r:id="rId8"/>
    <p:sldId id="340" r:id="rId9"/>
    <p:sldId id="341" r:id="rId10"/>
    <p:sldId id="329" r:id="rId11"/>
    <p:sldId id="343" r:id="rId12"/>
    <p:sldId id="344" r:id="rId13"/>
    <p:sldId id="345" r:id="rId14"/>
    <p:sldId id="347" r:id="rId15"/>
    <p:sldId id="349" r:id="rId16"/>
    <p:sldId id="330" r:id="rId17"/>
    <p:sldId id="346" r:id="rId18"/>
    <p:sldId id="312" r:id="rId19"/>
    <p:sldId id="336" r:id="rId20"/>
    <p:sldId id="331" r:id="rId21"/>
    <p:sldId id="334" r:id="rId22"/>
    <p:sldId id="335" r:id="rId23"/>
    <p:sldId id="337" r:id="rId24"/>
    <p:sldId id="332" r:id="rId25"/>
    <p:sldId id="323" r:id="rId26"/>
    <p:sldId id="350" r:id="rId27"/>
    <p:sldId id="315" r:id="rId28"/>
    <p:sldId id="338" r:id="rId29"/>
    <p:sldId id="283" r:id="rId30"/>
  </p:sldIdLst>
  <p:sldSz cx="16256000" cy="9144000"/>
  <p:notesSz cx="6858000" cy="9144000"/>
  <p:defaultTextStyle>
    <a:defPPr>
      <a:defRPr lang="en-US"/>
    </a:defPPr>
    <a:lvl1pPr marL="0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D4CF"/>
    <a:srgbClr val="FF6600"/>
    <a:srgbClr val="95DDFD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2" y="4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6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3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9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0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0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4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4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6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5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7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2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7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93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7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2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4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9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0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8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6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4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29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09" y="2133958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0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0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606018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1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9.wdp"/><Relationship Id="rId5" Type="http://schemas.openxmlformats.org/officeDocument/2006/relationships/image" Target="../media/image3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4" y="0"/>
            <a:ext cx="12849097" cy="733213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8" y="1447154"/>
            <a:ext cx="7653387" cy="267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966781" y="4025580"/>
            <a:ext cx="11748287" cy="30777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9600" b="1" dirty="0" err="1">
                <a:solidFill>
                  <a:srgbClr val="FF0000"/>
                </a:solidFill>
              </a:rPr>
              <a:t>Chào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mừng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các</a:t>
            </a:r>
            <a:r>
              <a:rPr lang="en-US" sz="9600" b="1" dirty="0">
                <a:solidFill>
                  <a:srgbClr val="FF0000"/>
                </a:solidFill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</a:rPr>
              <a:t>đến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với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tiết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Tiếng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Việt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135414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sách.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2564" y="42501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3836166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036316" y="439049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114286" y="1907884"/>
            <a:ext cx="1739153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29580" y="6276847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6638" y="6722220"/>
            <a:ext cx="6135297" cy="67710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tác giả</a:t>
            </a:r>
            <a:r>
              <a:rPr lang="nl-NL" sz="3600" dirty="0">
                <a:latin typeface="+mj-lt"/>
                <a:cs typeface="Times New Roman" pitchFamily="18" charset="0"/>
              </a:rPr>
              <a:t>: người viết ra cuốn sách.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66" y="6582711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7" grpId="0" animBg="1"/>
      <p:bldP spid="2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2243415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24213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43846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6412352" y="213682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49101" y="291235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854091" y="2275031"/>
            <a:ext cx="3263153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64684" y="4615713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9481" y="5264199"/>
            <a:ext cx="6721219" cy="67710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nhà xuất bản</a:t>
            </a:r>
            <a:r>
              <a:rPr lang="nl-NL" sz="3600" dirty="0">
                <a:latin typeface="+mj-lt"/>
                <a:cs typeface="Times New Roman" pitchFamily="18" charset="0"/>
              </a:rPr>
              <a:t>: nơi cuốn sách ra đời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5" y="4615713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6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471726" y="3872314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948" y="1287056"/>
            <a:ext cx="15183688" cy="2585259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340963"/>
            <a:ext cx="387141" cy="6169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60215" y="618443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48" y="10137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0949327" y="408113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75180" y="1281147"/>
            <a:ext cx="1817067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88">
            <a:off x="12319258" y="5002358"/>
            <a:ext cx="3664721" cy="45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3937549" y="477303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429176" y="5925613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39608" y="5975069"/>
            <a:ext cx="7053603" cy="1231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45" y="5533142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32565" y="24213"/>
            <a:ext cx="4668036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162190" y="4081130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/>
      <p:bldP spid="12" grpId="0" animBg="1"/>
      <p:bldP spid="16" grpId="0" animBg="1"/>
      <p:bldP spid="30" grpId="0" animBg="1"/>
      <p:bldP spid="31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8" y="566911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 sz="32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85" y="-319812"/>
            <a:ext cx="10148817" cy="403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915" y="955594"/>
            <a:ext cx="14937355" cy="1484439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8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1" y="5815061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349695"/>
            <a:ext cx="6917805" cy="5482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928251" y="3715441"/>
            <a:ext cx="6213269" cy="35086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Phân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công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theo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đoạn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Tất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cả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thành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viên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đều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Sửa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lỗi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cho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nếu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bạn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chưa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đúng</a:t>
            </a: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.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8282" y="5925446"/>
            <a:ext cx="2628408" cy="1409545"/>
            <a:chOff x="7548282" y="5925446"/>
            <a:chExt cx="2628408" cy="1409545"/>
          </a:xfrm>
        </p:grpSpPr>
        <p:sp>
          <p:nvSpPr>
            <p:cNvPr id="4" name="Oval Callout 3"/>
            <p:cNvSpPr/>
            <p:nvPr/>
          </p:nvSpPr>
          <p:spPr>
            <a:xfrm>
              <a:off x="7548282" y="5925446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66211" y="6134662"/>
              <a:ext cx="2610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4929" y="5090876"/>
            <a:ext cx="2754783" cy="773797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912112" y="4622760"/>
            <a:ext cx="2754783" cy="964007"/>
            <a:chOff x="11912112" y="4622760"/>
            <a:chExt cx="2754783" cy="964007"/>
          </a:xfrm>
        </p:grpSpPr>
        <p:sp>
          <p:nvSpPr>
            <p:cNvPr id="18" name="Oval Callout 17"/>
            <p:cNvSpPr/>
            <p:nvPr/>
          </p:nvSpPr>
          <p:spPr>
            <a:xfrm>
              <a:off x="11912112" y="4622760"/>
              <a:ext cx="2754783" cy="964007"/>
            </a:xfrm>
            <a:prstGeom prst="wedgeEllipseCallout">
              <a:avLst>
                <a:gd name="adj1" fmla="val -11257"/>
                <a:gd name="adj2" fmla="val 922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415" y="4873930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01219" y="5930846"/>
            <a:ext cx="2754783" cy="1154783"/>
            <a:chOff x="13501219" y="5930846"/>
            <a:chExt cx="2754783" cy="1154783"/>
          </a:xfrm>
        </p:grpSpPr>
        <p:sp>
          <p:nvSpPr>
            <p:cNvPr id="19" name="Oval Callout 18"/>
            <p:cNvSpPr/>
            <p:nvPr/>
          </p:nvSpPr>
          <p:spPr>
            <a:xfrm>
              <a:off x="13501219" y="5930846"/>
              <a:ext cx="2754783" cy="1154783"/>
            </a:xfrm>
            <a:prstGeom prst="wedgeEllipseCallout">
              <a:avLst>
                <a:gd name="adj1" fmla="val -27528"/>
                <a:gd name="adj2" fmla="val 88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01219" y="6092208"/>
              <a:ext cx="2610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455502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7653432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0776" y="5835385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prstTxWarp prst="textDoubleWave1">
              <a:avLst/>
            </a:prstTxWarp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2: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72672"/>
            <a:ext cx="16256000" cy="8990459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76773" y="489186"/>
            <a:ext cx="14751809" cy="923324"/>
          </a:xfrm>
          <a:prstGeom prst="rect">
            <a:avLst/>
          </a:prstGeom>
          <a:noFill/>
        </p:spPr>
        <p:txBody>
          <a:bodyPr wrap="none" lIns="162484" tIns="81241" rIns="162484" bIns="81241" rtlCol="0">
            <a:spAutoFit/>
          </a:bodyPr>
          <a:lstStyle/>
          <a:p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803" y="1702670"/>
            <a:ext cx="690788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18802" y="1653614"/>
            <a:ext cx="656591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9390" y="2774735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9390" y="4449396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9390" y="604000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9390" y="750448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097" y="281677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1097" y="4449428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1097" y="6019015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1097" y="752553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smtClean="0">
                <a:latin typeface="Times New Roman" pitchFamily="18" charset="0"/>
                <a:cs typeface="Times New Roman" pitchFamily="18" charset="0"/>
              </a:rPr>
              <a:t>chúng trong cuốn sách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20067" y="3426382"/>
            <a:ext cx="3111063" cy="184981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10105" y="4923403"/>
            <a:ext cx="3020992" cy="19083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4120067" y="3426382"/>
            <a:ext cx="3111063" cy="32232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20067" y="7819700"/>
            <a:ext cx="3111063" cy="71470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4" y="53071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80081" y="442670"/>
            <a:ext cx="14398503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7095" y="1427469"/>
            <a:ext cx="15875780" cy="201869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sơ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2252" y="17440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9" y="2622132"/>
            <a:ext cx="3856523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69" y="5273715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712752" y="2936021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99" y="32343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8885" y="1819911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537066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3" y="6446640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799293" y="4381949"/>
            <a:ext cx="3411251" cy="2484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4547" y="2785293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518144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994107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37930" y="2405145"/>
            <a:ext cx="4834487" cy="399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068">
            <a:off x="5798186" y="1697250"/>
            <a:ext cx="4476751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1373" y="565746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56771" y="516313"/>
            <a:ext cx="14620335" cy="139516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just"/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6072" y="2900099"/>
            <a:ext cx="3030085" cy="1812956"/>
            <a:chOff x="2667396" y="3926541"/>
            <a:chExt cx="3030085" cy="1812956"/>
          </a:xfrm>
        </p:grpSpPr>
        <p:sp>
          <p:nvSpPr>
            <p:cNvPr id="29" name="Cloud Callout 28"/>
            <p:cNvSpPr/>
            <p:nvPr/>
          </p:nvSpPr>
          <p:spPr>
            <a:xfrm>
              <a:off x="2667396" y="3926541"/>
              <a:ext cx="2976298" cy="1812956"/>
            </a:xfrm>
            <a:prstGeom prst="cloudCallout">
              <a:avLst>
                <a:gd name="adj1" fmla="val 124366"/>
                <a:gd name="adj2" fmla="val 5557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5993" y="4426229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423205" y="6431652"/>
            <a:ext cx="3832796" cy="2234029"/>
            <a:chOff x="3048000" y="3926540"/>
            <a:chExt cx="3151016" cy="2234029"/>
          </a:xfrm>
        </p:grpSpPr>
        <p:sp>
          <p:nvSpPr>
            <p:cNvPr id="32" name="Cloud Callout 31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43510"/>
                <a:gd name="adj2" fmla="val 2333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37528" y="4278568"/>
              <a:ext cx="2761488" cy="1449853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68727" y="2965860"/>
            <a:ext cx="3271720" cy="2234029"/>
            <a:chOff x="2965103" y="3926540"/>
            <a:chExt cx="2761488" cy="22340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Cloud Callout 34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19518"/>
                <a:gd name="adj2" fmla="val -58531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5103" y="4639200"/>
              <a:ext cx="2761488" cy="779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2473" tIns="81237" rIns="162473" bIns="81237" rtlCol="0">
              <a:spAutoFit/>
            </a:bodyPr>
            <a:lstStyle/>
            <a:p>
              <a:pPr algn="ctr"/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7" name="AutoShape 2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8" name="AutoShape 4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9" name="AutoShape 6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69742" y="3399787"/>
            <a:ext cx="3012141" cy="30318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Oval 41"/>
          <p:cNvSpPr/>
          <p:nvPr/>
        </p:nvSpPr>
        <p:spPr>
          <a:xfrm rot="728351">
            <a:off x="9551937" y="2327147"/>
            <a:ext cx="1041483" cy="646461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Oval 42"/>
          <p:cNvSpPr/>
          <p:nvPr/>
        </p:nvSpPr>
        <p:spPr>
          <a:xfrm rot="907325">
            <a:off x="7662445" y="7883545"/>
            <a:ext cx="1387443" cy="539529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7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4560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4" y="493480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883260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2073" y="6303269"/>
            <a:ext cx="4559449" cy="128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56833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6055113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6" y="7212273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7" y="1819912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" name="Right Arrow 30"/>
          <p:cNvSpPr/>
          <p:nvPr/>
        </p:nvSpPr>
        <p:spPr>
          <a:xfrm rot="10800000">
            <a:off x="6836126" y="4284813"/>
            <a:ext cx="1548215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13423" y="6764887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016" y="2547795"/>
            <a:ext cx="4272603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016" y="3943687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19017" y="5491101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5" cy="577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1"/>
            <a:ext cx="1439850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6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7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3" y="1573853"/>
            <a:ext cx="8195177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3" y="5005534"/>
            <a:ext cx="819517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8032" y="2326793"/>
            <a:ext cx="8195177" cy="2800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60" y="6497776"/>
            <a:ext cx="14050481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4" y="665922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 rot="398807">
            <a:off x="10190705" y="3912411"/>
            <a:ext cx="3994621" cy="186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188015" y="4428565"/>
            <a:ext cx="1115609" cy="2868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4449347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8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9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3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6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625478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8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9" y="-12735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3" y="-239322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2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+mj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2" y="350589"/>
            <a:ext cx="11213343" cy="7540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3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2" y="-114040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8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r>
                <a:rPr lang="en-US" sz="3600" smtClean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ọc </a:t>
              </a:r>
              <a:r>
                <a:rPr lang="en-US" sz="36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3" y="6400115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tác </a:t>
              </a:r>
              <a:r>
                <a:rPr lang="en-US" sz="36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4"/>
            <a:ext cx="3594379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86390" y="4323545"/>
              <a:ext cx="1910757" cy="52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bìa </a:t>
              </a:r>
              <a:r>
                <a:rPr lang="en-US" sz="36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71" y="6277646"/>
            <a:ext cx="3343569" cy="1926965"/>
            <a:chOff x="12113969" y="3961665"/>
            <a:chExt cx="284740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925810" y="4438419"/>
              <a:ext cx="2035559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endPara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3" y="6427213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6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cuốn </a:t>
              </a:r>
              <a:r>
                <a:rPr lang="en-US" sz="3600" dirty="0" err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5"/>
            <a:ext cx="9903479" cy="1831701"/>
            <a:chOff x="-919918" y="1117063"/>
            <a:chExt cx="6858000" cy="13737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3"/>
              <a:ext cx="6858000" cy="1373776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739145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379709"/>
            <a:ext cx="10037543" cy="2062743"/>
            <a:chOff x="5938081" y="5455890"/>
            <a:chExt cx="7528157" cy="154705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1" y="5455890"/>
              <a:ext cx="7528157" cy="154705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834726" y="5869960"/>
              <a:ext cx="341006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dirty="0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1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357412" y="4165165"/>
            <a:ext cx="2924488" cy="5177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3913" y="1613751"/>
            <a:ext cx="10892476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5" y="3103299"/>
            <a:ext cx="7819379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5" y="5981355"/>
            <a:ext cx="9972588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6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4825" y="4393966"/>
            <a:ext cx="10271564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5" y="709414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2"/>
            <a:ext cx="10926139" cy="7540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6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5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3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1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9" y="5436710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5"/>
            <a:ext cx="10177528" cy="206235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3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29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8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4300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9" y="3823256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8"/>
            <a:ext cx="3176251" cy="984735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3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7" y="394921"/>
            <a:ext cx="12733867" cy="2626273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6"/>
            <a:ext cx="1761067" cy="1696211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43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3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7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601" y="4201906"/>
            <a:ext cx="8989247" cy="106693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9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5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5"/>
            <a:ext cx="13635379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1215" y="5889969"/>
            <a:ext cx="3612527" cy="3441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62688" y="415584"/>
            <a:ext cx="6250989" cy="156965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2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8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2" y="1760181"/>
            <a:ext cx="13701644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6686912" y="2227677"/>
            <a:ext cx="8600366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0" y="4568998"/>
            <a:ext cx="13701645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91" y="1825797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325" y="4670597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6686912" y="3401732"/>
            <a:ext cx="8732381" cy="1077216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6597617" y="5035435"/>
            <a:ext cx="10085341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455502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7" y="7653432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93862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292470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83884" y="3998007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33088" y="132800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30637" y="343379"/>
            <a:ext cx="3779001" cy="1736479"/>
            <a:chOff x="242986" y="532128"/>
            <a:chExt cx="3338015" cy="19407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22738" y="1081672"/>
              <a:ext cx="2527568" cy="96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31469" y="49417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686A33E3-2A5E-4C95-BD63-ACB8DDB8F746}"/>
              </a:ext>
            </a:extLst>
          </p:cNvPr>
          <p:cNvSpPr txBox="1"/>
          <p:nvPr/>
        </p:nvSpPr>
        <p:spPr>
          <a:xfrm>
            <a:off x="5061121" y="-124384"/>
            <a:ext cx="2455211" cy="796466"/>
          </a:xfrm>
          <a:prstGeom prst="cloud">
            <a:avLst/>
          </a:prstGeom>
          <a:solidFill>
            <a:srgbClr val="EC9DAE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MẮT DÕI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16A3BEEF-4591-4EF0-A0CC-BB0769B69C0D}"/>
              </a:ext>
            </a:extLst>
          </p:cNvPr>
          <p:cNvSpPr txBox="1"/>
          <p:nvPr/>
        </p:nvSpPr>
        <p:spPr>
          <a:xfrm>
            <a:off x="2210266" y="0"/>
            <a:ext cx="2667692" cy="796466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TAI NGHE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6123220-782F-4FDC-815E-88B8CE333A7A}"/>
              </a:ext>
            </a:extLst>
          </p:cNvPr>
          <p:cNvSpPr txBox="1"/>
          <p:nvPr/>
        </p:nvSpPr>
        <p:spPr>
          <a:xfrm>
            <a:off x="-7154" y="-1"/>
            <a:ext cx="2217420" cy="796466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inpin heiti" charset="-122"/>
                <a:cs typeface="Times New Roman" panose="02020603050405020304" pitchFamily="18" charset="0"/>
              </a:rPr>
              <a:t>TAY DÒ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455502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7653432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193862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299785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25946" y="4040067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08786" y="4908235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6217023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20440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1" y="378777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301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7883" y="107803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335437" y="320593"/>
            <a:ext cx="4177553" cy="1736479"/>
            <a:chOff x="242986" y="532128"/>
            <a:chExt cx="3338015" cy="19407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2805" y="931411"/>
              <a:ext cx="2527567" cy="123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4377"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2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4224144" y="2523687"/>
            <a:ext cx="142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46341" y="3061568"/>
            <a:ext cx="1532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50662" y="5251951"/>
            <a:ext cx="2709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3837" y="6342302"/>
            <a:ext cx="1546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02357" y="587406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38532" y="3061568"/>
            <a:ext cx="928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4" grpId="0" animBg="1"/>
      <p:bldP spid="1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4" y="-508774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30" y="3981293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29" y="1098649"/>
            <a:ext cx="5497847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8" y="1556761"/>
            <a:ext cx="6217712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129" y="2497775"/>
            <a:ext cx="4992832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9129" y="3359546"/>
            <a:ext cx="3753640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7773" y="4221320"/>
            <a:ext cx="4787271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95" y="4976558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30" y="5838334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196970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696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4321507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144540" y="436614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473462" y="1938622"/>
            <a:ext cx="2022230" cy="80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9580" y="6760930"/>
            <a:ext cx="1013667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4153" y="6922041"/>
            <a:ext cx="8878167" cy="12311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Tên sách</a:t>
            </a:r>
            <a:r>
              <a:rPr lang="nl-NL" sz="3600" dirty="0">
                <a:latin typeface="+mj-lt"/>
                <a:cs typeface="Times New Roman" pitchFamily="18" charset="0"/>
              </a:rPr>
              <a:t>: tên của cuốn sách được in ra, còn được gọi là tựa sách.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66" y="706679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7" grpId="0" animBg="1"/>
      <p:bldP spid="2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1891</Words>
  <Application>Microsoft Office PowerPoint</Application>
  <PresentationFormat>Custom</PresentationFormat>
  <Paragraphs>170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Cadena</vt:lpstr>
      <vt:lpstr>iCiel Crocante</vt:lpstr>
      <vt:lpstr>inpin heiti</vt:lpstr>
      <vt:lpstr>SVN-Gretoon</vt:lpstr>
      <vt:lpstr>Times New Roman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142</cp:revision>
  <dcterms:created xsi:type="dcterms:W3CDTF">2021-05-31T08:31:14Z</dcterms:created>
  <dcterms:modified xsi:type="dcterms:W3CDTF">2022-11-22T14:07:09Z</dcterms:modified>
</cp:coreProperties>
</file>