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75" r:id="rId6"/>
    <p:sldId id="276" r:id="rId7"/>
    <p:sldId id="261" r:id="rId8"/>
    <p:sldId id="278" r:id="rId9"/>
    <p:sldId id="277" r:id="rId10"/>
    <p:sldId id="274" r:id="rId11"/>
    <p:sldId id="262" r:id="rId12"/>
    <p:sldId id="267" r:id="rId13"/>
    <p:sldId id="269" r:id="rId14"/>
    <p:sldId id="270" r:id="rId15"/>
    <p:sldId id="273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99"/>
    <a:srgbClr val="29A8FF"/>
    <a:srgbClr val="97D5FF"/>
    <a:srgbClr val="79C9FF"/>
    <a:srgbClr val="AFDFFF"/>
    <a:srgbClr val="9BD7FF"/>
    <a:srgbClr val="71C6FF"/>
    <a:srgbClr val="4BD0FF"/>
    <a:srgbClr val="1DC4FF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575" autoAdjust="0"/>
    <p:restoredTop sz="94660"/>
  </p:normalViewPr>
  <p:slideViewPr>
    <p:cSldViewPr snapToGrid="0">
      <p:cViewPr varScale="1">
        <p:scale>
          <a:sx n="73" d="100"/>
          <a:sy n="73" d="100"/>
        </p:scale>
        <p:origin x="84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53FCB-8F62-4072-9136-DAD8346C90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D03612-F00C-4FB4-AFEB-6D052B5EF6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7DDC8F-9159-4350-BBB4-2BFE7ADB9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10/26/2021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09450E-7221-4C9A-8506-A04C7E220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C7B287-C064-4771-8035-9D18CBE44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9451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143B4-0A74-4B3A-A7A4-430139E1A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C3266D-CBE0-4583-A5A3-D816903890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5D260A-4342-4169-950F-59F96729F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10/26/2021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7BE648-FBCD-48AF-A32B-DFC324442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4E2D5D-47AE-4C0F-A29F-C13940475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525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8444E2-B382-4B79-BF30-AC2E779FBE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EAFF2D-5510-4C54-A1A8-AB94FD6B88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6DFEF1-5669-47C7-837D-729E61E02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10/26/2021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5132E6-344C-43BE-9E91-9E4423EA9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3ADCB5-8760-49CD-A792-1092F9DBD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002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10/26/2021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375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4632D-8512-4580-A29D-59FF31A43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EF3CFA-A608-4208-9460-EC1211CCD6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7DDCB-E7DD-4322-B88E-7276776B3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10/26/2021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0CC16B-8C08-49CD-8F3E-BE51795CD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FE234C-5B9A-45E6-86D5-06A04C567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7754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D6BE4-3FD2-4B20-89F6-53708B7E2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5E7122-B9CD-472D-86D9-AFB4B28F87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5CD482-F621-480D-96CC-08AD5DC329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01C4DD-774A-4FCA-B0A1-00869FE59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10/26/2021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99EF80-271E-466D-8FB9-6A4252247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11E26D-AC7D-4177-B87E-141B512B7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850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AE881-C94A-4CA2-92EB-68F06A608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A7A251-AADF-40FD-A28D-871F8C72AA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FD11D2-9EE0-43F7-9A7B-E4FF9F2CC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9C5CE1-EC92-41F1-BD92-F5DAF997D0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D135D0-D49D-431D-B3B8-103AA575E2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EEBE21-83E9-4DE4-8B30-F13E0EBB9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10/26/2021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7F9E74-60C9-4926-820B-90E320ADD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A9F1C68-3229-4013-AF79-8CF4B97EA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627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F9BF6-AB67-41B6-92FF-773F25EAF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03B9C1-AD61-4B2C-A562-EB9EB4FBA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10/26/2021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31EF4D-1A76-4D0C-B771-63E2E401C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F380D0-356B-4EB5-AE96-F91306A85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161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3829F8-D257-4345-859B-AC599D6CB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10/26/2021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DF8A40-1678-4A57-A3BC-EAF617E4C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CC1E17-6285-4120-BB11-41401902B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674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16A6B-40FC-4F0A-91F5-FBBB897E3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19BB47-62DB-4512-AA39-3C9CFAD245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3FA225-8A24-4EF3-89DC-82C1E46FA7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E8BED3-5C4F-463B-8C4E-E2FBF4CB8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10/26/2021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0CE380-6BF1-4222-9C3C-B85AC7452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7F5AED-C68E-4229-BE45-60B86D615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344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0E557-B547-4CF9-972A-E18635613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59A22B-B3F1-47C8-A69E-A7ADD99BDA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D6D3C7-BF94-4BFD-836A-6D54D58B3D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925012-1143-432F-B735-2C27E22A3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10/26/2021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825848-0FBC-4238-B070-91A467491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71F956-724B-4C8A-B9BE-393865696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118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D783C42-8CC2-4D9A-BD9C-862509D84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A86FB6-5418-4E80-82FF-BC3E521D85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244D43-12AD-4B59-839C-18295CC781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EE2EB-8EE5-4B11-B816-93391C6F804F}" type="datetimeFigureOut">
              <a:rPr lang="en-US" smtClean="0"/>
              <a:t>10/26/2021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39612C-A4A7-4EC2-B71A-7324E33D53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A179B2-97EC-408E-994F-F07A714F07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428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7.png"/><Relationship Id="rId5" Type="http://schemas.openxmlformats.org/officeDocument/2006/relationships/image" Target="../media/image26.jp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48B8DE2F-8645-4AC5-924A-C902F8633BBF}"/>
              </a:ext>
            </a:extLst>
          </p:cNvPr>
          <p:cNvGrpSpPr/>
          <p:nvPr/>
        </p:nvGrpSpPr>
        <p:grpSpPr>
          <a:xfrm>
            <a:off x="-861237" y="0"/>
            <a:ext cx="13053237" cy="2067871"/>
            <a:chOff x="0" y="-127504"/>
            <a:chExt cx="12192000" cy="1361807"/>
          </a:xfrm>
        </p:grpSpPr>
        <p:sp>
          <p:nvSpPr>
            <p:cNvPr id="3" name="Rectangle: Top Corners Rounded 2">
              <a:extLst>
                <a:ext uri="{FF2B5EF4-FFF2-40B4-BE49-F238E27FC236}">
                  <a16:creationId xmlns:a16="http://schemas.microsoft.com/office/drawing/2014/main" id="{B526D5E0-4185-468A-9830-F65DDA144155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: Top Corners Rounded 39">
              <a:extLst>
                <a:ext uri="{FF2B5EF4-FFF2-40B4-BE49-F238E27FC236}">
                  <a16:creationId xmlns:a16="http://schemas.microsoft.com/office/drawing/2014/main" id="{BBE1E133-67CB-4DEC-AEE0-13ABDBBC47C1}"/>
                </a:ext>
              </a:extLst>
            </p:cNvPr>
            <p:cNvSpPr/>
            <p:nvPr/>
          </p:nvSpPr>
          <p:spPr>
            <a:xfrm rot="10800000">
              <a:off x="0" y="-127504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FB6D8D40-0191-47BC-8F91-F96E34759A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19" t="21925" b="23627"/>
          <a:stretch/>
        </p:blipFill>
        <p:spPr>
          <a:xfrm>
            <a:off x="2640038" y="640394"/>
            <a:ext cx="8841358" cy="2122581"/>
          </a:xfrm>
          <a:prstGeom prst="rect">
            <a:avLst/>
          </a:prstGeom>
          <a:ln>
            <a:noFill/>
          </a:ln>
          <a:effectLst>
            <a:outerShdw blurRad="190500" dist="228600" dir="2700000" sx="107000" sy="107000" algn="ctr">
              <a:srgbClr val="29A8FF">
                <a:alpha val="31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826E6F6C-CA62-4256-86B7-36D4BAE1B7A5}"/>
              </a:ext>
            </a:extLst>
          </p:cNvPr>
          <p:cNvGrpSpPr/>
          <p:nvPr/>
        </p:nvGrpSpPr>
        <p:grpSpPr>
          <a:xfrm>
            <a:off x="404014" y="588766"/>
            <a:ext cx="2236024" cy="3156219"/>
            <a:chOff x="299812" y="247841"/>
            <a:chExt cx="2236024" cy="2204862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89B99E40-B8CC-4A94-8A17-1BC72BB683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32937"/>
            <a:stretch/>
          </p:blipFill>
          <p:spPr>
            <a:xfrm>
              <a:off x="299812" y="361594"/>
              <a:ext cx="2150557" cy="2091109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A5EEABE6-49E3-4293-85A0-6F5B03358B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34344"/>
            <a:stretch/>
          </p:blipFill>
          <p:spPr>
            <a:xfrm>
              <a:off x="518441" y="247841"/>
              <a:ext cx="2017395" cy="2091109"/>
            </a:xfrm>
            <a:prstGeom prst="rect">
              <a:avLst/>
            </a:prstGeom>
          </p:spPr>
        </p:pic>
      </p:grpSp>
      <p:sp>
        <p:nvSpPr>
          <p:cNvPr id="53" name="Oval 52">
            <a:extLst>
              <a:ext uri="{FF2B5EF4-FFF2-40B4-BE49-F238E27FC236}">
                <a16:creationId xmlns:a16="http://schemas.microsoft.com/office/drawing/2014/main" id="{1D68A90D-FAB7-43D4-B00F-D373D716CE01}"/>
              </a:ext>
            </a:extLst>
          </p:cNvPr>
          <p:cNvSpPr/>
          <p:nvPr/>
        </p:nvSpPr>
        <p:spPr>
          <a:xfrm>
            <a:off x="1688466" y="650863"/>
            <a:ext cx="2017395" cy="2017395"/>
          </a:xfrm>
          <a:prstGeom prst="ellipse">
            <a:avLst/>
          </a:prstGeom>
          <a:solidFill>
            <a:srgbClr val="29A8FF"/>
          </a:solidFill>
          <a:ln>
            <a:noFill/>
          </a:ln>
          <a:effectLst>
            <a:outerShdw blurRad="165100" dist="304800" dir="7920000" sx="99000" sy="99000" algn="ctr">
              <a:srgbClr val="29A8FF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文本框 22">
            <a:extLst>
              <a:ext uri="{FF2B5EF4-FFF2-40B4-BE49-F238E27FC236}">
                <a16:creationId xmlns:a16="http://schemas.microsoft.com/office/drawing/2014/main" id="{51D7B24F-61DE-447B-BE63-141CB11A64C3}"/>
              </a:ext>
            </a:extLst>
          </p:cNvPr>
          <p:cNvSpPr txBox="1"/>
          <p:nvPr/>
        </p:nvSpPr>
        <p:spPr>
          <a:xfrm>
            <a:off x="1479292" y="881999"/>
            <a:ext cx="25646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smtClean="0">
                <a:solidFill>
                  <a:schemeClr val="bg1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Bài</a:t>
            </a:r>
            <a:r>
              <a:rPr lang="en-US" altLang="zh-CN" sz="4800" b="1" dirty="0">
                <a:solidFill>
                  <a:schemeClr val="bg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4800" b="1" smtClean="0">
                <a:solidFill>
                  <a:schemeClr val="bg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15</a:t>
            </a:r>
            <a:endParaRPr lang="en-US" altLang="zh-CN" sz="4800" b="1" dirty="0">
              <a:solidFill>
                <a:schemeClr val="bg1"/>
              </a:solidFill>
              <a:effectLst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56" name="文本框 22">
            <a:extLst>
              <a:ext uri="{FF2B5EF4-FFF2-40B4-BE49-F238E27FC236}">
                <a16:creationId xmlns:a16="http://schemas.microsoft.com/office/drawing/2014/main" id="{A3EAD8E8-D9A2-4C84-AD48-DB84F5405AB4}"/>
              </a:ext>
            </a:extLst>
          </p:cNvPr>
          <p:cNvSpPr txBox="1"/>
          <p:nvPr/>
        </p:nvSpPr>
        <p:spPr>
          <a:xfrm>
            <a:off x="5536387" y="1365944"/>
            <a:ext cx="30023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VIẾT</a:t>
            </a:r>
            <a:endParaRPr lang="zh-CN" altLang="en-US" sz="5400" dirty="0">
              <a:solidFill>
                <a:srgbClr val="FF0000"/>
              </a:solidFill>
              <a:latin typeface="Times New Roman" pitchFamily="18" charset="0"/>
              <a:ea typeface="思源黑体 CN Bold" panose="020B0800000000000000" pitchFamily="34" charset="-122"/>
              <a:cs typeface="Times New Roman" pitchFamily="18" charset="0"/>
            </a:endParaRPr>
          </a:p>
        </p:txBody>
      </p:sp>
      <p:sp>
        <p:nvSpPr>
          <p:cNvPr id="57" name="文本框 22">
            <a:extLst>
              <a:ext uri="{FF2B5EF4-FFF2-40B4-BE49-F238E27FC236}">
                <a16:creationId xmlns:a16="http://schemas.microsoft.com/office/drawing/2014/main" id="{00814D79-2C31-4FC1-87ED-2981661BE03A}"/>
              </a:ext>
            </a:extLst>
          </p:cNvPr>
          <p:cNvSpPr txBox="1"/>
          <p:nvPr/>
        </p:nvSpPr>
        <p:spPr>
          <a:xfrm>
            <a:off x="2567858" y="4307700"/>
            <a:ext cx="76284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TẬP VIẾT: CHỮ HOA </a:t>
            </a:r>
            <a:r>
              <a:rPr lang="en-US" altLang="zh-CN" sz="5400" dirty="0">
                <a:solidFill>
                  <a:srgbClr val="FF0000"/>
                </a:solidFill>
                <a:latin typeface="HP001 5 hàng" pitchFamily="34" charset="0"/>
                <a:ea typeface="思源黑体 CN Bold" panose="020B0800000000000000" pitchFamily="34" charset="-122"/>
                <a:cs typeface="Times New Roman" pitchFamily="18" charset="0"/>
              </a:rPr>
              <a:t>G</a:t>
            </a:r>
            <a:endParaRPr lang="zh-CN" altLang="en-US" sz="5400" dirty="0">
              <a:solidFill>
                <a:srgbClr val="FF0000"/>
              </a:solidFill>
              <a:latin typeface="HP001 5 hàng" pitchFamily="34" charset="0"/>
              <a:ea typeface="思源黑体 CN Bold" panose="020B0800000000000000" pitchFamily="34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507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ách viết chữ G hoa cỡ nhỏ, chuẩn theo chương chương trình mới, có hướng dẫn cách viết.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36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4034A2CE-5EB7-4285-837A-5C7A82A7CA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412" y="1081990"/>
            <a:ext cx="7814320" cy="4892324"/>
          </a:xfrm>
          <a:prstGeom prst="rect">
            <a:avLst/>
          </a:prstGeom>
        </p:spPr>
      </p:pic>
      <p:pic>
        <p:nvPicPr>
          <p:cNvPr id="6" name="图片 58">
            <a:extLst>
              <a:ext uri="{FF2B5EF4-FFF2-40B4-BE49-F238E27FC236}">
                <a16:creationId xmlns:a16="http://schemas.microsoft.com/office/drawing/2014/main" id="{9276FAA3-6E2E-4F3B-837D-5BC1D958E1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58" y="4294982"/>
            <a:ext cx="5274942" cy="2107595"/>
          </a:xfrm>
          <a:prstGeom prst="rect">
            <a:avLst/>
          </a:prstGeom>
        </p:spPr>
      </p:pic>
      <p:sp>
        <p:nvSpPr>
          <p:cNvPr id="7" name="矩形 28">
            <a:extLst>
              <a:ext uri="{FF2B5EF4-FFF2-40B4-BE49-F238E27FC236}">
                <a16:creationId xmlns:a16="http://schemas.microsoft.com/office/drawing/2014/main" id="{F8678CC8-34FB-4384-BAEF-64F681CA6D89}"/>
              </a:ext>
            </a:extLst>
          </p:cNvPr>
          <p:cNvSpPr/>
          <p:nvPr/>
        </p:nvSpPr>
        <p:spPr>
          <a:xfrm>
            <a:off x="1323320" y="2657317"/>
            <a:ext cx="4871159" cy="10676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alt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endParaRPr lang="en-US" alt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" name="图片 40">
            <a:extLst>
              <a:ext uri="{FF2B5EF4-FFF2-40B4-BE49-F238E27FC236}">
                <a16:creationId xmlns:a16="http://schemas.microsoft.com/office/drawing/2014/main" id="{EBB90E82-60F3-44C5-87D8-DB530D6AEB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810" y="2657317"/>
            <a:ext cx="5703846" cy="4892323"/>
          </a:xfrm>
          <a:prstGeom prst="rect">
            <a:avLst/>
          </a:prstGeom>
        </p:spPr>
      </p:pic>
      <p:pic>
        <p:nvPicPr>
          <p:cNvPr id="8" name="图片 35">
            <a:extLst>
              <a:ext uri="{FF2B5EF4-FFF2-40B4-BE49-F238E27FC236}">
                <a16:creationId xmlns:a16="http://schemas.microsoft.com/office/drawing/2014/main" id="{8683D7DB-C58F-4775-B021-55A5A99DFF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153" y="1577911"/>
            <a:ext cx="1871113" cy="1434021"/>
          </a:xfrm>
          <a:prstGeom prst="rect">
            <a:avLst/>
          </a:prstGeom>
        </p:spPr>
      </p:pic>
      <p:pic>
        <p:nvPicPr>
          <p:cNvPr id="9" name="图片 41">
            <a:extLst>
              <a:ext uri="{FF2B5EF4-FFF2-40B4-BE49-F238E27FC236}">
                <a16:creationId xmlns:a16="http://schemas.microsoft.com/office/drawing/2014/main" id="{4C4683F5-8CC4-4031-8C47-4F315AD0BD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813" y="124952"/>
            <a:ext cx="1714426" cy="1914076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id="{9B408328-EDEA-4366-903E-DEF5612627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3921"/>
            <a:ext cx="1563776" cy="1323195"/>
          </a:xfrm>
          <a:prstGeom prst="rect">
            <a:avLst/>
          </a:prstGeom>
        </p:spPr>
      </p:pic>
      <p:pic>
        <p:nvPicPr>
          <p:cNvPr id="11" name="图片 43">
            <a:extLst>
              <a:ext uri="{FF2B5EF4-FFF2-40B4-BE49-F238E27FC236}">
                <a16:creationId xmlns:a16="http://schemas.microsoft.com/office/drawing/2014/main" id="{04B55DF1-A114-407B-B5C7-C8A178D806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72258"/>
            <a:ext cx="852012" cy="1374838"/>
          </a:xfrm>
          <a:prstGeom prst="rect">
            <a:avLst/>
          </a:prstGeom>
        </p:spPr>
      </p:pic>
      <p:pic>
        <p:nvPicPr>
          <p:cNvPr id="12" name="图片 35">
            <a:extLst>
              <a:ext uri="{FF2B5EF4-FFF2-40B4-BE49-F238E27FC236}">
                <a16:creationId xmlns:a16="http://schemas.microsoft.com/office/drawing/2014/main" id="{B13637A8-BC86-47A0-BEFD-DD7DCEDE37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010" y="653798"/>
            <a:ext cx="1871113" cy="1434021"/>
          </a:xfrm>
          <a:prstGeom prst="rect">
            <a:avLst/>
          </a:prstGeom>
        </p:spPr>
      </p:pic>
      <p:pic>
        <p:nvPicPr>
          <p:cNvPr id="13" name="图片 35">
            <a:extLst>
              <a:ext uri="{FF2B5EF4-FFF2-40B4-BE49-F238E27FC236}">
                <a16:creationId xmlns:a16="http://schemas.microsoft.com/office/drawing/2014/main" id="{821EF46A-B29B-4531-84D2-4E548C5111F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567" y="843921"/>
            <a:ext cx="2828825" cy="2168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48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109" b="97764" l="0" r="53514">
                        <a14:foregroundMark x1="22045" y1="66134" x2="21725" y2="70288"/>
                        <a14:foregroundMark x1="36102" y1="58786" x2="36102" y2="64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228" r="47031"/>
          <a:stretch/>
        </p:blipFill>
        <p:spPr>
          <a:xfrm>
            <a:off x="1037068" y="3396730"/>
            <a:ext cx="1649531" cy="2079355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3725129" y="3125029"/>
            <a:ext cx="6681156" cy="1568600"/>
            <a:chOff x="3754849" y="1730426"/>
            <a:chExt cx="4545106" cy="1103838"/>
          </a:xfrm>
        </p:grpSpPr>
        <p:sp>
          <p:nvSpPr>
            <p:cNvPr id="11" name="Text Box 1736">
              <a:extLst>
                <a:ext uri="{FF2B5EF4-FFF2-40B4-BE49-F238E27FC236}">
                  <a16:creationId xmlns:a16="http://schemas.microsoft.com/office/drawing/2014/main" id="{34AE8F09-E3A9-4D59-A83C-6FAEDE4E73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45692" y="2091554"/>
              <a:ext cx="4005369" cy="411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Câu</a:t>
              </a:r>
              <a:r>
                <a:rPr lang="en-US" altLang="en-US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ứng</a:t>
              </a:r>
              <a:r>
                <a:rPr lang="en-US" altLang="en-US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dụng</a:t>
              </a:r>
              <a:r>
                <a:rPr lang="en-US" altLang="en-US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nói</a:t>
              </a:r>
              <a:r>
                <a:rPr lang="en-US" altLang="en-US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về</a:t>
              </a:r>
              <a:r>
                <a:rPr lang="en-US" altLang="en-US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điều</a:t>
              </a:r>
              <a:r>
                <a:rPr lang="en-US" altLang="en-US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gì</a:t>
              </a:r>
              <a:r>
                <a:rPr lang="en-US" altLang="en-US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?</a:t>
              </a:r>
            </a:p>
          </p:txBody>
        </p:sp>
        <p:sp>
          <p:nvSpPr>
            <p:cNvPr id="12" name="Cloud Callout 11"/>
            <p:cNvSpPr/>
            <p:nvPr/>
          </p:nvSpPr>
          <p:spPr>
            <a:xfrm>
              <a:off x="3754849" y="1730426"/>
              <a:ext cx="4545106" cy="1103838"/>
            </a:xfrm>
            <a:prstGeom prst="cloudCallout">
              <a:avLst>
                <a:gd name="adj1" fmla="val -60774"/>
                <a:gd name="adj2" fmla="val 31887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157" y="2730854"/>
            <a:ext cx="2798307" cy="2780017"/>
          </a:xfrm>
          <a:prstGeom prst="rect">
            <a:avLst/>
          </a:prstGeom>
        </p:spPr>
      </p:pic>
      <p:sp>
        <p:nvSpPr>
          <p:cNvPr id="17" name="Text Box 1736">
            <a:extLst>
              <a:ext uri="{FF2B5EF4-FFF2-40B4-BE49-F238E27FC236}">
                <a16:creationId xmlns:a16="http://schemas.microsoft.com/office/drawing/2014/main" id="{34AE8F09-E3A9-4D59-A83C-6FAEDE4E73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6599" y="3336032"/>
            <a:ext cx="95816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Nếu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gần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môi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trường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xấu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những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người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xấu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thì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ta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có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thể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bị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ảnh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hưởng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xấu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Ngược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lại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nếu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gần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môi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trường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tốt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người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tốt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thì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ta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cũng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học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được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những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điều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tốt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đẹp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lang="vi-VN" dirty="0">
              <a:solidFill>
                <a:srgbClr val="00206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graphicFrame>
        <p:nvGraphicFramePr>
          <p:cNvPr id="14" name="Group 150">
            <a:extLst>
              <a:ext uri="{FF2B5EF4-FFF2-40B4-BE49-F238E27FC236}">
                <a16:creationId xmlns:a16="http://schemas.microsoft.com/office/drawing/2014/main" id="{A52C22FE-C53F-484F-8BCA-F472597032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281901"/>
              </p:ext>
            </p:extLst>
          </p:nvPr>
        </p:nvGraphicFramePr>
        <p:xfrm>
          <a:off x="1523098" y="881494"/>
          <a:ext cx="9314987" cy="1315116"/>
        </p:xfrm>
        <a:graphic>
          <a:graphicData uri="http://schemas.openxmlformats.org/drawingml/2006/table">
            <a:tbl>
              <a:tblPr/>
              <a:tblGrid>
                <a:gridCol w="8468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4270293533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943281585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464567297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1809204580"/>
                    </a:ext>
                  </a:extLst>
                </a:gridCol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5" name="Rectangle 115">
            <a:extLst>
              <a:ext uri="{FF2B5EF4-FFF2-40B4-BE49-F238E27FC236}">
                <a16:creationId xmlns:a16="http://schemas.microsoft.com/office/drawing/2014/main" id="{62DAD514-EBBF-414C-B60D-E165C45B29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7715" y="723031"/>
            <a:ext cx="9637326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4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Gần</a:t>
            </a: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jực</a:t>
            </a: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</a:t>
            </a: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ì </a:t>
            </a:r>
            <a:r>
              <a:rPr lang="el-GR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Α΄</a:t>
            </a: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n, </a:t>
            </a:r>
            <a:r>
              <a:rPr lang="en-US" altLang="en-US" sz="4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gần</a:t>
            </a: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Α˝</a:t>
            </a: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lang="el-GR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</a:t>
            </a: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ì </a:t>
            </a:r>
            <a:r>
              <a:rPr lang="en-US" altLang="en-US" sz="4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en-US" sz="4400" b="1" dirty="0">
              <a:solidFill>
                <a:srgbClr val="990099"/>
              </a:solidFill>
              <a:latin typeface="HP001 5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6496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150">
            <a:extLst>
              <a:ext uri="{FF2B5EF4-FFF2-40B4-BE49-F238E27FC236}">
                <a16:creationId xmlns:a16="http://schemas.microsoft.com/office/drawing/2014/main" id="{E1B3E2BD-14A6-4DFD-9838-7B7FE37F4D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415157"/>
              </p:ext>
            </p:extLst>
          </p:nvPr>
        </p:nvGraphicFramePr>
        <p:xfrm>
          <a:off x="1589801" y="992494"/>
          <a:ext cx="9682288" cy="1315116"/>
        </p:xfrm>
        <a:graphic>
          <a:graphicData uri="http://schemas.openxmlformats.org/drawingml/2006/table">
            <a:tbl>
              <a:tblPr/>
              <a:tblGrid>
                <a:gridCol w="8802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427029353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943281585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464567297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334531002"/>
                    </a:ext>
                  </a:extLst>
                </a:gridCol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Text Box 1725">
            <a:extLst>
              <a:ext uri="{FF2B5EF4-FFF2-40B4-BE49-F238E27FC236}">
                <a16:creationId xmlns:a16="http://schemas.microsoft.com/office/drawing/2014/main" id="{7916D788-9A9D-4FA9-9A5A-4F301A86F4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9110" y="2716415"/>
            <a:ext cx="1071816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Con </a:t>
            </a:r>
            <a:r>
              <a:rPr lang="en-US" alt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hãy</a:t>
            </a:r>
            <a:r>
              <a:rPr lang="en-US" alt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nêu</a:t>
            </a:r>
            <a:r>
              <a:rPr lang="en-US" alt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độ</a:t>
            </a:r>
            <a:r>
              <a:rPr lang="en-US" alt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cao</a:t>
            </a:r>
            <a:r>
              <a:rPr lang="en-US" alt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lang="en-US" alt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</a:t>
            </a:r>
            <a:r>
              <a:rPr lang="en-US" alt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con </a:t>
            </a:r>
            <a:r>
              <a:rPr lang="en-US" alt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lang="en-US" alt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có</a:t>
            </a:r>
            <a:r>
              <a:rPr lang="en-US" alt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trong</a:t>
            </a:r>
            <a:r>
              <a:rPr lang="en-US" alt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lang="en-US" alt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ứng</a:t>
            </a:r>
            <a:r>
              <a:rPr lang="en-US" alt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dụng</a:t>
            </a:r>
            <a:r>
              <a:rPr lang="en-US" alt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</a:p>
        </p:txBody>
      </p:sp>
      <p:sp>
        <p:nvSpPr>
          <p:cNvPr id="6" name="Text Box 1727">
            <a:extLst>
              <a:ext uri="{FF2B5EF4-FFF2-40B4-BE49-F238E27FC236}">
                <a16:creationId xmlns:a16="http://schemas.microsoft.com/office/drawing/2014/main" id="{5E4BB5D2-DECC-4431-AE68-55BE6AF621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1732" y="5608402"/>
            <a:ext cx="572712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li.</a:t>
            </a:r>
          </a:p>
        </p:txBody>
      </p:sp>
      <p:sp>
        <p:nvSpPr>
          <p:cNvPr id="7" name="Text Box 1736">
            <a:extLst>
              <a:ext uri="{FF2B5EF4-FFF2-40B4-BE49-F238E27FC236}">
                <a16:creationId xmlns:a16="http://schemas.microsoft.com/office/drawing/2014/main" id="{299E4732-5D26-4E31-8196-9FE249C9D3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624" y="2594124"/>
            <a:ext cx="759161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Cách</a:t>
            </a:r>
            <a:r>
              <a:rPr lang="en-US" alt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đặt</a:t>
            </a:r>
            <a:r>
              <a:rPr lang="en-US" alt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dấu</a:t>
            </a:r>
            <a:r>
              <a:rPr lang="en-US" alt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thanh</a:t>
            </a:r>
            <a:r>
              <a:rPr lang="en-US" alt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ở </a:t>
            </a:r>
            <a:r>
              <a:rPr lang="en-US" alt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</a:t>
            </a:r>
            <a:r>
              <a:rPr lang="en-US" alt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lang="en-US" alt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như</a:t>
            </a:r>
            <a:r>
              <a:rPr lang="en-US" alt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thế</a:t>
            </a:r>
            <a:r>
              <a:rPr lang="en-US" alt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nào</a:t>
            </a:r>
            <a:r>
              <a:rPr lang="en-US" alt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</a:p>
        </p:txBody>
      </p:sp>
      <p:sp>
        <p:nvSpPr>
          <p:cNvPr id="8" name="Text Box 1737">
            <a:extLst>
              <a:ext uri="{FF2B5EF4-FFF2-40B4-BE49-F238E27FC236}">
                <a16:creationId xmlns:a16="http://schemas.microsoft.com/office/drawing/2014/main" id="{0A407149-A354-4EFC-919A-A81DFEA806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145" y="3200728"/>
            <a:ext cx="11907964" cy="249299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altLang="en-US" sz="36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Cách</a:t>
            </a:r>
            <a:r>
              <a:rPr lang="en-US" altLang="en-US" sz="36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đặt</a:t>
            </a:r>
            <a:r>
              <a:rPr lang="en-US" altLang="en-US" sz="36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dấu</a:t>
            </a:r>
            <a:r>
              <a:rPr lang="en-US" altLang="en-US" sz="36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thanh</a:t>
            </a:r>
            <a:r>
              <a:rPr lang="en-US" altLang="en-US" sz="36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ở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</a:t>
            </a:r>
            <a:r>
              <a:rPr lang="en-US" altLang="en-US" sz="36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lang="en-US" altLang="en-US" sz="36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dấu</a:t>
            </a:r>
            <a:r>
              <a:rPr lang="en-US" altLang="en-US" sz="3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huyền</a:t>
            </a:r>
            <a:r>
              <a:rPr lang="en-US" altLang="en-US" sz="3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đặt</a:t>
            </a:r>
            <a:r>
              <a:rPr lang="en-US" altLang="en-US" sz="3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trên</a:t>
            </a:r>
            <a:r>
              <a:rPr lang="en-US" altLang="en-US" sz="3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 (</a:t>
            </a:r>
            <a:r>
              <a:rPr lang="en-US" altLang="en-US" sz="3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Gần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),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</a:t>
            </a:r>
            <a:r>
              <a:rPr lang="en-US" altLang="en-US" sz="3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lang="en-US" altLang="en-US" sz="3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 (</a:t>
            </a:r>
            <a:r>
              <a:rPr lang="en-US" altLang="en-US" sz="3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);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dấu</a:t>
            </a:r>
            <a:r>
              <a:rPr lang="en-US" altLang="en-US" sz="3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sắc</a:t>
            </a:r>
            <a:r>
              <a:rPr lang="en-US" altLang="en-US" sz="3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đặt</a:t>
            </a:r>
            <a:r>
              <a:rPr lang="en-US" altLang="en-US" sz="3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trên</a:t>
            </a:r>
            <a:r>
              <a:rPr lang="en-US" altLang="en-US" sz="3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r>
              <a:rPr lang="en-US" altLang="en-US" sz="3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altLang="en-US" sz="3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),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dấu</a:t>
            </a:r>
            <a:r>
              <a:rPr lang="en-US" altLang="en-US" sz="3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nặng</a:t>
            </a:r>
            <a:r>
              <a:rPr lang="en-US" altLang="en-US" sz="3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đặt</a:t>
            </a:r>
            <a:r>
              <a:rPr lang="en-US" altLang="en-US" sz="3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dưới</a:t>
            </a:r>
            <a:r>
              <a:rPr lang="en-US" altLang="en-US" sz="3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 (</a:t>
            </a:r>
            <a:r>
              <a:rPr lang="en-US" altLang="en-US" sz="3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mực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).</a:t>
            </a:r>
          </a:p>
        </p:txBody>
      </p:sp>
      <p:sp>
        <p:nvSpPr>
          <p:cNvPr id="9" name="Text Box 1727">
            <a:extLst>
              <a:ext uri="{FF2B5EF4-FFF2-40B4-BE49-F238E27FC236}">
                <a16:creationId xmlns:a16="http://schemas.microsoft.com/office/drawing/2014/main" id="{FAAD9A04-D9AF-4C1F-909C-A3DC6136AF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9110" y="3301190"/>
            <a:ext cx="899366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4 li,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g, h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 li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rưỡi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0" name="Text Box 1727">
            <a:extLst>
              <a:ext uri="{FF2B5EF4-FFF2-40B4-BE49-F238E27FC236}">
                <a16:creationId xmlns:a16="http://schemas.microsoft.com/office/drawing/2014/main" id="{14920965-6F24-4B32-9D52-F204732E09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9133" y="4967964"/>
            <a:ext cx="7086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li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rưỡi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1" name="Text Box 1737">
            <a:extLst>
              <a:ext uri="{FF2B5EF4-FFF2-40B4-BE49-F238E27FC236}">
                <a16:creationId xmlns:a16="http://schemas.microsoft.com/office/drawing/2014/main" id="{2A2F1B57-45A9-4604-8E94-2F69B6F0B7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6553" y="2700615"/>
            <a:ext cx="10562496" cy="15696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50000"/>
              </a:spcBef>
              <a:buNone/>
            </a:pPr>
            <a:r>
              <a:rPr lang="vi-VN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viết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 dụng, các con chú ý khoảng cách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ghi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khoảng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vi-VN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 1 con chữ o.</a:t>
            </a:r>
            <a:endParaRPr lang="en-US" altLang="en-US" sz="34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 Box 1727">
            <a:extLst>
              <a:ext uri="{FF2B5EF4-FFF2-40B4-BE49-F238E27FC236}">
                <a16:creationId xmlns:a16="http://schemas.microsoft.com/office/drawing/2014/main" id="{79BDE563-A7B2-427D-A1F9-01F3CDDAF6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9110" y="4154836"/>
            <a:ext cx="395552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d, p</a:t>
            </a:r>
            <a:r>
              <a:rPr lang="en-US" altLang="en-US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 li. </a:t>
            </a:r>
          </a:p>
        </p:txBody>
      </p:sp>
      <p:sp>
        <p:nvSpPr>
          <p:cNvPr id="18" name="Text Box 1737">
            <a:extLst>
              <a:ext uri="{FF2B5EF4-FFF2-40B4-BE49-F238E27FC236}">
                <a16:creationId xmlns:a16="http://schemas.microsoft.com/office/drawing/2014/main" id="{CD0E33B6-5599-4CA7-8938-30A6CC0D60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9617" y="2562526"/>
            <a:ext cx="7677150" cy="280076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None/>
            </a:pP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Vị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trí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đặt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dấu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phẩy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</a:t>
            </a:r>
          </a:p>
          <a:p>
            <a:pPr algn="ctr">
              <a:spcBef>
                <a:spcPct val="50000"/>
              </a:spcBef>
              <a:buNone/>
            </a:pP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ngay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sau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cái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“</a:t>
            </a:r>
            <a:r>
              <a:rPr lang="en-US" b="1" dirty="0">
                <a:solidFill>
                  <a:srgbClr val="002060"/>
                </a:solidFill>
                <a:latin typeface="HP001 5 hàng" pitchFamily="34" charset="0"/>
                <a:ea typeface="Arial-Rounded" panose="020B0500000000000000" pitchFamily="34" charset="0"/>
                <a:cs typeface="Times New Roman" pitchFamily="18" charset="0"/>
              </a:rPr>
              <a:t>n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”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trong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tiếng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đèn</a:t>
            </a:r>
            <a:r>
              <a:rPr lang="vi-VN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lang="en-US" dirty="0">
              <a:solidFill>
                <a:srgbClr val="00206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algn="ctr">
              <a:spcBef>
                <a:spcPct val="50000"/>
              </a:spcBef>
              <a:buNone/>
            </a:pP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Vị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trí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đặt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dấu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chấm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ở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cuối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 </a:t>
            </a:r>
          </a:p>
          <a:p>
            <a:pPr algn="ctr">
              <a:spcBef>
                <a:spcPct val="50000"/>
              </a:spcBef>
              <a:buNone/>
            </a:pP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ngay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sau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cái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“</a:t>
            </a:r>
            <a:r>
              <a:rPr lang="en-US" b="1" dirty="0">
                <a:solidFill>
                  <a:srgbClr val="002060"/>
                </a:solidFill>
                <a:latin typeface="HP001 5 hàng" pitchFamily="34" charset="0"/>
                <a:ea typeface="Arial-Rounded" panose="020B0500000000000000" pitchFamily="34" charset="0"/>
                <a:cs typeface="Times New Roman" pitchFamily="18" charset="0"/>
              </a:rPr>
              <a:t>g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”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trong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tiếng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sáng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lang="en-US" altLang="en-US" sz="3400" b="1" dirty="0">
              <a:solidFill>
                <a:srgbClr val="00206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9" name="Rectangle 115">
            <a:extLst>
              <a:ext uri="{FF2B5EF4-FFF2-40B4-BE49-F238E27FC236}">
                <a16:creationId xmlns:a16="http://schemas.microsoft.com/office/drawing/2014/main" id="{1D558DC2-618F-4AEC-97A2-E4607DF53E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3601" y="846516"/>
            <a:ext cx="9637326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4400" b="1" dirty="0" err="1">
                <a:solidFill>
                  <a:srgbClr val="990099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Gần</a:t>
            </a:r>
            <a:r>
              <a:rPr lang="en-US" altLang="en-US" sz="4400" b="1" dirty="0">
                <a:solidFill>
                  <a:srgbClr val="990099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990099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jực</a:t>
            </a:r>
            <a:r>
              <a:rPr lang="en-US" altLang="en-US" sz="4400" b="1" dirty="0">
                <a:solidFill>
                  <a:srgbClr val="990099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altLang="en-US" sz="4400" b="1" dirty="0">
                <a:solidFill>
                  <a:srgbClr val="990099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</a:t>
            </a:r>
            <a:r>
              <a:rPr lang="en-US" altLang="en-US" sz="4400" b="1" dirty="0">
                <a:solidFill>
                  <a:srgbClr val="990099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ì </a:t>
            </a:r>
            <a:r>
              <a:rPr lang="el-GR" altLang="en-US" sz="4400" b="1" dirty="0">
                <a:solidFill>
                  <a:srgbClr val="990099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Α΄</a:t>
            </a:r>
            <a:r>
              <a:rPr lang="en-US" altLang="en-US" sz="4400" b="1" dirty="0">
                <a:solidFill>
                  <a:srgbClr val="990099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n, </a:t>
            </a:r>
            <a:r>
              <a:rPr lang="en-US" altLang="en-US" sz="4400" b="1" dirty="0" err="1">
                <a:solidFill>
                  <a:srgbClr val="990099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gần</a:t>
            </a:r>
            <a:r>
              <a:rPr lang="en-US" altLang="en-US" sz="4400" b="1" dirty="0">
                <a:solidFill>
                  <a:srgbClr val="990099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altLang="en-US" sz="4400" b="1" dirty="0">
                <a:solidFill>
                  <a:srgbClr val="990099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Α˝</a:t>
            </a:r>
            <a:r>
              <a:rPr lang="en-US" altLang="en-US" sz="4400" b="1" dirty="0">
                <a:solidFill>
                  <a:srgbClr val="990099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lang="el-GR" altLang="en-US" sz="4400" b="1" dirty="0">
                <a:solidFill>
                  <a:srgbClr val="990099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</a:t>
            </a:r>
            <a:r>
              <a:rPr lang="en-US" altLang="en-US" sz="4400" b="1" dirty="0">
                <a:solidFill>
                  <a:srgbClr val="990099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ì </a:t>
            </a:r>
            <a:r>
              <a:rPr lang="en-US" altLang="en-US" sz="4400" b="1" dirty="0" err="1">
                <a:solidFill>
                  <a:srgbClr val="990099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altLang="en-US" sz="4400" b="1" dirty="0">
                <a:solidFill>
                  <a:srgbClr val="990099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en-US" sz="4400" b="1" dirty="0">
              <a:solidFill>
                <a:srgbClr val="990099"/>
              </a:solidFill>
              <a:latin typeface="HP001 5 hàng" panose="020B06030503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30321" y="1352279"/>
            <a:ext cx="3863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  <a:latin typeface="HP001 5 hàng" pitchFamily="34" charset="0"/>
              </a:rPr>
              <a:t>o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956177" y="1352278"/>
            <a:ext cx="3863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  <a:latin typeface="HP001 5 hàng" pitchFamily="34" charset="0"/>
              </a:rPr>
              <a:t>o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791456" y="1376811"/>
            <a:ext cx="3863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  <a:latin typeface="HP001 5 hàng" pitchFamily="34" charset="0"/>
              </a:rPr>
              <a:t>o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944266" y="1376811"/>
            <a:ext cx="3863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  <a:latin typeface="HP001 5 hàng" pitchFamily="34" charset="0"/>
              </a:rPr>
              <a:t>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075460" y="1373516"/>
            <a:ext cx="3863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  <a:latin typeface="HP001 5 hàng" pitchFamily="34" charset="0"/>
              </a:rPr>
              <a:t>o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149082" y="1373515"/>
            <a:ext cx="3863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  <a:latin typeface="HP001 5 hàng" pitchFamily="34" charset="0"/>
              </a:rPr>
              <a:t>o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984062" y="1369241"/>
            <a:ext cx="3863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  <a:latin typeface="HP001 5 hàng" pitchFamily="34" charset="0"/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3789798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8" grpId="0"/>
      <p:bldP spid="2" grpId="0"/>
      <p:bldP spid="14" grpId="0"/>
      <p:bldP spid="15" grpId="0"/>
      <p:bldP spid="16" grpId="0"/>
      <p:bldP spid="17" grpId="0"/>
      <p:bldP spid="20" grpId="0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63F40C6-AA8E-4510-B290-B2B06A67F34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54" r="4912"/>
          <a:stretch/>
        </p:blipFill>
        <p:spPr>
          <a:xfrm>
            <a:off x="6592309" y="4457699"/>
            <a:ext cx="2425815" cy="2193289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4F69D4A-64E2-4994-942B-8967A480B941}"/>
              </a:ext>
            </a:extLst>
          </p:cNvPr>
          <p:cNvGrpSpPr/>
          <p:nvPr/>
        </p:nvGrpSpPr>
        <p:grpSpPr>
          <a:xfrm>
            <a:off x="2950617" y="4457699"/>
            <a:ext cx="2425815" cy="2193289"/>
            <a:chOff x="179882" y="202717"/>
            <a:chExt cx="3326130" cy="3007304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BE79402-6426-43DB-A24A-42FFF02E976C}"/>
                </a:ext>
              </a:extLst>
            </p:cNvPr>
            <p:cNvGrpSpPr/>
            <p:nvPr/>
          </p:nvGrpSpPr>
          <p:grpSpPr>
            <a:xfrm>
              <a:off x="179882" y="202717"/>
              <a:ext cx="3326130" cy="3007304"/>
              <a:chOff x="179882" y="202717"/>
              <a:chExt cx="3326130" cy="3007304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4B3DAA42-BDAE-402E-9D38-E1A8A68DD4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9882" y="202717"/>
                <a:ext cx="3326130" cy="3007304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E11A2D84-57E9-4B52-AF22-C80E45245832}"/>
                  </a:ext>
                </a:extLst>
              </p:cNvPr>
              <p:cNvSpPr/>
              <p:nvPr/>
            </p:nvSpPr>
            <p:spPr>
              <a:xfrm>
                <a:off x="434715" y="501587"/>
                <a:ext cx="479686" cy="5627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5AC4F8D-F00A-4B64-9EA4-AF087A40E146}"/>
                </a:ext>
              </a:extLst>
            </p:cNvPr>
            <p:cNvSpPr/>
            <p:nvPr/>
          </p:nvSpPr>
          <p:spPr>
            <a:xfrm rot="4043041" flipV="1">
              <a:off x="2439650" y="1145408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A847B5A-CDF2-4270-9B87-33365830A502}"/>
                </a:ext>
              </a:extLst>
            </p:cNvPr>
            <p:cNvSpPr/>
            <p:nvPr/>
          </p:nvSpPr>
          <p:spPr>
            <a:xfrm rot="5400000" flipV="1">
              <a:off x="2469630" y="1483925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7CA2885-F883-45EF-AAC0-0233C74DB326}"/>
                </a:ext>
              </a:extLst>
            </p:cNvPr>
            <p:cNvSpPr/>
            <p:nvPr/>
          </p:nvSpPr>
          <p:spPr>
            <a:xfrm rot="4043041" flipV="1">
              <a:off x="2672773" y="1824508"/>
              <a:ext cx="184324" cy="1164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" name="Cartoon Music (21)">
            <a:hlinkClick r:id="" action="ppaction://media"/>
            <a:extLst>
              <a:ext uri="{FF2B5EF4-FFF2-40B4-BE49-F238E27FC236}">
                <a16:creationId xmlns:a16="http://schemas.microsoft.com/office/drawing/2014/main" id="{8D9DB482-9792-48D9-B9D1-853DACF1903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469.3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558800" cy="558800"/>
          </a:xfrm>
          <a:prstGeom prst="rect">
            <a:avLst/>
          </a:prstGeom>
        </p:spPr>
      </p:pic>
      <p:graphicFrame>
        <p:nvGraphicFramePr>
          <p:cNvPr id="18" name="Group 150">
            <a:extLst>
              <a:ext uri="{FF2B5EF4-FFF2-40B4-BE49-F238E27FC236}">
                <a16:creationId xmlns:a16="http://schemas.microsoft.com/office/drawing/2014/main" id="{31A0803E-4669-42D2-9FDB-A06E1A146C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2285904"/>
              </p:ext>
            </p:extLst>
          </p:nvPr>
        </p:nvGraphicFramePr>
        <p:xfrm>
          <a:off x="1412001" y="2981446"/>
          <a:ext cx="9682288" cy="1315116"/>
        </p:xfrm>
        <a:graphic>
          <a:graphicData uri="http://schemas.openxmlformats.org/drawingml/2006/table">
            <a:tbl>
              <a:tblPr/>
              <a:tblGrid>
                <a:gridCol w="8802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427029353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943281585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464567297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334531002"/>
                    </a:ext>
                  </a:extLst>
                </a:gridCol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9" name="Rectangle 115">
            <a:extLst>
              <a:ext uri="{FF2B5EF4-FFF2-40B4-BE49-F238E27FC236}">
                <a16:creationId xmlns:a16="http://schemas.microsoft.com/office/drawing/2014/main" id="{A0C318E1-92ED-43E9-8D1C-E3B15B244D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5801" y="2835468"/>
            <a:ext cx="9637326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4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Gần</a:t>
            </a: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jực</a:t>
            </a: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</a:t>
            </a: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ì </a:t>
            </a:r>
            <a:r>
              <a:rPr lang="el-GR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Α΄</a:t>
            </a: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n, </a:t>
            </a:r>
            <a:r>
              <a:rPr lang="en-US" altLang="en-US" sz="4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gần</a:t>
            </a: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Α˝</a:t>
            </a: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lang="el-GR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</a:t>
            </a: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ì </a:t>
            </a:r>
            <a:r>
              <a:rPr lang="en-US" altLang="en-US" sz="4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en-US" sz="4400" b="1" dirty="0">
              <a:solidFill>
                <a:srgbClr val="990099"/>
              </a:solidFill>
              <a:latin typeface="HP001 5 hàng" panose="020B0603050302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C79B3DD-5681-4EF0-ABC1-95DAA7E5A7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17849" y="1203391"/>
            <a:ext cx="992546" cy="127455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2FCCFD3-5076-4270-8C1D-D4C4EA77E3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1488" y="288019"/>
            <a:ext cx="1738826" cy="2552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5961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0198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4034A2CE-5EB7-4285-837A-5C7A82A7CA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412" y="1081990"/>
            <a:ext cx="7814320" cy="4892324"/>
          </a:xfrm>
          <a:prstGeom prst="rect">
            <a:avLst/>
          </a:prstGeom>
        </p:spPr>
      </p:pic>
      <p:pic>
        <p:nvPicPr>
          <p:cNvPr id="6" name="图片 58">
            <a:extLst>
              <a:ext uri="{FF2B5EF4-FFF2-40B4-BE49-F238E27FC236}">
                <a16:creationId xmlns:a16="http://schemas.microsoft.com/office/drawing/2014/main" id="{9276FAA3-6E2E-4F3B-837D-5BC1D958E1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58" y="4294982"/>
            <a:ext cx="5274942" cy="2107595"/>
          </a:xfrm>
          <a:prstGeom prst="rect">
            <a:avLst/>
          </a:prstGeom>
        </p:spPr>
      </p:pic>
      <p:pic>
        <p:nvPicPr>
          <p:cNvPr id="24" name="图片 40">
            <a:extLst>
              <a:ext uri="{FF2B5EF4-FFF2-40B4-BE49-F238E27FC236}">
                <a16:creationId xmlns:a16="http://schemas.microsoft.com/office/drawing/2014/main" id="{EBB90E82-60F3-44C5-87D8-DB530D6AEB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810" y="2657317"/>
            <a:ext cx="5703846" cy="4892323"/>
          </a:xfrm>
          <a:prstGeom prst="rect">
            <a:avLst/>
          </a:prstGeom>
        </p:spPr>
      </p:pic>
      <p:pic>
        <p:nvPicPr>
          <p:cNvPr id="8" name="图片 35">
            <a:extLst>
              <a:ext uri="{FF2B5EF4-FFF2-40B4-BE49-F238E27FC236}">
                <a16:creationId xmlns:a16="http://schemas.microsoft.com/office/drawing/2014/main" id="{8683D7DB-C58F-4775-B021-55A5A99DFF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153" y="1577911"/>
            <a:ext cx="1871113" cy="1434021"/>
          </a:xfrm>
          <a:prstGeom prst="rect">
            <a:avLst/>
          </a:prstGeom>
        </p:spPr>
      </p:pic>
      <p:pic>
        <p:nvPicPr>
          <p:cNvPr id="9" name="图片 41">
            <a:extLst>
              <a:ext uri="{FF2B5EF4-FFF2-40B4-BE49-F238E27FC236}">
                <a16:creationId xmlns:a16="http://schemas.microsoft.com/office/drawing/2014/main" id="{4C4683F5-8CC4-4031-8C47-4F315AD0BD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813" y="124952"/>
            <a:ext cx="1714426" cy="1914076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id="{9B408328-EDEA-4366-903E-DEF5612627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3921"/>
            <a:ext cx="1563776" cy="1323195"/>
          </a:xfrm>
          <a:prstGeom prst="rect">
            <a:avLst/>
          </a:prstGeom>
        </p:spPr>
      </p:pic>
      <p:pic>
        <p:nvPicPr>
          <p:cNvPr id="11" name="图片 43">
            <a:extLst>
              <a:ext uri="{FF2B5EF4-FFF2-40B4-BE49-F238E27FC236}">
                <a16:creationId xmlns:a16="http://schemas.microsoft.com/office/drawing/2014/main" id="{04B55DF1-A114-407B-B5C7-C8A178D806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72258"/>
            <a:ext cx="852012" cy="1374838"/>
          </a:xfrm>
          <a:prstGeom prst="rect">
            <a:avLst/>
          </a:prstGeom>
        </p:spPr>
      </p:pic>
      <p:pic>
        <p:nvPicPr>
          <p:cNvPr id="12" name="图片 35">
            <a:extLst>
              <a:ext uri="{FF2B5EF4-FFF2-40B4-BE49-F238E27FC236}">
                <a16:creationId xmlns:a16="http://schemas.microsoft.com/office/drawing/2014/main" id="{B13637A8-BC86-47A0-BEFD-DD7DCEDE37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010" y="653798"/>
            <a:ext cx="1871113" cy="1434021"/>
          </a:xfrm>
          <a:prstGeom prst="rect">
            <a:avLst/>
          </a:prstGeom>
        </p:spPr>
      </p:pic>
      <p:pic>
        <p:nvPicPr>
          <p:cNvPr id="13" name="图片 35">
            <a:extLst>
              <a:ext uri="{FF2B5EF4-FFF2-40B4-BE49-F238E27FC236}">
                <a16:creationId xmlns:a16="http://schemas.microsoft.com/office/drawing/2014/main" id="{821EF46A-B29B-4531-84D2-4E548C5111F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567" y="843921"/>
            <a:ext cx="2828825" cy="2168011"/>
          </a:xfrm>
          <a:prstGeom prst="rect">
            <a:avLst/>
          </a:prstGeom>
        </p:spPr>
      </p:pic>
      <p:sp>
        <p:nvSpPr>
          <p:cNvPr id="15" name="文本框 22">
            <a:extLst>
              <a:ext uri="{FF2B5EF4-FFF2-40B4-BE49-F238E27FC236}">
                <a16:creationId xmlns:a16="http://schemas.microsoft.com/office/drawing/2014/main" id="{13192161-E47F-46A2-A54C-44ED57702632}"/>
              </a:ext>
            </a:extLst>
          </p:cNvPr>
          <p:cNvSpPr txBox="1"/>
          <p:nvPr/>
        </p:nvSpPr>
        <p:spPr>
          <a:xfrm>
            <a:off x="1135171" y="3844651"/>
            <a:ext cx="5113535" cy="241431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CHÀO TẠM BIỆT </a:t>
            </a:r>
          </a:p>
          <a:p>
            <a:pPr algn="ctr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CÁC CON!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74768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8">
            <a:extLst>
              <a:ext uri="{FF2B5EF4-FFF2-40B4-BE49-F238E27FC236}">
                <a16:creationId xmlns:a16="http://schemas.microsoft.com/office/drawing/2014/main" id="{7598163E-90F7-46C0-8A18-C19FD30FFE02}"/>
              </a:ext>
            </a:extLst>
          </p:cNvPr>
          <p:cNvSpPr/>
          <p:nvPr/>
        </p:nvSpPr>
        <p:spPr>
          <a:xfrm>
            <a:off x="2476091" y="1510216"/>
            <a:ext cx="1017665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altLang="en-US" sz="32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3" name="矩形 29">
            <a:extLst>
              <a:ext uri="{FF2B5EF4-FFF2-40B4-BE49-F238E27FC236}">
                <a16:creationId xmlns:a16="http://schemas.microsoft.com/office/drawing/2014/main" id="{AA61F1C9-5979-4FE0-A076-67A7B156B9DC}"/>
              </a:ext>
            </a:extLst>
          </p:cNvPr>
          <p:cNvSpPr/>
          <p:nvPr/>
        </p:nvSpPr>
        <p:spPr>
          <a:xfrm>
            <a:off x="2476091" y="2866950"/>
            <a:ext cx="8815686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  <a:p>
            <a:pPr>
              <a:lnSpc>
                <a:spcPct val="150000"/>
              </a:lnSpc>
            </a:pPr>
            <a:r>
              <a:rPr lang="en-US" altLang="en-US" sz="3200" b="1" i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 </a:t>
            </a:r>
            <a:r>
              <a:rPr lang="en-US" altLang="en-US" sz="3200" b="1" i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Gần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jực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ì </a:t>
            </a:r>
            <a:r>
              <a:rPr lang="el-GR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Α΄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n, </a:t>
            </a:r>
            <a:r>
              <a:rPr lang="en-US" altLang="en-US" sz="3200" b="1" i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gần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Α˝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lang="el-GR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ì </a:t>
            </a:r>
            <a:r>
              <a:rPr lang="en-US" altLang="en-US" sz="3200" b="1" i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endParaRPr lang="en-US" altLang="en-US" sz="3200" b="1" dirty="0">
              <a:solidFill>
                <a:srgbClr val="FF0000"/>
              </a:solidFill>
              <a:latin typeface="HP001 5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矩形 31">
            <a:extLst>
              <a:ext uri="{FF2B5EF4-FFF2-40B4-BE49-F238E27FC236}">
                <a16:creationId xmlns:a16="http://schemas.microsoft.com/office/drawing/2014/main" id="{3A0EE0AF-7B98-48C5-9D0B-64AB8A427DAB}"/>
              </a:ext>
            </a:extLst>
          </p:cNvPr>
          <p:cNvSpPr/>
          <p:nvPr/>
        </p:nvSpPr>
        <p:spPr>
          <a:xfrm>
            <a:off x="2561149" y="4801198"/>
            <a:ext cx="95280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Rèn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kiên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cẩn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</a:t>
            </a:r>
          </a:p>
        </p:txBody>
      </p:sp>
      <p:grpSp>
        <p:nvGrpSpPr>
          <p:cNvPr id="6" name="组合 26">
            <a:extLst>
              <a:ext uri="{FF2B5EF4-FFF2-40B4-BE49-F238E27FC236}">
                <a16:creationId xmlns:a16="http://schemas.microsoft.com/office/drawing/2014/main" id="{7C218796-F790-44AE-A3D2-B5BE9DBEAF7B}"/>
              </a:ext>
            </a:extLst>
          </p:cNvPr>
          <p:cNvGrpSpPr/>
          <p:nvPr/>
        </p:nvGrpSpPr>
        <p:grpSpPr>
          <a:xfrm>
            <a:off x="397335" y="951420"/>
            <a:ext cx="1869788" cy="1746984"/>
            <a:chOff x="1809422" y="1855882"/>
            <a:chExt cx="1869788" cy="1746984"/>
          </a:xfrm>
        </p:grpSpPr>
        <p:pic>
          <p:nvPicPr>
            <p:cNvPr id="7" name="图片 27">
              <a:extLst>
                <a:ext uri="{FF2B5EF4-FFF2-40B4-BE49-F238E27FC236}">
                  <a16:creationId xmlns:a16="http://schemas.microsoft.com/office/drawing/2014/main" id="{7F095E84-7406-4F04-81B7-EFBB6383AB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9422" y="1855882"/>
              <a:ext cx="1869788" cy="1746984"/>
            </a:xfrm>
            <a:prstGeom prst="rect">
              <a:avLst/>
            </a:prstGeom>
          </p:spPr>
        </p:pic>
        <p:sp>
          <p:nvSpPr>
            <p:cNvPr id="8" name="文本框 28">
              <a:extLst>
                <a:ext uri="{FF2B5EF4-FFF2-40B4-BE49-F238E27FC236}">
                  <a16:creationId xmlns:a16="http://schemas.microsoft.com/office/drawing/2014/main" id="{8944E1AF-18DC-4A1A-942F-EC342DBF38C3}"/>
                </a:ext>
              </a:extLst>
            </p:cNvPr>
            <p:cNvSpPr txBox="1"/>
            <p:nvPr/>
          </p:nvSpPr>
          <p:spPr>
            <a:xfrm>
              <a:off x="2300528" y="2482685"/>
              <a:ext cx="887577" cy="757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01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9" name="组合 29">
            <a:extLst>
              <a:ext uri="{FF2B5EF4-FFF2-40B4-BE49-F238E27FC236}">
                <a16:creationId xmlns:a16="http://schemas.microsoft.com/office/drawing/2014/main" id="{0D366896-48F7-40AD-8C4A-29BBCC4DDFCA}"/>
              </a:ext>
            </a:extLst>
          </p:cNvPr>
          <p:cNvGrpSpPr/>
          <p:nvPr/>
        </p:nvGrpSpPr>
        <p:grpSpPr>
          <a:xfrm>
            <a:off x="397335" y="2555508"/>
            <a:ext cx="1869788" cy="1746984"/>
            <a:chOff x="5110494" y="3656621"/>
            <a:chExt cx="1869788" cy="1746984"/>
          </a:xfrm>
        </p:grpSpPr>
        <p:pic>
          <p:nvPicPr>
            <p:cNvPr id="10" name="图片 30">
              <a:extLst>
                <a:ext uri="{FF2B5EF4-FFF2-40B4-BE49-F238E27FC236}">
                  <a16:creationId xmlns:a16="http://schemas.microsoft.com/office/drawing/2014/main" id="{A3BECD44-A797-4F53-B389-4610AC6DB5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0494" y="3656621"/>
              <a:ext cx="1869788" cy="1746984"/>
            </a:xfrm>
            <a:prstGeom prst="rect">
              <a:avLst/>
            </a:prstGeom>
          </p:spPr>
        </p:pic>
        <p:sp>
          <p:nvSpPr>
            <p:cNvPr id="11" name="文本框 31">
              <a:extLst>
                <a:ext uri="{FF2B5EF4-FFF2-40B4-BE49-F238E27FC236}">
                  <a16:creationId xmlns:a16="http://schemas.microsoft.com/office/drawing/2014/main" id="{6FE35CC3-DF8E-49FA-B16F-E67996AC5D62}"/>
                </a:ext>
              </a:extLst>
            </p:cNvPr>
            <p:cNvSpPr txBox="1"/>
            <p:nvPr/>
          </p:nvSpPr>
          <p:spPr>
            <a:xfrm>
              <a:off x="5601599" y="4133667"/>
              <a:ext cx="887577" cy="7511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02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12" name="组合 32">
            <a:extLst>
              <a:ext uri="{FF2B5EF4-FFF2-40B4-BE49-F238E27FC236}">
                <a16:creationId xmlns:a16="http://schemas.microsoft.com/office/drawing/2014/main" id="{2491A8AC-8804-46DB-B53A-260AA782FBA7}"/>
              </a:ext>
            </a:extLst>
          </p:cNvPr>
          <p:cNvGrpSpPr/>
          <p:nvPr/>
        </p:nvGrpSpPr>
        <p:grpSpPr>
          <a:xfrm>
            <a:off x="397335" y="4302492"/>
            <a:ext cx="1869788" cy="1746984"/>
            <a:chOff x="8324958" y="1824912"/>
            <a:chExt cx="1869788" cy="1746984"/>
          </a:xfrm>
        </p:grpSpPr>
        <p:pic>
          <p:nvPicPr>
            <p:cNvPr id="13" name="图片 33">
              <a:extLst>
                <a:ext uri="{FF2B5EF4-FFF2-40B4-BE49-F238E27FC236}">
                  <a16:creationId xmlns:a16="http://schemas.microsoft.com/office/drawing/2014/main" id="{0D801C3F-F9FB-48BE-9F9F-AF2F78E4B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4958" y="1824912"/>
              <a:ext cx="1869788" cy="1746984"/>
            </a:xfrm>
            <a:prstGeom prst="rect">
              <a:avLst/>
            </a:prstGeom>
          </p:spPr>
        </p:pic>
        <p:sp>
          <p:nvSpPr>
            <p:cNvPr id="14" name="文本框 34">
              <a:extLst>
                <a:ext uri="{FF2B5EF4-FFF2-40B4-BE49-F238E27FC236}">
                  <a16:creationId xmlns:a16="http://schemas.microsoft.com/office/drawing/2014/main" id="{C712F739-72CF-45DC-B6DA-1DF21680EEFE}"/>
                </a:ext>
              </a:extLst>
            </p:cNvPr>
            <p:cNvSpPr txBox="1"/>
            <p:nvPr/>
          </p:nvSpPr>
          <p:spPr>
            <a:xfrm>
              <a:off x="8742895" y="2369258"/>
              <a:ext cx="970071" cy="7511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03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sp>
        <p:nvSpPr>
          <p:cNvPr id="15" name="矩形 28">
            <a:extLst>
              <a:ext uri="{FF2B5EF4-FFF2-40B4-BE49-F238E27FC236}">
                <a16:creationId xmlns:a16="http://schemas.microsoft.com/office/drawing/2014/main" id="{4AA503E0-751A-4AA4-A0A7-D962962E711F}"/>
              </a:ext>
            </a:extLst>
          </p:cNvPr>
          <p:cNvSpPr/>
          <p:nvPr/>
        </p:nvSpPr>
        <p:spPr>
          <a:xfrm>
            <a:off x="5016295" y="322198"/>
            <a:ext cx="2718005" cy="9050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alt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tiêu</a:t>
            </a:r>
            <a:endParaRPr lang="en-US" alt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4227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BE94A2A-CE83-43E6-A51A-F53A9F4C840E}"/>
              </a:ext>
            </a:extLst>
          </p:cNvPr>
          <p:cNvGrpSpPr/>
          <p:nvPr/>
        </p:nvGrpSpPr>
        <p:grpSpPr>
          <a:xfrm>
            <a:off x="2006772" y="1362932"/>
            <a:ext cx="219867" cy="4567663"/>
            <a:chOff x="1042416" y="804672"/>
            <a:chExt cx="210312" cy="4361688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77A885EF-BB9B-4413-81CE-BF51ECF786BD}"/>
                </a:ext>
              </a:extLst>
            </p:cNvPr>
            <p:cNvCxnSpPr/>
            <p:nvPr/>
          </p:nvCxnSpPr>
          <p:spPr>
            <a:xfrm>
              <a:off x="1107077" y="804672"/>
              <a:ext cx="0" cy="436168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236DA1C8-C9E3-4827-9309-86A1DE761173}"/>
                </a:ext>
              </a:extLst>
            </p:cNvPr>
            <p:cNvCxnSpPr/>
            <p:nvPr/>
          </p:nvCxnSpPr>
          <p:spPr>
            <a:xfrm>
              <a:off x="1042416" y="804672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26E17623-F8FA-4DC6-BFDC-74768422C5F9}"/>
                </a:ext>
              </a:extLst>
            </p:cNvPr>
            <p:cNvCxnSpPr/>
            <p:nvPr/>
          </p:nvCxnSpPr>
          <p:spPr>
            <a:xfrm>
              <a:off x="1042416" y="5166360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8">
            <a:extLst>
              <a:ext uri="{FF2B5EF4-FFF2-40B4-BE49-F238E27FC236}">
                <a16:creationId xmlns:a16="http://schemas.microsoft.com/office/drawing/2014/main" id="{073BCC31-4B09-4A59-A3C8-82B87407BD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958" y="2027382"/>
            <a:ext cx="180666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8 ô li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(3 ô li </a:t>
            </a:r>
            <a:r>
              <a:rPr lang="en-US" alt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dưới</a:t>
            </a:r>
            <a:r>
              <a:rPr lang="en-US" alt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đường</a:t>
            </a:r>
            <a:r>
              <a:rPr lang="en-US" alt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kẻ</a:t>
            </a:r>
            <a:r>
              <a:rPr lang="en-US" alt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đậm</a:t>
            </a:r>
            <a:r>
              <a:rPr lang="en-US" alt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)</a:t>
            </a:r>
          </a:p>
        </p:txBody>
      </p:sp>
      <p:sp>
        <p:nvSpPr>
          <p:cNvPr id="14" name="矩形 31">
            <a:extLst>
              <a:ext uri="{FF2B5EF4-FFF2-40B4-BE49-F238E27FC236}">
                <a16:creationId xmlns:a16="http://schemas.microsoft.com/office/drawing/2014/main" id="{66C166B2-6AD7-47AC-9BAD-3D25ACF4660A}"/>
              </a:ext>
            </a:extLst>
          </p:cNvPr>
          <p:cNvSpPr/>
          <p:nvPr/>
        </p:nvSpPr>
        <p:spPr>
          <a:xfrm>
            <a:off x="6938065" y="1164528"/>
            <a:ext cx="45711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HP001 5 hàng" pitchFamily="34" charset="0"/>
                <a:ea typeface="Arial-Rounded" panose="020B0500000000000000" pitchFamily="34" charset="0"/>
                <a:cs typeface="Times New Roman" pitchFamily="18" charset="0"/>
              </a:rPr>
              <a:t>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gồm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2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phần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 </a:t>
            </a:r>
          </a:p>
        </p:txBody>
      </p:sp>
      <p:sp>
        <p:nvSpPr>
          <p:cNvPr id="25" name="矩形 31">
            <a:extLst>
              <a:ext uri="{FF2B5EF4-FFF2-40B4-BE49-F238E27FC236}">
                <a16:creationId xmlns:a16="http://schemas.microsoft.com/office/drawing/2014/main" id="{8EAFC570-B8E8-4CB8-A618-F7FCDF09BB94}"/>
              </a:ext>
            </a:extLst>
          </p:cNvPr>
          <p:cNvSpPr/>
          <p:nvPr/>
        </p:nvSpPr>
        <p:spPr>
          <a:xfrm>
            <a:off x="6752020" y="2115063"/>
            <a:ext cx="5227023" cy="1468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Nét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thắt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phối</a:t>
            </a:r>
            <a:r>
              <a:rPr lang="en-US" alt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hợp</a:t>
            </a:r>
            <a:r>
              <a:rPr lang="en-US" alt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với</a:t>
            </a:r>
            <a:r>
              <a:rPr lang="en-US" alt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nét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móc</a:t>
            </a:r>
            <a:r>
              <a:rPr lang="en-US" alt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gần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giống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lang="en-US" alt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C</a:t>
            </a:r>
          </a:p>
        </p:txBody>
      </p:sp>
      <p:sp>
        <p:nvSpPr>
          <p:cNvPr id="26" name="矩形 31">
            <a:extLst>
              <a:ext uri="{FF2B5EF4-FFF2-40B4-BE49-F238E27FC236}">
                <a16:creationId xmlns:a16="http://schemas.microsoft.com/office/drawing/2014/main" id="{C780A544-C9D3-4D45-9E67-00B21EA2B384}"/>
              </a:ext>
            </a:extLst>
          </p:cNvPr>
          <p:cNvSpPr/>
          <p:nvPr/>
        </p:nvSpPr>
        <p:spPr>
          <a:xfrm>
            <a:off x="6752020" y="3804262"/>
            <a:ext cx="4757233" cy="742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Nét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khuyết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dưới</a:t>
            </a:r>
            <a:r>
              <a:rPr lang="en-US" alt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9A8C4EC-1258-4B13-AB32-5232224A57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8738" y="655498"/>
            <a:ext cx="3692239" cy="5420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3FDDE695-EFB3-4701-8F4C-03197722EB93}"/>
              </a:ext>
            </a:extLst>
          </p:cNvPr>
          <p:cNvGrpSpPr/>
          <p:nvPr/>
        </p:nvGrpSpPr>
        <p:grpSpPr>
          <a:xfrm flipV="1">
            <a:off x="2498053" y="821062"/>
            <a:ext cx="3135429" cy="139930"/>
            <a:chOff x="5440680" y="1322832"/>
            <a:chExt cx="3017520" cy="195072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2955D04-827A-47ED-A59F-F00A2E93E619}"/>
                </a:ext>
              </a:extLst>
            </p:cNvPr>
            <p:cNvCxnSpPr/>
            <p:nvPr/>
          </p:nvCxnSpPr>
          <p:spPr>
            <a:xfrm>
              <a:off x="5440680" y="1426464"/>
              <a:ext cx="301752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BBF2170C-C76C-4E94-AC88-D1EF60E8DF1C}"/>
                </a:ext>
              </a:extLst>
            </p:cNvPr>
            <p:cNvCxnSpPr/>
            <p:nvPr/>
          </p:nvCxnSpPr>
          <p:spPr>
            <a:xfrm>
              <a:off x="5440680" y="1335024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7BC91FE7-52E0-4838-B47D-6C5B0EF75ED0}"/>
                </a:ext>
              </a:extLst>
            </p:cNvPr>
            <p:cNvCxnSpPr/>
            <p:nvPr/>
          </p:nvCxnSpPr>
          <p:spPr>
            <a:xfrm>
              <a:off x="8458200" y="1322832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18">
            <a:extLst>
              <a:ext uri="{FF2B5EF4-FFF2-40B4-BE49-F238E27FC236}">
                <a16:creationId xmlns:a16="http://schemas.microsoft.com/office/drawing/2014/main" id="{EED65B6B-8B8A-4AC5-8CA4-29387ADE05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8935" y="376218"/>
            <a:ext cx="107184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5 ô li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88919FA8-E61A-43C1-9A31-930B39A0DB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07" r="29449" b="42330"/>
          <a:stretch/>
        </p:blipFill>
        <p:spPr>
          <a:xfrm rot="18588567">
            <a:off x="3747476" y="970328"/>
            <a:ext cx="729008" cy="88243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86ABEF2-CDD7-4BE1-84C5-6F344B5004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07" r="29449" b="42330"/>
          <a:stretch/>
        </p:blipFill>
        <p:spPr>
          <a:xfrm rot="18588567">
            <a:off x="5086137" y="2643059"/>
            <a:ext cx="729008" cy="88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012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0" presetClass="path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0.00046 L -0.02943 0.01018 L -0.05065 0.02338 L -0.0694 0.04421 L -0.08646 0.07615 L -0.09193 0.09907 L -0.0957 0.11389 L -0.09688 0.13379 L -0.09609 0.15092 L -0.09023 0.17315 L -0.0819 0.18935 L -0.06901 0.19907 L -0.05195 0.20509 L -0.03151 0.20416 L -0.0069 0.19838 L 0.01849 0.18727 L 0.04766 0.16412 L 0.0694 0.1375 L 0.08516 0.10856 L 0.09518 0.08356 L 0.10065 0.05463 L 0.10065 0.03449 L 0.09648 0.01389 L 0.08607 0.00115 L 0.07096 -0.00162 L 0.05221 0.00648 L 0.0306 0.0243 L 0.00482 0.06041 L -0.01029 0.09467 L -0.02148 0.13611 L -0.03073 0.18565 L -0.0332 0.22731 L -0.03073 0.26435 L -0.02357 0.31389 L -0.01354 0.34791 L -0.00313 0.37245 L 0.01107 0.39305 L 0.02812 0.40509 L 0.04596 0.4081 L 0.06562 0.39768 L 0.08138 0.37453 L 0.09596 0.3331 L 0.09974 0.3243 L 0.1056 0.30046 L 0.10651 0.24652 " pathEditMode="relative" rAng="0" ptsTypes="AAAAAAAAAAAAAAAAAAAAAAAAAAAAAAAAAAAAAAAAAAAAA">
                                      <p:cBhvr>
                                        <p:cTn id="40" dur="7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7" y="2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0"/>
                            </p:stCondLst>
                            <p:childTnLst>
                              <p:par>
                                <p:cTn id="4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0" presetClass="path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4 0.00046 C -0.00053 0.02176 -0.00066 0.04329 -0.00079 0.06481 L -0.00079 0.17662 L -0.0017 0.31296 L -0.00456 0.34629 L -0.0112 0.37592 L -0.02162 0.39676 L -0.03034 0.40694 L -0.04037 0.41088 L -0.0504 0.40555 L -0.06081 0.38333 L -0.06159 0.34768 L -0.05495 0.30486 L -0.0379 0.2544 L -0.01784 0.20254 L 0.00455 0.15509 L 0.04635 0.08264 " pathEditMode="relative" rAng="0" ptsTypes="AAAAAAAAAAAAAAAAA">
                                      <p:cBhvr>
                                        <p:cTn id="53" dur="7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20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500"/>
                            </p:stCondLst>
                            <p:childTnLst>
                              <p:par>
                                <p:cTn id="55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25" grpId="0"/>
      <p:bldP spid="26" grpId="0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8">
            <a:extLst>
              <a:ext uri="{FF2B5EF4-FFF2-40B4-BE49-F238E27FC236}">
                <a16:creationId xmlns:a16="http://schemas.microsoft.com/office/drawing/2014/main" id="{79FCFEFF-67C3-45A4-AD69-784C06703128}"/>
              </a:ext>
            </a:extLst>
          </p:cNvPr>
          <p:cNvSpPr/>
          <p:nvPr/>
        </p:nvSpPr>
        <p:spPr>
          <a:xfrm>
            <a:off x="3580618" y="166207"/>
            <a:ext cx="5626187" cy="739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Hướng</a:t>
            </a:r>
            <a:r>
              <a:rPr lang="en-US" alt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dẫn</a:t>
            </a:r>
            <a:r>
              <a:rPr lang="en-US" alt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hoa</a:t>
            </a:r>
            <a:r>
              <a:rPr lang="en-US" alt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G </a:t>
            </a:r>
          </a:p>
        </p:txBody>
      </p:sp>
      <p:pic>
        <p:nvPicPr>
          <p:cNvPr id="2" name="Chữ hoa 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26079" y="1045028"/>
            <a:ext cx="5956663" cy="5721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554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0570" y="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380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66329" y="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893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8">
            <a:extLst>
              <a:ext uri="{FF2B5EF4-FFF2-40B4-BE49-F238E27FC236}">
                <a16:creationId xmlns:a16="http://schemas.microsoft.com/office/drawing/2014/main" id="{9235F0AB-6740-4475-85B2-2B2CAE3E2C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3659" y="5865959"/>
            <a:ext cx="906862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Con </a:t>
            </a:r>
            <a:r>
              <a:rPr lang="en-US" alt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có</a:t>
            </a:r>
            <a:r>
              <a:rPr lang="en-US" alt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nhận</a:t>
            </a:r>
            <a:r>
              <a:rPr lang="en-US" alt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xét</a:t>
            </a:r>
            <a:r>
              <a:rPr lang="en-US" alt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gì</a:t>
            </a:r>
            <a:r>
              <a:rPr lang="en-US" alt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về</a:t>
            </a:r>
            <a:r>
              <a:rPr lang="en-US" alt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lang="en-US" alt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lang="en-US" alt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G </a:t>
            </a:r>
            <a:r>
              <a:rPr lang="en-US" alt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cỡ</a:t>
            </a:r>
            <a:r>
              <a:rPr lang="en-US" alt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vừa</a:t>
            </a:r>
            <a:r>
              <a:rPr lang="en-US" alt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lang="en-US" alt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cỡ</a:t>
            </a:r>
            <a:r>
              <a:rPr lang="en-US" alt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nhỏ</a:t>
            </a:r>
            <a:r>
              <a:rPr lang="en-US" alt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1E2BB79-599E-467B-A3F5-4A43C3D0EC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3951" y="2003146"/>
            <a:ext cx="2107581" cy="270639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27DCB74B-0664-42D7-9016-F0F3D3DC28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3911" y="257969"/>
            <a:ext cx="3692239" cy="5420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BE94A2A-CE83-43E6-A51A-F53A9F4C840E}"/>
              </a:ext>
            </a:extLst>
          </p:cNvPr>
          <p:cNvGrpSpPr/>
          <p:nvPr/>
        </p:nvGrpSpPr>
        <p:grpSpPr>
          <a:xfrm>
            <a:off x="2072006" y="939367"/>
            <a:ext cx="219867" cy="4580542"/>
            <a:chOff x="1042416" y="792374"/>
            <a:chExt cx="210312" cy="4373986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77A885EF-BB9B-4413-81CE-BF51ECF786BD}"/>
                </a:ext>
              </a:extLst>
            </p:cNvPr>
            <p:cNvCxnSpPr/>
            <p:nvPr/>
          </p:nvCxnSpPr>
          <p:spPr>
            <a:xfrm>
              <a:off x="1119397" y="792374"/>
              <a:ext cx="0" cy="436168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236DA1C8-C9E3-4827-9309-86A1DE761173}"/>
                </a:ext>
              </a:extLst>
            </p:cNvPr>
            <p:cNvCxnSpPr/>
            <p:nvPr/>
          </p:nvCxnSpPr>
          <p:spPr>
            <a:xfrm>
              <a:off x="1042416" y="804672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26E17623-F8FA-4DC6-BFDC-74768422C5F9}"/>
                </a:ext>
              </a:extLst>
            </p:cNvPr>
            <p:cNvCxnSpPr/>
            <p:nvPr/>
          </p:nvCxnSpPr>
          <p:spPr>
            <a:xfrm>
              <a:off x="1042416" y="5166360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18">
            <a:extLst>
              <a:ext uri="{FF2B5EF4-FFF2-40B4-BE49-F238E27FC236}">
                <a16:creationId xmlns:a16="http://schemas.microsoft.com/office/drawing/2014/main" id="{073BCC31-4B09-4A59-A3C8-82B87407BD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958" y="2027382"/>
            <a:ext cx="180666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8 ô li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(3 ô li </a:t>
            </a:r>
            <a:r>
              <a:rPr lang="en-US" alt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dưới</a:t>
            </a:r>
            <a:r>
              <a:rPr lang="en-US" alt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đường</a:t>
            </a:r>
            <a:r>
              <a:rPr lang="en-US" alt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kẻ</a:t>
            </a:r>
            <a:r>
              <a:rPr lang="en-US" alt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đậm</a:t>
            </a:r>
            <a:r>
              <a:rPr lang="en-US" alt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)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FDDE695-EFB3-4701-8F4C-03197722EB93}"/>
              </a:ext>
            </a:extLst>
          </p:cNvPr>
          <p:cNvGrpSpPr/>
          <p:nvPr/>
        </p:nvGrpSpPr>
        <p:grpSpPr>
          <a:xfrm flipV="1">
            <a:off x="2291989" y="821062"/>
            <a:ext cx="3135429" cy="139930"/>
            <a:chOff x="5440680" y="1322832"/>
            <a:chExt cx="3017520" cy="195072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12955D04-827A-47ED-A59F-F00A2E93E619}"/>
                </a:ext>
              </a:extLst>
            </p:cNvPr>
            <p:cNvCxnSpPr/>
            <p:nvPr/>
          </p:nvCxnSpPr>
          <p:spPr>
            <a:xfrm>
              <a:off x="5440680" y="1426464"/>
              <a:ext cx="301752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BBF2170C-C76C-4E94-AC88-D1EF60E8DF1C}"/>
                </a:ext>
              </a:extLst>
            </p:cNvPr>
            <p:cNvCxnSpPr/>
            <p:nvPr/>
          </p:nvCxnSpPr>
          <p:spPr>
            <a:xfrm>
              <a:off x="5440680" y="1335024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BC91FE7-52E0-4838-B47D-6C5B0EF75ED0}"/>
                </a:ext>
              </a:extLst>
            </p:cNvPr>
            <p:cNvCxnSpPr/>
            <p:nvPr/>
          </p:nvCxnSpPr>
          <p:spPr>
            <a:xfrm>
              <a:off x="8458200" y="1322832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8">
            <a:extLst>
              <a:ext uri="{FF2B5EF4-FFF2-40B4-BE49-F238E27FC236}">
                <a16:creationId xmlns:a16="http://schemas.microsoft.com/office/drawing/2014/main" id="{EED65B6B-8B8A-4AC5-8CA4-29387ADE05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8935" y="376218"/>
            <a:ext cx="107184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5 ô li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BE94A2A-CE83-43E6-A51A-F53A9F4C840E}"/>
              </a:ext>
            </a:extLst>
          </p:cNvPr>
          <p:cNvGrpSpPr/>
          <p:nvPr/>
        </p:nvGrpSpPr>
        <p:grpSpPr>
          <a:xfrm flipH="1">
            <a:off x="7482625" y="2003145"/>
            <a:ext cx="349938" cy="2706393"/>
            <a:chOff x="1042416" y="792374"/>
            <a:chExt cx="210312" cy="4373986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7A885EF-BB9B-4413-81CE-BF51ECF786BD}"/>
                </a:ext>
              </a:extLst>
            </p:cNvPr>
            <p:cNvCxnSpPr/>
            <p:nvPr/>
          </p:nvCxnSpPr>
          <p:spPr>
            <a:xfrm>
              <a:off x="1119397" y="792374"/>
              <a:ext cx="0" cy="436168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36DA1C8-C9E3-4827-9309-86A1DE761173}"/>
                </a:ext>
              </a:extLst>
            </p:cNvPr>
            <p:cNvCxnSpPr/>
            <p:nvPr/>
          </p:nvCxnSpPr>
          <p:spPr>
            <a:xfrm>
              <a:off x="1042416" y="804672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6E17623-F8FA-4DC6-BFDC-74768422C5F9}"/>
                </a:ext>
              </a:extLst>
            </p:cNvPr>
            <p:cNvCxnSpPr/>
            <p:nvPr/>
          </p:nvCxnSpPr>
          <p:spPr>
            <a:xfrm>
              <a:off x="1042416" y="5166360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BE94A2A-CE83-43E6-A51A-F53A9F4C840E}"/>
              </a:ext>
            </a:extLst>
          </p:cNvPr>
          <p:cNvGrpSpPr/>
          <p:nvPr/>
        </p:nvGrpSpPr>
        <p:grpSpPr>
          <a:xfrm rot="5400000" flipH="1">
            <a:off x="8817331" y="919274"/>
            <a:ext cx="174969" cy="2073963"/>
            <a:chOff x="1042416" y="792374"/>
            <a:chExt cx="210312" cy="4373986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77A885EF-BB9B-4413-81CE-BF51ECF786BD}"/>
                </a:ext>
              </a:extLst>
            </p:cNvPr>
            <p:cNvCxnSpPr/>
            <p:nvPr/>
          </p:nvCxnSpPr>
          <p:spPr>
            <a:xfrm>
              <a:off x="1119397" y="792374"/>
              <a:ext cx="0" cy="436168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236DA1C8-C9E3-4827-9309-86A1DE761173}"/>
                </a:ext>
              </a:extLst>
            </p:cNvPr>
            <p:cNvCxnSpPr/>
            <p:nvPr/>
          </p:nvCxnSpPr>
          <p:spPr>
            <a:xfrm>
              <a:off x="1042416" y="804672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26E17623-F8FA-4DC6-BFDC-74768422C5F9}"/>
                </a:ext>
              </a:extLst>
            </p:cNvPr>
            <p:cNvCxnSpPr/>
            <p:nvPr/>
          </p:nvCxnSpPr>
          <p:spPr>
            <a:xfrm>
              <a:off x="1042416" y="5166360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Box 18">
            <a:extLst>
              <a:ext uri="{FF2B5EF4-FFF2-40B4-BE49-F238E27FC236}">
                <a16:creationId xmlns:a16="http://schemas.microsoft.com/office/drawing/2014/main" id="{073BCC31-4B09-4A59-A3C8-82B87407BD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4126" y="1869356"/>
            <a:ext cx="1806660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4</a:t>
            </a:r>
            <a:r>
              <a:rPr lang="en-US" altLang="en-US" b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ô li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(1 </a:t>
            </a:r>
            <a:r>
              <a:rPr lang="en-US" altLang="en-US" b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ô </a:t>
            </a:r>
            <a:r>
              <a:rPr lang="en-US" altLang="en-US" b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li rưỡi </a:t>
            </a:r>
            <a:r>
              <a:rPr lang="en-US" alt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dưới</a:t>
            </a:r>
            <a:r>
              <a:rPr lang="en-US" alt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đường</a:t>
            </a:r>
            <a:r>
              <a:rPr lang="en-US" alt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kẻ</a:t>
            </a:r>
            <a:r>
              <a:rPr lang="en-US" alt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đậm</a:t>
            </a:r>
            <a:r>
              <a:rPr lang="en-US" alt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)</a:t>
            </a:r>
          </a:p>
        </p:txBody>
      </p:sp>
      <p:sp>
        <p:nvSpPr>
          <p:cNvPr id="26" name="TextBox 18">
            <a:extLst>
              <a:ext uri="{FF2B5EF4-FFF2-40B4-BE49-F238E27FC236}">
                <a16:creationId xmlns:a16="http://schemas.microsoft.com/office/drawing/2014/main" id="{EED65B6B-8B8A-4AC5-8CA4-29387ADE05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3951" y="1283996"/>
            <a:ext cx="198550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2</a:t>
            </a:r>
            <a:r>
              <a:rPr lang="en-US" altLang="en-US" b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b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ô </a:t>
            </a:r>
            <a:r>
              <a:rPr lang="en-US" altLang="en-US" b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li rưỡi</a:t>
            </a:r>
            <a:endParaRPr lang="en-US" altLang="en-US" b="1" dirty="0">
              <a:solidFill>
                <a:srgbClr val="00206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5937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9" grpId="0"/>
      <p:bldP spid="15" grpId="0"/>
      <p:bldP spid="25" grpId="0"/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01015" y="-607423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038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8947" y="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973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734</TotalTime>
  <Words>419</Words>
  <Application>Microsoft Office PowerPoint</Application>
  <PresentationFormat>Widescreen</PresentationFormat>
  <Paragraphs>52</Paragraphs>
  <Slides>15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Arial</vt:lpstr>
      <vt:lpstr>Arial-Rounded</vt:lpstr>
      <vt:lpstr>Calibri</vt:lpstr>
      <vt:lpstr>Calibri Light</vt:lpstr>
      <vt:lpstr>HP001 5 hàng</vt:lpstr>
      <vt:lpstr>iCiel Cadena</vt:lpstr>
      <vt:lpstr>Times New Roman</vt:lpstr>
      <vt:lpstr>思源黑体 CN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 10 PRO</cp:lastModifiedBy>
  <cp:revision>162</cp:revision>
  <dcterms:created xsi:type="dcterms:W3CDTF">2021-05-29T04:52:35Z</dcterms:created>
  <dcterms:modified xsi:type="dcterms:W3CDTF">2021-10-26T04:19:33Z</dcterms:modified>
</cp:coreProperties>
</file>