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4" r:id="rId6"/>
    <p:sldId id="261" r:id="rId7"/>
    <p:sldId id="262" r:id="rId8"/>
    <p:sldId id="267" r:id="rId9"/>
    <p:sldId id="269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1479292" y="881999"/>
            <a:ext cx="233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mtClean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13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251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2567858" y="4307700"/>
            <a:ext cx="8688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 VIẾT: CHỮ HOA </a:t>
            </a:r>
            <a:r>
              <a:rPr lang="en-US" altLang="zh-CN" sz="5400" dirty="0">
                <a:solidFill>
                  <a:srgbClr val="FF0000"/>
                </a:solidFill>
                <a:latin typeface="HP001 5 hàng" pitchFamily="34" charset="0"/>
                <a:ea typeface="思源黑体 CN Bold" panose="020B0800000000000000" pitchFamily="34" charset="-122"/>
                <a:cs typeface="Times New Roman" pitchFamily="18" charset="0"/>
              </a:rPr>
              <a:t>E, Ê</a:t>
            </a:r>
            <a:endParaRPr lang="zh-CN" altLang="en-US" sz="5400" dirty="0">
              <a:solidFill>
                <a:srgbClr val="FF0000"/>
              </a:solidFill>
              <a:latin typeface="HP001 5 hàng" pitchFamily="34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8477198" y="4521067"/>
            <a:ext cx="2620915" cy="218502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8477199" y="1765025"/>
            <a:ext cx="2620916" cy="2395701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558800" cy="558800"/>
          </a:xfrm>
          <a:prstGeom prst="rect">
            <a:avLst/>
          </a:prstGeom>
        </p:spPr>
      </p:pic>
      <p:graphicFrame>
        <p:nvGraphicFramePr>
          <p:cNvPr id="18" name="Group 150">
            <a:extLst>
              <a:ext uri="{FF2B5EF4-FFF2-40B4-BE49-F238E27FC236}">
                <a16:creationId xmlns:a16="http://schemas.microsoft.com/office/drawing/2014/main" id="{EFDE067E-4A23-408A-8F7E-D1C4D8604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2862"/>
              </p:ext>
            </p:extLst>
          </p:nvPr>
        </p:nvGraphicFramePr>
        <p:xfrm>
          <a:off x="221074" y="3528301"/>
          <a:ext cx="7041664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C129676C-2BA1-4145-91D3-E16491E146EB}"/>
              </a:ext>
            </a:extLst>
          </p:cNvPr>
          <p:cNvGrpSpPr/>
          <p:nvPr/>
        </p:nvGrpSpPr>
        <p:grpSpPr>
          <a:xfrm>
            <a:off x="966322" y="3649048"/>
            <a:ext cx="5712409" cy="2248279"/>
            <a:chOff x="2621798" y="471162"/>
            <a:chExt cx="7260498" cy="224827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8C02A7-057E-4C9D-B0E4-5A34C9E6679D}"/>
                </a:ext>
              </a:extLst>
            </p:cNvPr>
            <p:cNvGrpSpPr/>
            <p:nvPr/>
          </p:nvGrpSpPr>
          <p:grpSpPr>
            <a:xfrm>
              <a:off x="2621798" y="471162"/>
              <a:ext cx="7216048" cy="2248279"/>
              <a:chOff x="2842136" y="112066"/>
              <a:chExt cx="7216048" cy="224827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848367-26E3-46B6-B9E2-BD584289F3C1}"/>
                  </a:ext>
                </a:extLst>
              </p:cNvPr>
              <p:cNvSpPr txBox="1"/>
              <p:nvPr/>
            </p:nvSpPr>
            <p:spPr>
              <a:xfrm>
                <a:off x="2842136" y="112066"/>
                <a:ext cx="7216048" cy="102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8900" lvl="2">
                  <a:lnSpc>
                    <a:spcPct val="150000"/>
                  </a:lnSpc>
                </a:pP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mái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trường</a:t>
                </a:r>
                <a:endPara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A304CC-8574-48D5-B36B-E81AC9F64FD9}"/>
                  </a:ext>
                </a:extLst>
              </p:cNvPr>
              <p:cNvSpPr txBox="1"/>
              <p:nvPr/>
            </p:nvSpPr>
            <p:spPr>
              <a:xfrm>
                <a:off x="3547418" y="1379307"/>
                <a:ext cx="4158236" cy="981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0F50D4-DCF7-4189-8D2F-E49DCB21D84B}"/>
                </a:ext>
              </a:extLst>
            </p:cNvPr>
            <p:cNvSpPr txBox="1"/>
            <p:nvPr/>
          </p:nvSpPr>
          <p:spPr>
            <a:xfrm>
              <a:off x="2666248" y="1343181"/>
              <a:ext cx="7216048" cy="1023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>
                <a:lnSpc>
                  <a:spcPct val="150000"/>
                </a:lnSpc>
              </a:pP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1D8A70E-C515-404E-A447-2BC6F09CEC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09" t="2070" r="10321" b="6364"/>
          <a:stretch/>
        </p:blipFill>
        <p:spPr>
          <a:xfrm>
            <a:off x="4214115" y="225214"/>
            <a:ext cx="1798468" cy="28162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EBB63B-5528-45D4-A444-3ABC0979A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694660" y="440697"/>
            <a:ext cx="1798468" cy="26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5">
            <a:extLst>
              <a:ext uri="{FF2B5EF4-FFF2-40B4-BE49-F238E27FC236}">
                <a16:creationId xmlns:a16="http://schemas.microsoft.com/office/drawing/2014/main" id="{D7E7EAF0-6BC4-44A4-AE91-B5C18BC5C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4024" r="13244" b="24113"/>
          <a:stretch/>
        </p:blipFill>
        <p:spPr bwMode="auto">
          <a:xfrm>
            <a:off x="2594927" y="1741097"/>
            <a:ext cx="1303961" cy="13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6">
            <a:extLst>
              <a:ext uri="{FF2B5EF4-FFF2-40B4-BE49-F238E27FC236}">
                <a16:creationId xmlns:a16="http://schemas.microsoft.com/office/drawing/2014/main" id="{A22ADB3B-A00C-49D9-8CC5-19C56380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9539" r="12807" b="23804"/>
          <a:stretch/>
        </p:blipFill>
        <p:spPr bwMode="auto">
          <a:xfrm>
            <a:off x="6274458" y="1593278"/>
            <a:ext cx="1311643" cy="141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19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E, Ê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54681" y="2417043"/>
            <a:ext cx="8815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lvl="2">
              <a:lnSpc>
                <a:spcPct val="150000"/>
              </a:lnSpc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1719968" y="5499869"/>
            <a:ext cx="10361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E, Ê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ô li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ô li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300739" y="5126298"/>
            <a:ext cx="11749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1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xoắn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F109A-B827-4FC7-A64D-ED77B7FB4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9" t="2070" r="10321" b="6364"/>
          <a:stretch/>
        </p:blipFill>
        <p:spPr>
          <a:xfrm>
            <a:off x="7467711" y="601108"/>
            <a:ext cx="3079670" cy="48225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CA7FA3-EE54-4A07-8051-5D1DECD61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1801309" y="970099"/>
            <a:ext cx="3079669" cy="44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31">
            <a:extLst>
              <a:ext uri="{FF2B5EF4-FFF2-40B4-BE49-F238E27FC236}">
                <a16:creationId xmlns:a16="http://schemas.microsoft.com/office/drawing/2014/main" id="{64C6817E-0A5A-4C61-A3FB-3499F61C177E}"/>
              </a:ext>
            </a:extLst>
          </p:cNvPr>
          <p:cNvSpPr/>
          <p:nvPr/>
        </p:nvSpPr>
        <p:spPr>
          <a:xfrm>
            <a:off x="1976400" y="35643"/>
            <a:ext cx="9521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E, Ê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矩形 31">
            <a:extLst>
              <a:ext uri="{FF2B5EF4-FFF2-40B4-BE49-F238E27FC236}">
                <a16:creationId xmlns:a16="http://schemas.microsoft.com/office/drawing/2014/main" id="{D2F10DC1-DE0B-4B56-A310-53F08C228C58}"/>
              </a:ext>
            </a:extLst>
          </p:cNvPr>
          <p:cNvSpPr/>
          <p:nvPr/>
        </p:nvSpPr>
        <p:spPr>
          <a:xfrm>
            <a:off x="5959943" y="5121818"/>
            <a:ext cx="5906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mũ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Â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60A092-30EB-4FE0-AD3F-EAEEAF37B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3356003" y="1384034"/>
            <a:ext cx="729008" cy="882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BA37B8-AF7F-4996-A13F-66BE69D0A4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9005427" y="1373016"/>
            <a:ext cx="729008" cy="882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63E6FC-E494-4DBF-BDA7-70A53E3EB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779026">
            <a:off x="9086337" y="1166320"/>
            <a:ext cx="729008" cy="882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A33A9A-1B27-4980-B6DC-B341C8B6E8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297293">
            <a:off x="9612418" y="643517"/>
            <a:ext cx="729008" cy="882435"/>
          </a:xfrm>
          <a:prstGeom prst="rect">
            <a:avLst/>
          </a:prstGeom>
        </p:spPr>
      </p:pic>
      <p:sp>
        <p:nvSpPr>
          <p:cNvPr id="16" name="矩形 31">
            <a:extLst>
              <a:ext uri="{FF2B5EF4-FFF2-40B4-BE49-F238E27FC236}">
                <a16:creationId xmlns:a16="http://schemas.microsoft.com/office/drawing/2014/main" id="{540F7588-AE2D-447F-B6DD-4A4F105E347C}"/>
              </a:ext>
            </a:extLst>
          </p:cNvPr>
          <p:cNvSpPr/>
          <p:nvPr/>
        </p:nvSpPr>
        <p:spPr>
          <a:xfrm>
            <a:off x="1977014" y="-55827"/>
            <a:ext cx="9317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E, Ê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670803" y="968823"/>
            <a:ext cx="223060" cy="4390972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1880983" y="758081"/>
            <a:ext cx="2587985" cy="247391"/>
            <a:chOff x="5440680" y="1322832"/>
            <a:chExt cx="3017520" cy="1950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63" y="2719999"/>
            <a:ext cx="1136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682" y="515882"/>
            <a:ext cx="2026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rưỡi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7361173" y="1018191"/>
            <a:ext cx="223060" cy="4341604"/>
            <a:chOff x="1042416" y="804672"/>
            <a:chExt cx="210312" cy="436168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7571353" y="807449"/>
            <a:ext cx="2587985" cy="247391"/>
            <a:chOff x="5440680" y="1322832"/>
            <a:chExt cx="3017520" cy="1950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133" y="2769367"/>
            <a:ext cx="1136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7052" y="565250"/>
            <a:ext cx="2026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rưỡi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7 L -0.03008 0.00324 L -0.053 0.00695 L -0.06758 0.01436 L -0.08581 0.03195 L -0.10195 0.06065 L -0.11029 0.08195 L -0.1155 0.1125 L -0.11393 0.14491 L -0.10612 0.17176 L -0.09206 0.19121 L -0.07695 0.19954 L -0.04414 0.20047 L -0.0155 0.19213 L 0.0168 0.16713 L 0.047 0.12732 L 0.0668 0.08936 L 0.07513 0.0588 L 0.07513 0.0375 L 0.07252 0.01528 L 0.06159 0.00232 L 0.03919 0.00232 L 0.01523 0.02269 L -0.00925 0.05695 L -0.02852 0.10047 L -0.03945 0.14861 L -0.04154 0.18287 L -0.03945 0.22176 L -0.03164 0.24769 L -0.02279 0.26436 L -0.00873 0.27547 L 0.00325 0.27732 L 0.01575 0.27361 L 0.02044 0.26621 L 0.02096 0.25417 L 0.01471 0.24584 L 0.00169 0.24213 L -0.01602 0.24954 L -0.03529 0.27084 L -0.04935 0.30324 L -0.05716 0.33287 L -0.06081 0.36899 L -0.06133 0.4051 L -0.05404 0.45232 L -0.04414 0.47639 L -0.0332 0.49676 L -0.01654 0.51042 L 0.00325 0.52084 L 0.02305 0.51806 L 0.04752 0.50232 L 0.06784 0.47084 L 0.07877 0.43843 L 0.08242 0.40602 L 0.08086 0.37454 L 0.07357 0.34491 L 0.06055 0.32269 L 0.0444 0.31436 L 0.02565 0.31991 L 0.01055 0.33565 L 0.00117 0.36343 L -0.00091 0.3875 L 0.00013 0.41713 " pathEditMode="relative" rAng="0" ptsTypes="AAAAAAAAAAAAAAAAAAAAAAAAAAAAAAAAAAAAAAAAAAAAAAAAAAAAAAAAAAAAAA">
                                      <p:cBhvr>
                                        <p:cTn id="91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601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7 L -0.03008 0.00324 L -0.053 0.00695 L -0.06758 0.01436 L -0.08581 0.03195 L -0.10195 0.06065 L -0.11029 0.08195 L -0.1155 0.1125 L -0.11393 0.14491 L -0.10612 0.17176 L -0.09206 0.19121 L -0.07695 0.19954 L -0.04414 0.20047 L -0.0155 0.19213 L 0.0168 0.16713 L 0.047 0.12732 L 0.0668 0.08936 L 0.07513 0.0588 L 0.07513 0.0375 L 0.07253 0.01528 L 0.06159 0.00232 L 0.03919 0.00232 L 0.01523 0.02269 L -0.00925 0.05695 L -0.02852 0.10047 L -0.03945 0.14861 L -0.04154 0.18287 L -0.03945 0.22176 L -0.03164 0.24769 L -0.02279 0.26436 L -0.00872 0.27547 L 0.00325 0.27732 L 0.01575 0.27361 L 0.02044 0.26621 L 0.02096 0.25417 L 0.01471 0.24584 L 0.00169 0.24213 L -0.01602 0.24954 L -0.03529 0.27084 L -0.04935 0.30324 L -0.05716 0.33287 L -0.06081 0.36898 L -0.06133 0.4051 L -0.05404 0.45232 L -0.04414 0.47639 L -0.0332 0.49676 L -0.01654 0.51042 L 0.00325 0.52084 L 0.02305 0.51806 L 0.04753 0.50232 L 0.06784 0.47084 L 0.07878 0.43843 L 0.08242 0.40602 L 0.08086 0.37454 L 0.07357 0.34491 L 0.06055 0.32269 L 0.0444 0.31436 L 0.02565 0.31991 L 0.01055 0.33565 L 0.00117 0.36343 L -0.00091 0.3875 L 0.00013 0.41713 " pathEditMode="relative" rAng="0" ptsTypes="AAAAAAAAAAAAAAAAAAAAAAAAAAAAAAAAAAAAAAAAAAAAAAAAAAAAAAAAAAAAAA">
                                      <p:cBhvr>
                                        <p:cTn id="93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16 L 0.03737 -0.05555 L 0.03737 -0.05532 " pathEditMode="relative" rAng="0" ptsTypes="AAA"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46 L 0.0194 0.0375 L 0.0345 0.05394 " pathEditMode="relative" rAng="0" ptsTypes="AAA">
                                      <p:cBhvr>
                                        <p:cTn id="1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0" grpId="0"/>
      <p:bldP spid="9" grpId="0"/>
      <p:bldP spid="16" grpId="0"/>
      <p:bldP spid="16" grpId="1"/>
      <p:bldP spid="28" grpId="0"/>
      <p:bldP spid="28" grpId="1"/>
      <p:bldP spid="29" grpId="0"/>
      <p:bldP spid="29" grpId="1"/>
      <p:bldP spid="38" grpId="0"/>
      <p:bldP spid="38" grpId="1"/>
      <p:bldP spid="39" grpId="0"/>
      <p:bldP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652554" y="220501"/>
            <a:ext cx="67922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Hướng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dẫn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pic>
        <p:nvPicPr>
          <p:cNvPr id="2" name="Chữ E vừ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266" y="1101049"/>
            <a:ext cx="8155680" cy="575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652555" y="220501"/>
            <a:ext cx="6624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Hướng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dẫn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Ê</a:t>
            </a:r>
          </a:p>
        </p:txBody>
      </p:sp>
      <p:pic>
        <p:nvPicPr>
          <p:cNvPr id="2" name="CHữ Ê vừ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5616" y="915887"/>
            <a:ext cx="8152327" cy="59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603" y="5571578"/>
            <a:ext cx="99107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  <a:latin typeface="HP001 5 hàng" pitchFamily="34" charset="0"/>
                <a:ea typeface="Arial-Rounded" panose="020B0500000000000000" pitchFamily="34" charset="0"/>
                <a:cs typeface="Times New Roman" pitchFamily="18" charset="0"/>
              </a:rPr>
              <a:t>E, Ê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CD94B6F-2C3D-4BEB-ACEF-E091BF750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9" t="2070" r="10321" b="6364"/>
          <a:stretch/>
        </p:blipFill>
        <p:spPr>
          <a:xfrm>
            <a:off x="6382416" y="239601"/>
            <a:ext cx="3079670" cy="48225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502943-2170-4BDD-A589-89B445C1C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" t="3846" r="6965" b="4682"/>
          <a:stretch/>
        </p:blipFill>
        <p:spPr bwMode="auto">
          <a:xfrm>
            <a:off x="450974" y="608592"/>
            <a:ext cx="3079669" cy="44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5">
            <a:extLst>
              <a:ext uri="{FF2B5EF4-FFF2-40B4-BE49-F238E27FC236}">
                <a16:creationId xmlns:a16="http://schemas.microsoft.com/office/drawing/2014/main" id="{B6FD7118-9103-4FB1-8EF8-4FDDB3B1F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t="24024" r="13244" b="24113"/>
          <a:stretch/>
        </p:blipFill>
        <p:spPr bwMode="auto">
          <a:xfrm>
            <a:off x="3732932" y="2835376"/>
            <a:ext cx="2232884" cy="22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6">
            <a:extLst>
              <a:ext uri="{FF2B5EF4-FFF2-40B4-BE49-F238E27FC236}">
                <a16:creationId xmlns:a16="http://schemas.microsoft.com/office/drawing/2014/main" id="{8E602754-643E-41DF-A3E7-EB460DB17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19539" r="12807" b="23804"/>
          <a:stretch/>
        </p:blipFill>
        <p:spPr bwMode="auto">
          <a:xfrm>
            <a:off x="9807345" y="2604977"/>
            <a:ext cx="2246038" cy="242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345603" y="624271"/>
            <a:ext cx="223060" cy="4390972"/>
            <a:chOff x="1042416" y="804672"/>
            <a:chExt cx="210312" cy="43616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555783" y="413529"/>
            <a:ext cx="2587985" cy="247391"/>
            <a:chOff x="5440680" y="1322832"/>
            <a:chExt cx="3017520" cy="19507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3061" y="2047859"/>
            <a:ext cx="6049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82" y="171330"/>
            <a:ext cx="2026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rưỡi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6236119" y="591143"/>
            <a:ext cx="223060" cy="4390972"/>
            <a:chOff x="1042416" y="804672"/>
            <a:chExt cx="210312" cy="436168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6446299" y="380401"/>
            <a:ext cx="2587985" cy="247391"/>
            <a:chOff x="5440680" y="1322832"/>
            <a:chExt cx="3017520" cy="19507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455" y="2014731"/>
            <a:ext cx="6049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998" y="138202"/>
            <a:ext cx="2026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rưỡi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3530643" y="2880584"/>
            <a:ext cx="328168" cy="2134659"/>
            <a:chOff x="1042416" y="804672"/>
            <a:chExt cx="210312" cy="4361688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653" y="3162220"/>
            <a:ext cx="8494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</a:t>
            </a:r>
            <a:endParaRPr lang="en-US" altLang="en-US" sz="2400" b="1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3764753" y="2720611"/>
            <a:ext cx="1191560" cy="190126"/>
            <a:chOff x="5440680" y="1322832"/>
            <a:chExt cx="3017520" cy="19507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0491" y="2057943"/>
            <a:ext cx="11871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ô li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9619939" y="2847456"/>
            <a:ext cx="328168" cy="2134659"/>
            <a:chOff x="1042416" y="804672"/>
            <a:chExt cx="210312" cy="436168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949" y="3129092"/>
            <a:ext cx="8494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</a:t>
            </a:r>
            <a:endParaRPr lang="en-US" altLang="en-US" sz="2400" b="1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9854049" y="2687483"/>
            <a:ext cx="1191560" cy="190126"/>
            <a:chOff x="5440680" y="1322832"/>
            <a:chExt cx="3017520" cy="19507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787" y="2024815"/>
            <a:ext cx="11871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ô li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39" grpId="0"/>
      <p:bldP spid="40" grpId="0"/>
      <p:bldP spid="45" grpId="0"/>
      <p:bldP spid="50" grpId="0"/>
      <p:bldP spid="55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677549" y="3697705"/>
            <a:ext cx="1649531" cy="20793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67810" y="3321508"/>
            <a:ext cx="6681156" cy="1789508"/>
            <a:chOff x="3754849" y="1730426"/>
            <a:chExt cx="4545106" cy="1259293"/>
          </a:xfrm>
        </p:grpSpPr>
        <p:sp>
          <p:nvSpPr>
            <p:cNvPr id="11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022" y="2109107"/>
              <a:ext cx="4005369" cy="4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Hai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thơ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trên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2" name="Cloud Callout 11"/>
            <p:cNvSpPr/>
            <p:nvPr/>
          </p:nvSpPr>
          <p:spPr>
            <a:xfrm>
              <a:off x="3754849" y="1730426"/>
              <a:ext cx="4545106" cy="1259293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29" y="1147121"/>
            <a:ext cx="2798307" cy="2780017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626" y="2814695"/>
            <a:ext cx="83466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quý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0DD5BB83-64C2-488A-BB1B-77FF0D5B1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04662"/>
              </p:ext>
            </p:extLst>
          </p:nvPr>
        </p:nvGraphicFramePr>
        <p:xfrm>
          <a:off x="2958717" y="396377"/>
          <a:ext cx="7041664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2088CA5-A42B-4699-B5D9-9134CF91AD90}"/>
              </a:ext>
            </a:extLst>
          </p:cNvPr>
          <p:cNvGrpSpPr/>
          <p:nvPr/>
        </p:nvGrpSpPr>
        <p:grpSpPr>
          <a:xfrm>
            <a:off x="3703965" y="517124"/>
            <a:ext cx="5712409" cy="2248279"/>
            <a:chOff x="2621798" y="471162"/>
            <a:chExt cx="7260498" cy="22482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AA2919-C36F-4404-9DCE-4E7401750D4B}"/>
                </a:ext>
              </a:extLst>
            </p:cNvPr>
            <p:cNvGrpSpPr/>
            <p:nvPr/>
          </p:nvGrpSpPr>
          <p:grpSpPr>
            <a:xfrm>
              <a:off x="2621798" y="471162"/>
              <a:ext cx="7216048" cy="2248279"/>
              <a:chOff x="2842136" y="112066"/>
              <a:chExt cx="7216048" cy="224827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B37D71-BA45-4C6E-A9B5-678AA37449C0}"/>
                  </a:ext>
                </a:extLst>
              </p:cNvPr>
              <p:cNvSpPr txBox="1"/>
              <p:nvPr/>
            </p:nvSpPr>
            <p:spPr>
              <a:xfrm>
                <a:off x="2842136" y="112066"/>
                <a:ext cx="7216048" cy="102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8900" lvl="2">
                  <a:lnSpc>
                    <a:spcPct val="150000"/>
                  </a:lnSpc>
                </a:pP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mái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trường</a:t>
                </a:r>
                <a:endPara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B8CF9B-2E6A-4FA9-86EE-95714B8875C9}"/>
                  </a:ext>
                </a:extLst>
              </p:cNvPr>
              <p:cNvSpPr txBox="1"/>
              <p:nvPr/>
            </p:nvSpPr>
            <p:spPr>
              <a:xfrm>
                <a:off x="3547418" y="1379307"/>
                <a:ext cx="4158236" cy="981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A355E3-8AF7-4AB9-87CD-552C613709D1}"/>
                </a:ext>
              </a:extLst>
            </p:cNvPr>
            <p:cNvSpPr txBox="1"/>
            <p:nvPr/>
          </p:nvSpPr>
          <p:spPr>
            <a:xfrm>
              <a:off x="2666248" y="1343181"/>
              <a:ext cx="7216048" cy="1023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>
                <a:lnSpc>
                  <a:spcPct val="150000"/>
                </a:lnSpc>
              </a:pP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3C7F674-F2F8-4CAD-8CE9-BA0CB60E71F4}"/>
              </a:ext>
            </a:extLst>
          </p:cNvPr>
          <p:cNvSpPr txBox="1"/>
          <p:nvPr/>
        </p:nvSpPr>
        <p:spPr>
          <a:xfrm>
            <a:off x="2502314" y="4180798"/>
            <a:ext cx="98182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5B2EFB-CAE7-490F-992A-7A51288A11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-71758" y="3891913"/>
            <a:ext cx="2703269" cy="21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3" y="2716415"/>
            <a:ext cx="11429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91" y="4959619"/>
            <a:ext cx="5008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21" y="2702319"/>
            <a:ext cx="8070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36" y="3207003"/>
            <a:ext cx="11907964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3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33" y="3484003"/>
            <a:ext cx="61098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E, C, y, g, h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49" y="4392404"/>
            <a:ext cx="9213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s,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li,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6323" y="2496750"/>
            <a:ext cx="12526772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ứng dụng</a:t>
            </a:r>
            <a:r>
              <a:rPr lang="en-US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(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con chữ</a:t>
            </a:r>
            <a:r>
              <a:rPr lang="vi-VN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o.</a:t>
            </a:r>
            <a:endParaRPr lang="en-US" altLang="en-US" sz="54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21" y="2625374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90076A75-FB92-44C8-AA57-91D83C0B4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095152"/>
              </p:ext>
            </p:extLst>
          </p:nvPr>
        </p:nvGraphicFramePr>
        <p:xfrm>
          <a:off x="2248908" y="211520"/>
          <a:ext cx="7041664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1CCC70B-FCEB-43BD-A430-C8EF23BC4592}"/>
              </a:ext>
            </a:extLst>
          </p:cNvPr>
          <p:cNvGrpSpPr/>
          <p:nvPr/>
        </p:nvGrpSpPr>
        <p:grpSpPr>
          <a:xfrm>
            <a:off x="2937181" y="342259"/>
            <a:ext cx="5770206" cy="2065527"/>
            <a:chOff x="870072" y="-1755201"/>
            <a:chExt cx="7333951" cy="447464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E38515B-D130-4A97-A602-D18A554A3859}"/>
                </a:ext>
              </a:extLst>
            </p:cNvPr>
            <p:cNvGrpSpPr/>
            <p:nvPr/>
          </p:nvGrpSpPr>
          <p:grpSpPr>
            <a:xfrm>
              <a:off x="870072" y="-1755201"/>
              <a:ext cx="7216048" cy="4474642"/>
              <a:chOff x="1090410" y="-2114297"/>
              <a:chExt cx="7216048" cy="447464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2C9830-6258-4B39-98C8-FC1C0969EBCF}"/>
                  </a:ext>
                </a:extLst>
              </p:cNvPr>
              <p:cNvSpPr txBox="1"/>
              <p:nvPr/>
            </p:nvSpPr>
            <p:spPr>
              <a:xfrm>
                <a:off x="1090410" y="-2114297"/>
                <a:ext cx="7216048" cy="10233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88900" lvl="2">
                  <a:lnSpc>
                    <a:spcPct val="150000"/>
                  </a:lnSpc>
                </a:pP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mái</a:t>
                </a:r>
                <a:r>
                  <a:rPr lang="en-US" altLang="en-US" sz="4400" b="1" dirty="0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7030A0"/>
                    </a:solidFill>
                    <a:latin typeface="HP001 5 hàng" panose="020B0603050302020204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trường</a:t>
                </a:r>
                <a:endPara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C9A7DC-B4A0-4F31-8F3E-A8AD116B85F4}"/>
                  </a:ext>
                </a:extLst>
              </p:cNvPr>
              <p:cNvSpPr txBox="1"/>
              <p:nvPr/>
            </p:nvSpPr>
            <p:spPr>
              <a:xfrm>
                <a:off x="3547418" y="1379307"/>
                <a:ext cx="4158236" cy="981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2E8C1D-297C-4B86-915C-EE20AC7FCFE2}"/>
                </a:ext>
              </a:extLst>
            </p:cNvPr>
            <p:cNvSpPr txBox="1"/>
            <p:nvPr/>
          </p:nvSpPr>
          <p:spPr>
            <a:xfrm>
              <a:off x="987975" y="122527"/>
              <a:ext cx="7216048" cy="1023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>
                <a:lnSpc>
                  <a:spcPct val="150000"/>
                </a:lnSpc>
              </a:pP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mát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02157" y="589364"/>
            <a:ext cx="238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smtClean="0">
                <a:solidFill>
                  <a:srgbClr val="FF0000"/>
                </a:solidFill>
                <a:latin typeface="HP001 5 hàng" pitchFamily="34" charset="0"/>
              </a:rPr>
              <a:t>o</a:t>
            </a:r>
            <a:endParaRPr lang="en-US" sz="4200" b="1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2685" y="595992"/>
            <a:ext cx="238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smtClean="0">
                <a:solidFill>
                  <a:srgbClr val="FF0000"/>
                </a:solidFill>
                <a:latin typeface="HP001 5 hàng" pitchFamily="34" charset="0"/>
              </a:rPr>
              <a:t>o</a:t>
            </a:r>
            <a:endParaRPr lang="en-US" sz="4200" b="1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65574" y="589368"/>
            <a:ext cx="238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smtClean="0">
                <a:solidFill>
                  <a:srgbClr val="FF0000"/>
                </a:solidFill>
                <a:latin typeface="HP001 5 hàng" pitchFamily="34" charset="0"/>
              </a:rPr>
              <a:t>o</a:t>
            </a:r>
            <a:endParaRPr lang="en-US" sz="4200" b="1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2" y="1470628"/>
            <a:ext cx="238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smtClean="0">
                <a:solidFill>
                  <a:srgbClr val="FF0000"/>
                </a:solidFill>
                <a:latin typeface="HP001 5 hàng" pitchFamily="34" charset="0"/>
              </a:rPr>
              <a:t>o</a:t>
            </a:r>
            <a:endParaRPr lang="en-US" sz="4200" b="1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1434" y="1464004"/>
            <a:ext cx="238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smtClean="0">
                <a:solidFill>
                  <a:srgbClr val="FF0000"/>
                </a:solidFill>
                <a:latin typeface="HP001 5 hàng" pitchFamily="34" charset="0"/>
              </a:rPr>
              <a:t>o</a:t>
            </a:r>
            <a:endParaRPr lang="en-US" sz="4200" b="1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47090" y="1470632"/>
            <a:ext cx="238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smtClean="0">
                <a:solidFill>
                  <a:srgbClr val="FF0000"/>
                </a:solidFill>
                <a:latin typeface="HP001 5 hàng" pitchFamily="34" charset="0"/>
              </a:rPr>
              <a:t>o</a:t>
            </a:r>
            <a:endParaRPr lang="en-US" sz="4200" b="1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8" grpId="0"/>
      <p:bldP spid="2" grpId="0"/>
      <p:bldP spid="2" grpId="1"/>
      <p:bldP spid="17" grpId="0"/>
      <p:bldP spid="17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428</Words>
  <Application>Microsoft Office PowerPoint</Application>
  <PresentationFormat>Widescreen</PresentationFormat>
  <Paragraphs>71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 4 hàng</vt:lpstr>
      <vt:lpstr>HP001 5 hàng</vt:lpstr>
      <vt:lpstr>iCiel Cadena</vt:lpstr>
      <vt:lpstr>Tahoma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 PRO</cp:lastModifiedBy>
  <cp:revision>154</cp:revision>
  <dcterms:created xsi:type="dcterms:W3CDTF">2021-05-29T04:52:35Z</dcterms:created>
  <dcterms:modified xsi:type="dcterms:W3CDTF">2022-11-22T14:02:02Z</dcterms:modified>
</cp:coreProperties>
</file>