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handoutMasterIdLst>
    <p:handoutMasterId r:id="rId23"/>
  </p:handoutMasterIdLst>
  <p:sldIdLst>
    <p:sldId id="258" r:id="rId4"/>
    <p:sldId id="322" r:id="rId5"/>
    <p:sldId id="293" r:id="rId6"/>
    <p:sldId id="325" r:id="rId7"/>
    <p:sldId id="329" r:id="rId8"/>
    <p:sldId id="332" r:id="rId9"/>
    <p:sldId id="333" r:id="rId10"/>
    <p:sldId id="292" r:id="rId11"/>
    <p:sldId id="326" r:id="rId12"/>
    <p:sldId id="328" r:id="rId13"/>
    <p:sldId id="334" r:id="rId14"/>
    <p:sldId id="335" r:id="rId15"/>
    <p:sldId id="324" r:id="rId16"/>
    <p:sldId id="338" r:id="rId17"/>
    <p:sldId id="327" r:id="rId18"/>
    <p:sldId id="323" r:id="rId19"/>
    <p:sldId id="339" r:id="rId20"/>
    <p:sldId id="336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A24"/>
    <a:srgbClr val="53780E"/>
    <a:srgbClr val="14725C"/>
    <a:srgbClr val="34DBB2"/>
    <a:srgbClr val="D1F7EE"/>
    <a:srgbClr val="FFFFF2"/>
    <a:srgbClr val="FFD553"/>
    <a:srgbClr val="D7A020"/>
    <a:srgbClr val="FC6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190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371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FDEC82-0D76-7136-EC00-289C10FC8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CDE9D-320E-CFE0-DC54-D90A5F6E5E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094C4-E0D4-490D-B83F-9BF6C1D5EB5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91506-900D-4FEB-B534-9F8BD3A378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83B1B-3858-1A8B-345B-47226D8724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EE517-BE47-4E34-A7DF-097BE1A6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10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DCE12-FCBA-4104-8D28-A7AAC756906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AE278-60CB-4D73-B9BE-E80A29A2A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AE278-60CB-4D73-B9BE-E80A29A2AA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0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0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6356D-AFAD-1C34-66AB-37B25CB2F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6FEEA-AED9-7CE6-E311-821CFF114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25225-4F1A-4536-4439-85F52724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6D853-C663-96C1-F7E2-18B665BB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6B01D-DEFE-9F96-B071-771DE509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450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68E6A-0EB7-AEAC-70F0-F7F19CF4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22767-0464-2051-C7A3-695494230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8E628-833C-35E5-203C-B1356298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DAA02-310E-4434-BCFE-04CD383E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694A8-CF59-704C-1210-1E628FBD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38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47BF4A-D802-0410-F140-3BF335140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2B538-0B84-4349-81A4-9C5B0D4CB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C0836-F3B5-1FD8-1D9A-913A14D7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7A6D3-3EBA-692F-74B2-EC9DB0B7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3E72A-161B-CE7D-EF31-1EC74CEE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174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80136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09832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97727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11212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3943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579709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25733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17938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72456-E587-D5D5-71FE-B010AAB4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F8994-CD8B-F9B4-B5D6-A6E104A78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529D2-934B-EC58-369B-D27256D1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69771-A939-F2B6-1C91-1FC65EC7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A86B3-0B1C-14FD-C527-5F2CA18B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005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759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285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5675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369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668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167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775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915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1342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59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520A-3F64-C957-0346-AC355B2B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BC8F3-513A-7A88-A378-2C942E99F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1EF28-266F-0F00-622E-523B03E3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8B6BD-B0E7-C524-46B5-EC306848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37892-E2DF-6E2E-6212-02884CE3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0088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5848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1636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2892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31154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88770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86264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93268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1232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2022/11/1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09856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0475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9238-E83A-B0B3-5E3E-7425FE1F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94D77-F67B-79C1-F1D4-E3018F368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AD811-A220-B583-A83A-8ACD1660D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18D55-2EF3-EFAF-050C-C012D116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C8B57-6362-B7BF-1D48-8F6D9B74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B0809-4CE1-3E51-20F3-57C8B033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0869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758214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7442490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F053C-AE7A-3C9B-07B5-304EE187B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FEBDA-36E6-F18B-7B9A-B42B0ECF1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7E2AC-9098-1313-25BD-00F7D52E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88682-1F76-F563-AD95-DE6109AF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A6320-65B5-90BC-3D08-589DCF3A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683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676B-3C8F-E342-D0D1-CE7CC633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7685B-9AFB-4F7C-192F-19ED215E6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3A269-9B5F-3044-632E-E30758B0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B513-5512-F1F2-E57F-4A2F4AC9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0CE29-2DC3-B2BD-7B68-E147D7C7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5910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EC0A-5F91-6723-948C-6FB58673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59C47-CDF3-460F-5C31-70CBF2CFC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DDBDA-1D10-BFD5-79FB-3D96D27B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9BD85-F85B-73D6-1B2B-AADEC04B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B03B2-68A4-954F-B3E4-B8864A8D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1635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3334-C06D-E443-D513-5472D30A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5B3BA-8936-FB71-FEF0-415FD65BE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1D7BA-6152-4541-E05F-AA3F676F4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25462-237C-AA5B-5E74-9456D16C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3C763-D7AA-8808-CA70-8A82D914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8C1CB-00F4-B764-7D3C-767A1030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9010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3524-9A72-73D4-1D7A-744E8BFB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34361-4053-E1F1-F71A-F562D269F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968B8-0833-440A-59C2-387DCC9F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7245B-7B40-9DD8-D561-ECCC2240F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644184-5482-D8CC-07A3-6CC343C1D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707E55-43E3-F5F6-81BF-40061A62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7A2E15-E1E2-C45F-D1B3-517BC5F4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522020-4A16-6893-17F8-A14017A2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9243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3D587-18FF-0337-62CA-AD6EDA10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CF7C8-820C-2B33-2A0C-705DC5281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F8AFD-1CB0-8CEB-D649-CA01FDB7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DF581-B95C-8B50-E9B3-8C2412F8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274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E141E-6C85-6D0D-47DF-AE4CBB15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CD905-9AE0-A114-73B7-4466B8D3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24B0D-7719-032E-7959-A099B761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4507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D56B-8EE9-DFEE-A08A-6C40C7E3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71433-E25C-0714-2198-E63E69493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AAB20-339E-0029-DEF3-9A2A42155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3F170-F9DE-2B35-F08C-DAD0B6E8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3936F-3FA1-BEB9-DED2-587D56CC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3F9D1-420D-5025-DFEE-65AAF64A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62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E3E1D-7773-5609-3D71-08F438AB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16D14-B509-0CD1-5C88-583D9BB46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BAC43-57D3-5428-22FA-8C6171332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D3803-F0DF-AC88-3808-EF01C43A2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8B338-C07F-D4B4-A66A-117DDB297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9278A1-519B-536E-346D-D5F1479F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F6928-75CC-C6CF-A3BD-A259EED3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06D16-30DC-01C2-8A21-9219AB11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521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472C-21E1-2689-C937-4142280E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6BB371-3B9C-4C7F-1785-9B4B035C0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64E2F-58A4-C772-501D-A43873CB4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0F99E-A0BB-E201-149D-0826BAD9E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1EC84-DDFD-0353-C65A-594F561B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3E411-8121-F53E-BE75-60C80D98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8077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7E52-3A06-B1F4-9275-EFE7E52B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424A8-BECC-5CCE-339D-CCA19C81C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1E042-7D6F-AC7C-083A-76D7919B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12E9C-8EBB-1A9A-CED6-A1F065EA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7D448-C3B2-F167-5EBD-819EBF73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3564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E673B8-C5DD-83BD-C56C-C0EC30D11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8775C-997C-9802-312C-0A72F804E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4BAB1-2BA8-34C2-854C-E92AEC2C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4C3F7-135D-BE07-0B72-0C3134AE4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05E1C-F63E-809C-D665-9C511E42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182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7D0B7-B2ED-FD69-88BB-B2941AB6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A2B06-B7CA-5077-F686-936F0202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14459-3ED4-84CC-41F5-7F0DF77F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FC9D4-6ED4-157D-C5F5-265CE1D6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385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621795-6840-3970-D43C-2D122BD9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EBCDF-FE00-3D77-BE38-182505BF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64426-BCC5-ED8B-DE15-17DA1C4A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683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B43E-6122-72D5-CEB0-AC1EA2CA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61425-FD84-9B9A-A196-0551C82D7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9A943-05EE-D498-A1D7-05FA5BF57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1E1A2-861C-14A4-5086-C7F91F51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12438-76F4-5AC4-ACFF-6D011F06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405CF-0486-005B-F078-4F01394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697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2C62-71D3-2BC3-97BA-57EB3ED9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C19F11-AAF3-43E7-E1BE-53E8D1215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C0A20-3487-99E9-B6B1-5D61F3CB8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08A19-654F-5AF0-8078-C2347E81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ECA2C-3E25-A3F0-BE54-6456743E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7F788-69F8-928D-AD92-5B9F9D51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116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tags" Target="../tags/tag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ags" Target="../tags/tag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ags" Target="../tags/tag2.xml"/><Relationship Id="rId37" Type="http://schemas.openxmlformats.org/officeDocument/2006/relationships/tags" Target="../tags/tag7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ags" Target="../tags/tag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ags" Target="../tags/tag5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24B5B-7053-7922-3451-8F58A1DE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5DAE2-9A0F-CAF4-1D02-3B5DA561D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E7BC0-7D8A-4D61-7566-160321756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FD444-DC3D-4495-BF42-EAEB373ACF0B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CD657-657A-0976-521D-3E8ECDD83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2E3A0-5973-00BA-1D24-3E49D84A1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2CD2D8-7448-78C2-B531-C4E40F9A9A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166DA8-7C28-BCDE-29A3-36DA2891A8E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D430EF-12D4-74E5-FCC6-ACC68BC7DB2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3F8ACF-9208-E6A2-ECF1-30C50F28D08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8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F1E43C-D164-39D9-DAE8-82CE65A946C2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A27F9F-75D6-CD0A-AD2D-1667A25FB21E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FB0E21-1E09-B625-6F44-2A59BC275EE1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2B1912-91E6-2D71-BBE9-78EE12CA1F8F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custDataLst>
      <p:tags r:id="rId32"/>
    </p:custDataLst>
    <p:extLst>
      <p:ext uri="{BB962C8B-B14F-4D97-AF65-F5344CB8AC3E}">
        <p14:creationId xmlns:p14="http://schemas.microsoft.com/office/powerpoint/2010/main" val="89171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698" r:id="rId3"/>
    <p:sldLayoutId id="2147483695" r:id="rId4"/>
    <p:sldLayoutId id="2147483694" r:id="rId5"/>
    <p:sldLayoutId id="2147483690" r:id="rId6"/>
    <p:sldLayoutId id="2147483689" r:id="rId7"/>
    <p:sldLayoutId id="2147483687" r:id="rId8"/>
    <p:sldLayoutId id="2147483662" r:id="rId9"/>
    <p:sldLayoutId id="2147483705" r:id="rId10"/>
    <p:sldLayoutId id="2147483704" r:id="rId11"/>
    <p:sldLayoutId id="2147483702" r:id="rId12"/>
    <p:sldLayoutId id="2147483701" r:id="rId13"/>
    <p:sldLayoutId id="2147483700" r:id="rId14"/>
    <p:sldLayoutId id="2147483699" r:id="rId15"/>
    <p:sldLayoutId id="2147483697" r:id="rId16"/>
    <p:sldLayoutId id="2147483696" r:id="rId17"/>
    <p:sldLayoutId id="2147483693" r:id="rId18"/>
    <p:sldLayoutId id="2147483692" r:id="rId19"/>
    <p:sldLayoutId id="2147483691" r:id="rId20"/>
    <p:sldLayoutId id="2147483688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  <p:sldLayoutId id="2147483671" r:id="rId30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04E40-E0E6-7A4A-5B0E-745B70C5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325BE-1938-CE31-12EE-834174A9B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56649-D95A-75FA-D958-B9B623CB7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F6D70-750D-40DD-A31B-76C5B535AF4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32643-C585-1871-9DD6-1B19B33C3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C72B0-BECD-1CC3-EE3F-107E043C8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椭圆 2">
            <a:extLst>
              <a:ext uri="{FF2B5EF4-FFF2-40B4-BE49-F238E27FC236}">
                <a16:creationId xmlns:a16="http://schemas.microsoft.com/office/drawing/2014/main" id="{304679F0-A3DC-72B7-9FB9-E69E6DAF3512}"/>
              </a:ext>
            </a:extLst>
          </p:cNvPr>
          <p:cNvSpPr/>
          <p:nvPr userDrawn="1"/>
        </p:nvSpPr>
        <p:spPr>
          <a:xfrm>
            <a:off x="185530" y="288876"/>
            <a:ext cx="11807687" cy="6164933"/>
          </a:xfrm>
          <a:custGeom>
            <a:avLst/>
            <a:gdLst>
              <a:gd name="connsiteX0" fmla="*/ 0 w 8128398"/>
              <a:gd name="connsiteY0" fmla="*/ 2334126 h 4668252"/>
              <a:gd name="connsiteX1" fmla="*/ 4064199 w 8128398"/>
              <a:gd name="connsiteY1" fmla="*/ 0 h 4668252"/>
              <a:gd name="connsiteX2" fmla="*/ 8128398 w 8128398"/>
              <a:gd name="connsiteY2" fmla="*/ 2334126 h 4668252"/>
              <a:gd name="connsiteX3" fmla="*/ 4064199 w 8128398"/>
              <a:gd name="connsiteY3" fmla="*/ 4668252 h 4668252"/>
              <a:gd name="connsiteX4" fmla="*/ 0 w 8128398"/>
              <a:gd name="connsiteY4" fmla="*/ 2334126 h 4668252"/>
              <a:gd name="connsiteX0-1" fmla="*/ 162302 w 8290700"/>
              <a:gd name="connsiteY0-2" fmla="*/ 2423774 h 4757900"/>
              <a:gd name="connsiteX1-3" fmla="*/ 1139129 w 8290700"/>
              <a:gd name="connsiteY1-4" fmla="*/ 669643 h 4757900"/>
              <a:gd name="connsiteX2-5" fmla="*/ 4226501 w 8290700"/>
              <a:gd name="connsiteY2-6" fmla="*/ 89648 h 4757900"/>
              <a:gd name="connsiteX3-7" fmla="*/ 8290700 w 8290700"/>
              <a:gd name="connsiteY3-8" fmla="*/ 2423774 h 4757900"/>
              <a:gd name="connsiteX4-9" fmla="*/ 4226501 w 8290700"/>
              <a:gd name="connsiteY4-10" fmla="*/ 4757900 h 4757900"/>
              <a:gd name="connsiteX5" fmla="*/ 162302 w 8290700"/>
              <a:gd name="connsiteY5" fmla="*/ 2423774 h 4757900"/>
              <a:gd name="connsiteX0-11" fmla="*/ 162302 w 8453932"/>
              <a:gd name="connsiteY0-12" fmla="*/ 2334994 h 4669120"/>
              <a:gd name="connsiteX1-13" fmla="*/ 1139129 w 8453932"/>
              <a:gd name="connsiteY1-14" fmla="*/ 580863 h 4669120"/>
              <a:gd name="connsiteX2-15" fmla="*/ 4226501 w 8453932"/>
              <a:gd name="connsiteY2-16" fmla="*/ 868 h 4669120"/>
              <a:gd name="connsiteX3-17" fmla="*/ 7472553 w 8453932"/>
              <a:gd name="connsiteY3-18" fmla="*/ 677116 h 4669120"/>
              <a:gd name="connsiteX4-19" fmla="*/ 8290700 w 8453932"/>
              <a:gd name="connsiteY4-20" fmla="*/ 2334994 h 4669120"/>
              <a:gd name="connsiteX5-21" fmla="*/ 4226501 w 8453932"/>
              <a:gd name="connsiteY5-22" fmla="*/ 4669120 h 4669120"/>
              <a:gd name="connsiteX6" fmla="*/ 162302 w 8453932"/>
              <a:gd name="connsiteY6" fmla="*/ 2334994 h 4669120"/>
              <a:gd name="connsiteX0-23" fmla="*/ 380 w 8292010"/>
              <a:gd name="connsiteY0-24" fmla="*/ 2334994 h 4737634"/>
              <a:gd name="connsiteX1-25" fmla="*/ 977207 w 8292010"/>
              <a:gd name="connsiteY1-26" fmla="*/ 580863 h 4737634"/>
              <a:gd name="connsiteX2-27" fmla="*/ 4064579 w 8292010"/>
              <a:gd name="connsiteY2-28" fmla="*/ 868 h 4737634"/>
              <a:gd name="connsiteX3-29" fmla="*/ 7310631 w 8292010"/>
              <a:gd name="connsiteY3-30" fmla="*/ 677116 h 4737634"/>
              <a:gd name="connsiteX4-31" fmla="*/ 8128778 w 8292010"/>
              <a:gd name="connsiteY4-32" fmla="*/ 2334994 h 4737634"/>
              <a:gd name="connsiteX5-33" fmla="*/ 4064579 w 8292010"/>
              <a:gd name="connsiteY5-34" fmla="*/ 4669120 h 4737634"/>
              <a:gd name="connsiteX6-35" fmla="*/ 1054209 w 8292010"/>
              <a:gd name="connsiteY6-36" fmla="*/ 3958572 h 4737634"/>
              <a:gd name="connsiteX7" fmla="*/ 380 w 8292010"/>
              <a:gd name="connsiteY7" fmla="*/ 2334994 h 4737634"/>
              <a:gd name="connsiteX0-37" fmla="*/ 380 w 8160907"/>
              <a:gd name="connsiteY0-38" fmla="*/ 2334994 h 4676413"/>
              <a:gd name="connsiteX1-39" fmla="*/ 977207 w 8160907"/>
              <a:gd name="connsiteY1-40" fmla="*/ 580863 h 4676413"/>
              <a:gd name="connsiteX2-41" fmla="*/ 4064579 w 8160907"/>
              <a:gd name="connsiteY2-42" fmla="*/ 868 h 4676413"/>
              <a:gd name="connsiteX3-43" fmla="*/ 7310631 w 8160907"/>
              <a:gd name="connsiteY3-44" fmla="*/ 677116 h 4676413"/>
              <a:gd name="connsiteX4-45" fmla="*/ 8128778 w 8160907"/>
              <a:gd name="connsiteY4-46" fmla="*/ 2334994 h 4676413"/>
              <a:gd name="connsiteX5-47" fmla="*/ 7031498 w 8160907"/>
              <a:gd name="connsiteY5-48" fmla="*/ 4199203 h 4676413"/>
              <a:gd name="connsiteX6-49" fmla="*/ 4064579 w 8160907"/>
              <a:gd name="connsiteY6-50" fmla="*/ 4669120 h 4676413"/>
              <a:gd name="connsiteX7-51" fmla="*/ 1054209 w 8160907"/>
              <a:gd name="connsiteY7-52" fmla="*/ 3958572 h 4676413"/>
              <a:gd name="connsiteX8" fmla="*/ 380 w 8160907"/>
              <a:gd name="connsiteY8" fmla="*/ 2334994 h 4676413"/>
              <a:gd name="connsiteX0-53" fmla="*/ 62 w 8160589"/>
              <a:gd name="connsiteY0-54" fmla="*/ 2334994 h 4670006"/>
              <a:gd name="connsiteX1-55" fmla="*/ 976889 w 8160589"/>
              <a:gd name="connsiteY1-56" fmla="*/ 580863 h 4670006"/>
              <a:gd name="connsiteX2-57" fmla="*/ 4064261 w 8160589"/>
              <a:gd name="connsiteY2-58" fmla="*/ 868 h 4670006"/>
              <a:gd name="connsiteX3-59" fmla="*/ 7310313 w 8160589"/>
              <a:gd name="connsiteY3-60" fmla="*/ 677116 h 4670006"/>
              <a:gd name="connsiteX4-61" fmla="*/ 8128460 w 8160589"/>
              <a:gd name="connsiteY4-62" fmla="*/ 2334994 h 4670006"/>
              <a:gd name="connsiteX5-63" fmla="*/ 7031180 w 8160589"/>
              <a:gd name="connsiteY5-64" fmla="*/ 4199203 h 4670006"/>
              <a:gd name="connsiteX6-65" fmla="*/ 4064261 w 8160589"/>
              <a:gd name="connsiteY6-66" fmla="*/ 4669120 h 4670006"/>
              <a:gd name="connsiteX7-67" fmla="*/ 948013 w 8160589"/>
              <a:gd name="connsiteY7-68" fmla="*/ 4131826 h 4670006"/>
              <a:gd name="connsiteX8-69" fmla="*/ 62 w 8160589"/>
              <a:gd name="connsiteY8-70" fmla="*/ 2334994 h 4670006"/>
              <a:gd name="connsiteX0-71" fmla="*/ 3056 w 8163583"/>
              <a:gd name="connsiteY0-72" fmla="*/ 2353191 h 4688203"/>
              <a:gd name="connsiteX1-73" fmla="*/ 791407 w 8163583"/>
              <a:gd name="connsiteY1-74" fmla="*/ 387304 h 4688203"/>
              <a:gd name="connsiteX2-75" fmla="*/ 4067255 w 8163583"/>
              <a:gd name="connsiteY2-76" fmla="*/ 19065 h 4688203"/>
              <a:gd name="connsiteX3-77" fmla="*/ 7313307 w 8163583"/>
              <a:gd name="connsiteY3-78" fmla="*/ 695313 h 4688203"/>
              <a:gd name="connsiteX4-79" fmla="*/ 8131454 w 8163583"/>
              <a:gd name="connsiteY4-80" fmla="*/ 2353191 h 4688203"/>
              <a:gd name="connsiteX5-81" fmla="*/ 7034174 w 8163583"/>
              <a:gd name="connsiteY5-82" fmla="*/ 4217400 h 4688203"/>
              <a:gd name="connsiteX6-83" fmla="*/ 4067255 w 8163583"/>
              <a:gd name="connsiteY6-84" fmla="*/ 4687317 h 4688203"/>
              <a:gd name="connsiteX7-85" fmla="*/ 951007 w 8163583"/>
              <a:gd name="connsiteY7-86" fmla="*/ 4150023 h 4688203"/>
              <a:gd name="connsiteX8-87" fmla="*/ 3056 w 8163583"/>
              <a:gd name="connsiteY8-88" fmla="*/ 2353191 h 4688203"/>
              <a:gd name="connsiteX0-89" fmla="*/ 38786 w 8199313"/>
              <a:gd name="connsiteY0-90" fmla="*/ 2353191 h 4794578"/>
              <a:gd name="connsiteX1-91" fmla="*/ 827137 w 8199313"/>
              <a:gd name="connsiteY1-92" fmla="*/ 387304 h 4794578"/>
              <a:gd name="connsiteX2-93" fmla="*/ 4102985 w 8199313"/>
              <a:gd name="connsiteY2-94" fmla="*/ 19065 h 4794578"/>
              <a:gd name="connsiteX3-95" fmla="*/ 7349037 w 8199313"/>
              <a:gd name="connsiteY3-96" fmla="*/ 695313 h 4794578"/>
              <a:gd name="connsiteX4-97" fmla="*/ 8167184 w 8199313"/>
              <a:gd name="connsiteY4-98" fmla="*/ 2353191 h 4794578"/>
              <a:gd name="connsiteX5-99" fmla="*/ 7069904 w 8199313"/>
              <a:gd name="connsiteY5-100" fmla="*/ 4217400 h 4794578"/>
              <a:gd name="connsiteX6-101" fmla="*/ 4102985 w 8199313"/>
              <a:gd name="connsiteY6-102" fmla="*/ 4687317 h 4794578"/>
              <a:gd name="connsiteX7-103" fmla="*/ 549204 w 8199313"/>
              <a:gd name="connsiteY7-104" fmla="*/ 4563909 h 4794578"/>
              <a:gd name="connsiteX8-105" fmla="*/ 38786 w 8199313"/>
              <a:gd name="connsiteY8-106" fmla="*/ 2353191 h 4794578"/>
              <a:gd name="connsiteX0-107" fmla="*/ 38786 w 8199313"/>
              <a:gd name="connsiteY0-108" fmla="*/ 2353191 h 4802240"/>
              <a:gd name="connsiteX1-109" fmla="*/ 827137 w 8199313"/>
              <a:gd name="connsiteY1-110" fmla="*/ 387304 h 4802240"/>
              <a:gd name="connsiteX2-111" fmla="*/ 4102985 w 8199313"/>
              <a:gd name="connsiteY2-112" fmla="*/ 19065 h 4802240"/>
              <a:gd name="connsiteX3-113" fmla="*/ 7349037 w 8199313"/>
              <a:gd name="connsiteY3-114" fmla="*/ 695313 h 4802240"/>
              <a:gd name="connsiteX4-115" fmla="*/ 8167184 w 8199313"/>
              <a:gd name="connsiteY4-116" fmla="*/ 2353191 h 4802240"/>
              <a:gd name="connsiteX5-117" fmla="*/ 7460318 w 8199313"/>
              <a:gd name="connsiteY5-118" fmla="*/ 4602411 h 4802240"/>
              <a:gd name="connsiteX6-119" fmla="*/ 4102985 w 8199313"/>
              <a:gd name="connsiteY6-120" fmla="*/ 4687317 h 4802240"/>
              <a:gd name="connsiteX7-121" fmla="*/ 549204 w 8199313"/>
              <a:gd name="connsiteY7-122" fmla="*/ 4563909 h 4802240"/>
              <a:gd name="connsiteX8-123" fmla="*/ 38786 w 8199313"/>
              <a:gd name="connsiteY8-124" fmla="*/ 2353191 h 4802240"/>
              <a:gd name="connsiteX0-125" fmla="*/ 38786 w 8234668"/>
              <a:gd name="connsiteY0-126" fmla="*/ 2415359 h 4864408"/>
              <a:gd name="connsiteX1-127" fmla="*/ 827137 w 8234668"/>
              <a:gd name="connsiteY1-128" fmla="*/ 449472 h 4864408"/>
              <a:gd name="connsiteX2-129" fmla="*/ 4102985 w 8234668"/>
              <a:gd name="connsiteY2-130" fmla="*/ 81233 h 4864408"/>
              <a:gd name="connsiteX3-131" fmla="*/ 7618288 w 8234668"/>
              <a:gd name="connsiteY3-132" fmla="*/ 237716 h 4864408"/>
              <a:gd name="connsiteX4-133" fmla="*/ 8167184 w 8234668"/>
              <a:gd name="connsiteY4-134" fmla="*/ 2415359 h 4864408"/>
              <a:gd name="connsiteX5-135" fmla="*/ 7460318 w 8234668"/>
              <a:gd name="connsiteY5-136" fmla="*/ 4664579 h 4864408"/>
              <a:gd name="connsiteX6-137" fmla="*/ 4102985 w 8234668"/>
              <a:gd name="connsiteY6-138" fmla="*/ 4749485 h 4864408"/>
              <a:gd name="connsiteX7-139" fmla="*/ 549204 w 8234668"/>
              <a:gd name="connsiteY7-140" fmla="*/ 4626077 h 4864408"/>
              <a:gd name="connsiteX8-141" fmla="*/ 38786 w 8234668"/>
              <a:gd name="connsiteY8-142" fmla="*/ 2415359 h 4864408"/>
              <a:gd name="connsiteX0-143" fmla="*/ 38786 w 8234668"/>
              <a:gd name="connsiteY0-144" fmla="*/ 2415359 h 4864408"/>
              <a:gd name="connsiteX1-145" fmla="*/ 827137 w 8234668"/>
              <a:gd name="connsiteY1-146" fmla="*/ 449472 h 4864408"/>
              <a:gd name="connsiteX2-147" fmla="*/ 4102985 w 8234668"/>
              <a:gd name="connsiteY2-148" fmla="*/ 81233 h 4864408"/>
              <a:gd name="connsiteX3-149" fmla="*/ 7618288 w 8234668"/>
              <a:gd name="connsiteY3-150" fmla="*/ 237716 h 4864408"/>
              <a:gd name="connsiteX4-151" fmla="*/ 8167184 w 8234668"/>
              <a:gd name="connsiteY4-152" fmla="*/ 2444235 h 4864408"/>
              <a:gd name="connsiteX5-153" fmla="*/ 7460318 w 8234668"/>
              <a:gd name="connsiteY5-154" fmla="*/ 4664579 h 4864408"/>
              <a:gd name="connsiteX6-155" fmla="*/ 4102985 w 8234668"/>
              <a:gd name="connsiteY6-156" fmla="*/ 4749485 h 4864408"/>
              <a:gd name="connsiteX7-157" fmla="*/ 549204 w 8234668"/>
              <a:gd name="connsiteY7-158" fmla="*/ 4626077 h 4864408"/>
              <a:gd name="connsiteX8-159" fmla="*/ 38786 w 8234668"/>
              <a:gd name="connsiteY8-160" fmla="*/ 2415359 h 48644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</a:cxnLst>
            <a:rect l="l" t="t" r="r" b="b"/>
            <a:pathLst>
              <a:path w="8234668" h="4864408">
                <a:moveTo>
                  <a:pt x="38786" y="2415359"/>
                </a:moveTo>
                <a:cubicBezTo>
                  <a:pt x="85108" y="1719258"/>
                  <a:pt x="149771" y="838493"/>
                  <a:pt x="827137" y="449472"/>
                </a:cubicBezTo>
                <a:cubicBezTo>
                  <a:pt x="1504504" y="60451"/>
                  <a:pt x="2971127" y="116526"/>
                  <a:pt x="4102985" y="81233"/>
                </a:cubicBezTo>
                <a:cubicBezTo>
                  <a:pt x="5234844" y="45940"/>
                  <a:pt x="6940922" y="-151305"/>
                  <a:pt x="7618288" y="237716"/>
                </a:cubicBezTo>
                <a:cubicBezTo>
                  <a:pt x="8295655" y="626737"/>
                  <a:pt x="8298729" y="1966307"/>
                  <a:pt x="8167184" y="2444235"/>
                </a:cubicBezTo>
                <a:cubicBezTo>
                  <a:pt x="8035639" y="2922163"/>
                  <a:pt x="8137685" y="4275558"/>
                  <a:pt x="7460318" y="4664579"/>
                </a:cubicBezTo>
                <a:cubicBezTo>
                  <a:pt x="6782952" y="5053600"/>
                  <a:pt x="5254837" y="4755902"/>
                  <a:pt x="4102985" y="4749485"/>
                </a:cubicBezTo>
                <a:cubicBezTo>
                  <a:pt x="2951133" y="4743068"/>
                  <a:pt x="1226571" y="5015098"/>
                  <a:pt x="549204" y="4626077"/>
                </a:cubicBezTo>
                <a:cubicBezTo>
                  <a:pt x="-128162" y="4237056"/>
                  <a:pt x="-7536" y="3111460"/>
                  <a:pt x="38786" y="2415359"/>
                </a:cubicBezTo>
                <a:close/>
              </a:path>
            </a:pathLst>
          </a:custGeom>
          <a:solidFill>
            <a:srgbClr val="FFFFF2"/>
          </a:solidFill>
          <a:ln w="19050" cap="flat" cmpd="sng" algn="ctr">
            <a:solidFill>
              <a:sysClr val="windowText" lastClr="000000"/>
            </a:solidFill>
            <a:prstDash val="lgDashDot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46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3.xml"/><Relationship Id="rId6" Type="http://schemas.openxmlformats.org/officeDocument/2006/relationships/image" Target="../media/image6.pn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5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6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0.xml"/><Relationship Id="rId7" Type="http://schemas.openxmlformats.org/officeDocument/2006/relationships/image" Target="../media/image5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1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36195" y="1274081"/>
            <a:ext cx="12228195" cy="33947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40005" y="16193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60" name="图片 59" descr="E:\PPT\千库网\资料\素材\组 42.png组 4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525588" y="2591118"/>
            <a:ext cx="2564130" cy="4283075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0000">
            <a:off x="101333" y="2667378"/>
            <a:ext cx="1060450" cy="3361055"/>
          </a:xfrm>
          <a:prstGeom prst="rect">
            <a:avLst/>
          </a:prstGeom>
        </p:spPr>
      </p:pic>
      <p:pic>
        <p:nvPicPr>
          <p:cNvPr id="31" name="图片 30" descr="图层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413126">
            <a:off x="1474887" y="2119061"/>
            <a:ext cx="3333750" cy="723900"/>
          </a:xfrm>
          <a:prstGeom prst="rect">
            <a:avLst/>
          </a:prstGeom>
        </p:spPr>
      </p:pic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1631" y="4660965"/>
            <a:ext cx="5222571" cy="323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EAC3C-501C-A9FF-8627-D53AE0FD87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4902" y="1477190"/>
            <a:ext cx="7193903" cy="3414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6895B7-C06A-38BD-6D9A-0911CF74F5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6061" y="-19449"/>
            <a:ext cx="5395428" cy="1579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库_组合 15">
            <a:extLst>
              <a:ext uri="{FF2B5EF4-FFF2-40B4-BE49-F238E27FC236}">
                <a16:creationId xmlns:a16="http://schemas.microsoft.com/office/drawing/2014/main" id="{5CE0D047-3716-74DD-4522-135F81BAF165}"/>
              </a:ext>
            </a:extLst>
          </p:cNvPr>
          <p:cNvGrpSpPr/>
          <p:nvPr/>
        </p:nvGrpSpPr>
        <p:grpSpPr>
          <a:xfrm>
            <a:off x="4199474" y="552371"/>
            <a:ext cx="3538514" cy="1191817"/>
            <a:chOff x="1874329" y="2452708"/>
            <a:chExt cx="1534600" cy="699352"/>
          </a:xfrm>
        </p:grpSpPr>
        <p:sp>
          <p:nvSpPr>
            <p:cNvPr id="3" name="任意多边形 16">
              <a:extLst>
                <a:ext uri="{FF2B5EF4-FFF2-40B4-BE49-F238E27FC236}">
                  <a16:creationId xmlns:a16="http://schemas.microsoft.com/office/drawing/2014/main" id="{0B87342C-EF68-AB06-A16E-81C0DDA1D57A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  <a:gd name="connsiteX0-61" fmla="*/ 920229 w 1891187"/>
                <a:gd name="connsiteY0-62" fmla="*/ 80158 h 828882"/>
                <a:gd name="connsiteX1-63" fmla="*/ 1760230 w 1891187"/>
                <a:gd name="connsiteY1-64" fmla="*/ 70373 h 828882"/>
                <a:gd name="connsiteX2-65" fmla="*/ 1867806 w 1891187"/>
                <a:gd name="connsiteY2-66" fmla="*/ 801892 h 828882"/>
                <a:gd name="connsiteX3-67" fmla="*/ 60522 w 1891187"/>
                <a:gd name="connsiteY3-68" fmla="*/ 769620 h 828882"/>
                <a:gd name="connsiteX4-69" fmla="*/ 28249 w 1891187"/>
                <a:gd name="connsiteY4-70" fmla="*/ 102646 h 828882"/>
                <a:gd name="connsiteX0-71" fmla="*/ 953754 w 2038657"/>
                <a:gd name="connsiteY0-72" fmla="*/ 80158 h 875087"/>
                <a:gd name="connsiteX1-73" fmla="*/ 1793755 w 2038657"/>
                <a:gd name="connsiteY1-74" fmla="*/ 70373 h 875087"/>
                <a:gd name="connsiteX2-75" fmla="*/ 1901331 w 2038657"/>
                <a:gd name="connsiteY2-76" fmla="*/ 801892 h 875087"/>
                <a:gd name="connsiteX3-77" fmla="*/ 37845 w 2038657"/>
                <a:gd name="connsiteY3-78" fmla="*/ 792108 h 875087"/>
                <a:gd name="connsiteX4-79" fmla="*/ 61774 w 2038657"/>
                <a:gd name="connsiteY4-80" fmla="*/ 102646 h 875087"/>
                <a:gd name="connsiteX0-81" fmla="*/ 984916 w 2069819"/>
                <a:gd name="connsiteY0-82" fmla="*/ 80158 h 887366"/>
                <a:gd name="connsiteX1-83" fmla="*/ 1824917 w 2069819"/>
                <a:gd name="connsiteY1-84" fmla="*/ 70373 h 887366"/>
                <a:gd name="connsiteX2-85" fmla="*/ 1932493 w 2069819"/>
                <a:gd name="connsiteY2-86" fmla="*/ 801892 h 887366"/>
                <a:gd name="connsiteX3-87" fmla="*/ 69007 w 2069819"/>
                <a:gd name="connsiteY3-88" fmla="*/ 792108 h 887366"/>
                <a:gd name="connsiteX4-89" fmla="*/ 389999 w 2069819"/>
                <a:gd name="connsiteY4-90" fmla="*/ 80159 h 887366"/>
                <a:gd name="connsiteX0-91" fmla="*/ 1007612 w 2092515"/>
                <a:gd name="connsiteY0-92" fmla="*/ 80158 h 887365"/>
                <a:gd name="connsiteX1-93" fmla="*/ 1847613 w 2092515"/>
                <a:gd name="connsiteY1-94" fmla="*/ 70373 h 887365"/>
                <a:gd name="connsiteX2-95" fmla="*/ 1955189 w 2092515"/>
                <a:gd name="connsiteY2-96" fmla="*/ 801892 h 887365"/>
                <a:gd name="connsiteX3-97" fmla="*/ 91703 w 2092515"/>
                <a:gd name="connsiteY3-98" fmla="*/ 792108 h 887365"/>
                <a:gd name="connsiteX4-99" fmla="*/ 412695 w 2092515"/>
                <a:gd name="connsiteY4-100" fmla="*/ 80159 h 887365"/>
                <a:gd name="connsiteX0-101" fmla="*/ 1087979 w 2172882"/>
                <a:gd name="connsiteY0-102" fmla="*/ 80158 h 865313"/>
                <a:gd name="connsiteX1-103" fmla="*/ 1927980 w 2172882"/>
                <a:gd name="connsiteY1-104" fmla="*/ 70373 h 865313"/>
                <a:gd name="connsiteX2-105" fmla="*/ 2035556 w 2172882"/>
                <a:gd name="connsiteY2-106" fmla="*/ 801892 h 865313"/>
                <a:gd name="connsiteX3-107" fmla="*/ 172070 w 2172882"/>
                <a:gd name="connsiteY3-108" fmla="*/ 792108 h 865313"/>
                <a:gd name="connsiteX4-109" fmla="*/ 244170 w 2172882"/>
                <a:gd name="connsiteY4-110" fmla="*/ 492446 h 865313"/>
                <a:gd name="connsiteX0-111" fmla="*/ 1043749 w 2128652"/>
                <a:gd name="connsiteY0-112" fmla="*/ 80158 h 865313"/>
                <a:gd name="connsiteX1-113" fmla="*/ 1883750 w 2128652"/>
                <a:gd name="connsiteY1-114" fmla="*/ 70373 h 865313"/>
                <a:gd name="connsiteX2-115" fmla="*/ 1991326 w 2128652"/>
                <a:gd name="connsiteY2-116" fmla="*/ 801892 h 865313"/>
                <a:gd name="connsiteX3-117" fmla="*/ 127840 w 2128652"/>
                <a:gd name="connsiteY3-118" fmla="*/ 792108 h 865313"/>
                <a:gd name="connsiteX4-119" fmla="*/ 199940 w 2128652"/>
                <a:gd name="connsiteY4-120" fmla="*/ 492446 h 865313"/>
                <a:gd name="connsiteX0-121" fmla="*/ 1078008 w 2162911"/>
                <a:gd name="connsiteY0-122" fmla="*/ 80158 h 865313"/>
                <a:gd name="connsiteX1-123" fmla="*/ 1918009 w 2162911"/>
                <a:gd name="connsiteY1-124" fmla="*/ 70373 h 865313"/>
                <a:gd name="connsiteX2-125" fmla="*/ 2025585 w 2162911"/>
                <a:gd name="connsiteY2-126" fmla="*/ 801892 h 865313"/>
                <a:gd name="connsiteX3-127" fmla="*/ 162099 w 2162911"/>
                <a:gd name="connsiteY3-128" fmla="*/ 792108 h 865313"/>
                <a:gd name="connsiteX4-129" fmla="*/ 137854 w 2162911"/>
                <a:gd name="connsiteY4-130" fmla="*/ 492446 h 865313"/>
                <a:gd name="connsiteX0-131" fmla="*/ 1042572 w 2127475"/>
                <a:gd name="connsiteY0-132" fmla="*/ 80158 h 865313"/>
                <a:gd name="connsiteX1-133" fmla="*/ 1882573 w 2127475"/>
                <a:gd name="connsiteY1-134" fmla="*/ 70373 h 865313"/>
                <a:gd name="connsiteX2-135" fmla="*/ 1990149 w 2127475"/>
                <a:gd name="connsiteY2-136" fmla="*/ 801892 h 865313"/>
                <a:gd name="connsiteX3-137" fmla="*/ 126663 w 2127475"/>
                <a:gd name="connsiteY3-138" fmla="*/ 792108 h 865313"/>
                <a:gd name="connsiteX4-139" fmla="*/ 102418 w 2127475"/>
                <a:gd name="connsiteY4-140" fmla="*/ 492446 h 865313"/>
                <a:gd name="connsiteX0-141" fmla="*/ 971813 w 2049582"/>
                <a:gd name="connsiteY0-142" fmla="*/ 80158 h 878885"/>
                <a:gd name="connsiteX1-143" fmla="*/ 1811814 w 2049582"/>
                <a:gd name="connsiteY1-144" fmla="*/ 70373 h 878885"/>
                <a:gd name="connsiteX2-145" fmla="*/ 1919390 w 2049582"/>
                <a:gd name="connsiteY2-146" fmla="*/ 801892 h 878885"/>
                <a:gd name="connsiteX3-147" fmla="*/ 152249 w 2049582"/>
                <a:gd name="connsiteY3-148" fmla="*/ 822093 h 878885"/>
                <a:gd name="connsiteX4-149" fmla="*/ 31659 w 2049582"/>
                <a:gd name="connsiteY4-150" fmla="*/ 492446 h 878885"/>
                <a:gd name="connsiteX0-151" fmla="*/ 1009140 w 2086909"/>
                <a:gd name="connsiteY0-152" fmla="*/ 80158 h 878885"/>
                <a:gd name="connsiteX1-153" fmla="*/ 1849141 w 2086909"/>
                <a:gd name="connsiteY1-154" fmla="*/ 70373 h 878885"/>
                <a:gd name="connsiteX2-155" fmla="*/ 1956717 w 2086909"/>
                <a:gd name="connsiteY2-156" fmla="*/ 801892 h 878885"/>
                <a:gd name="connsiteX3-157" fmla="*/ 189576 w 2086909"/>
                <a:gd name="connsiteY3-158" fmla="*/ 822093 h 878885"/>
                <a:gd name="connsiteX4-159" fmla="*/ 68986 w 2086909"/>
                <a:gd name="connsiteY4-160" fmla="*/ 492446 h 878885"/>
                <a:gd name="connsiteX0-161" fmla="*/ 1041174 w 2118943"/>
                <a:gd name="connsiteY0-162" fmla="*/ 80158 h 872392"/>
                <a:gd name="connsiteX1-163" fmla="*/ 1881175 w 2118943"/>
                <a:gd name="connsiteY1-164" fmla="*/ 70373 h 872392"/>
                <a:gd name="connsiteX2-165" fmla="*/ 1988751 w 2118943"/>
                <a:gd name="connsiteY2-166" fmla="*/ 801892 h 872392"/>
                <a:gd name="connsiteX3-167" fmla="*/ 221610 w 2118943"/>
                <a:gd name="connsiteY3-168" fmla="*/ 822093 h 872392"/>
                <a:gd name="connsiteX4-169" fmla="*/ 44818 w 2118943"/>
                <a:gd name="connsiteY4-170" fmla="*/ 612383 h 872392"/>
                <a:gd name="connsiteX0-171" fmla="*/ 1010281 w 2088050"/>
                <a:gd name="connsiteY0-172" fmla="*/ 80158 h 872392"/>
                <a:gd name="connsiteX1-173" fmla="*/ 1850282 w 2088050"/>
                <a:gd name="connsiteY1-174" fmla="*/ 70373 h 872392"/>
                <a:gd name="connsiteX2-175" fmla="*/ 1957858 w 2088050"/>
                <a:gd name="connsiteY2-176" fmla="*/ 801892 h 872392"/>
                <a:gd name="connsiteX3-177" fmla="*/ 190717 w 2088050"/>
                <a:gd name="connsiteY3-178" fmla="*/ 822093 h 872392"/>
                <a:gd name="connsiteX4-179" fmla="*/ 13925 w 2088050"/>
                <a:gd name="connsiteY4-180" fmla="*/ 612383 h 872392"/>
                <a:gd name="connsiteX0-181" fmla="*/ 1010281 w 2088050"/>
                <a:gd name="connsiteY0-182" fmla="*/ 80158 h 872392"/>
                <a:gd name="connsiteX1-183" fmla="*/ 1850282 w 2088050"/>
                <a:gd name="connsiteY1-184" fmla="*/ 70373 h 872392"/>
                <a:gd name="connsiteX2-185" fmla="*/ 1957858 w 2088050"/>
                <a:gd name="connsiteY2-186" fmla="*/ 801892 h 872392"/>
                <a:gd name="connsiteX3-187" fmla="*/ 190717 w 2088050"/>
                <a:gd name="connsiteY3-188" fmla="*/ 822093 h 872392"/>
                <a:gd name="connsiteX4-189" fmla="*/ 13925 w 2088050"/>
                <a:gd name="connsiteY4-190" fmla="*/ 612383 h 872392"/>
                <a:gd name="connsiteX0-191" fmla="*/ 996356 w 2074125"/>
                <a:gd name="connsiteY0-192" fmla="*/ 80158 h 861823"/>
                <a:gd name="connsiteX1-193" fmla="*/ 1836357 w 2074125"/>
                <a:gd name="connsiteY1-194" fmla="*/ 70373 h 861823"/>
                <a:gd name="connsiteX2-195" fmla="*/ 1943933 w 2074125"/>
                <a:gd name="connsiteY2-196" fmla="*/ 801892 h 861823"/>
                <a:gd name="connsiteX3-197" fmla="*/ 176792 w 2074125"/>
                <a:gd name="connsiteY3-198" fmla="*/ 822093 h 861823"/>
                <a:gd name="connsiteX4-199" fmla="*/ 0 w 2074125"/>
                <a:gd name="connsiteY4-200" fmla="*/ 612383 h 861823"/>
                <a:gd name="connsiteX0-201" fmla="*/ 996356 w 1970804"/>
                <a:gd name="connsiteY0-202" fmla="*/ 80158 h 823168"/>
                <a:gd name="connsiteX1-203" fmla="*/ 1836357 w 1970804"/>
                <a:gd name="connsiteY1-204" fmla="*/ 70373 h 823168"/>
                <a:gd name="connsiteX2-205" fmla="*/ 1943933 w 1970804"/>
                <a:gd name="connsiteY2-206" fmla="*/ 801892 h 823168"/>
                <a:gd name="connsiteX3-207" fmla="*/ 176792 w 1970804"/>
                <a:gd name="connsiteY3-208" fmla="*/ 822093 h 823168"/>
                <a:gd name="connsiteX4-209" fmla="*/ 0 w 1970804"/>
                <a:gd name="connsiteY4-210" fmla="*/ 612383 h 823168"/>
                <a:gd name="connsiteX0-211" fmla="*/ 1010802 w 1991303"/>
                <a:gd name="connsiteY0-212" fmla="*/ 81745 h 843471"/>
                <a:gd name="connsiteX1-213" fmla="*/ 1850803 w 1991303"/>
                <a:gd name="connsiteY1-214" fmla="*/ 71960 h 843471"/>
                <a:gd name="connsiteX2-215" fmla="*/ 1966407 w 1991303"/>
                <a:gd name="connsiteY2-216" fmla="*/ 825967 h 843471"/>
                <a:gd name="connsiteX3-217" fmla="*/ 191238 w 1991303"/>
                <a:gd name="connsiteY3-218" fmla="*/ 823680 h 843471"/>
                <a:gd name="connsiteX4-219" fmla="*/ 14446 w 1991303"/>
                <a:gd name="connsiteY4-220" fmla="*/ 613970 h 843471"/>
                <a:gd name="connsiteX0-221" fmla="*/ 1009760 w 1978344"/>
                <a:gd name="connsiteY0-222" fmla="*/ 81745 h 843471"/>
                <a:gd name="connsiteX1-223" fmla="*/ 1849761 w 1978344"/>
                <a:gd name="connsiteY1-224" fmla="*/ 71960 h 843471"/>
                <a:gd name="connsiteX2-225" fmla="*/ 1949307 w 1978344"/>
                <a:gd name="connsiteY2-226" fmla="*/ 825967 h 843471"/>
                <a:gd name="connsiteX3-227" fmla="*/ 190196 w 1978344"/>
                <a:gd name="connsiteY3-228" fmla="*/ 823680 h 843471"/>
                <a:gd name="connsiteX4-229" fmla="*/ 13404 w 1978344"/>
                <a:gd name="connsiteY4-230" fmla="*/ 613970 h 843471"/>
                <a:gd name="connsiteX0-231" fmla="*/ 996356 w 1964940"/>
                <a:gd name="connsiteY0-232" fmla="*/ 81745 h 840320"/>
                <a:gd name="connsiteX1-233" fmla="*/ 1836357 w 1964940"/>
                <a:gd name="connsiteY1-234" fmla="*/ 71960 h 840320"/>
                <a:gd name="connsiteX2-235" fmla="*/ 1935903 w 1964940"/>
                <a:gd name="connsiteY2-236" fmla="*/ 825967 h 840320"/>
                <a:gd name="connsiteX3-237" fmla="*/ 176792 w 1964940"/>
                <a:gd name="connsiteY3-238" fmla="*/ 823680 h 840320"/>
                <a:gd name="connsiteX4-239" fmla="*/ 0 w 1964940"/>
                <a:gd name="connsiteY4-240" fmla="*/ 613970 h 840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4" name="任意多边形 17">
              <a:extLst>
                <a:ext uri="{FF2B5EF4-FFF2-40B4-BE49-F238E27FC236}">
                  <a16:creationId xmlns:a16="http://schemas.microsoft.com/office/drawing/2014/main" id="{4F4FE193-7860-773C-4003-946550B2F1F5}"/>
                </a:ext>
              </a:extLst>
            </p:cNvPr>
            <p:cNvSpPr/>
            <p:nvPr/>
          </p:nvSpPr>
          <p:spPr>
            <a:xfrm>
              <a:off x="1874329" y="245270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-1" fmla="*/ 231302 w 2136910"/>
                <a:gd name="connsiteY0-2" fmla="*/ 93920 h 850131"/>
                <a:gd name="connsiteX1-3" fmla="*/ 1801919 w 2136910"/>
                <a:gd name="connsiteY1-4" fmla="*/ 61647 h 850131"/>
                <a:gd name="connsiteX2-5" fmla="*/ 1995556 w 2136910"/>
                <a:gd name="connsiteY2-6" fmla="*/ 803924 h 850131"/>
                <a:gd name="connsiteX3-7" fmla="*/ 102211 w 2136910"/>
                <a:gd name="connsiteY3-8" fmla="*/ 760894 h 850131"/>
                <a:gd name="connsiteX4-9" fmla="*/ 69938 w 2136910"/>
                <a:gd name="connsiteY4-10" fmla="*/ 93920 h 850131"/>
                <a:gd name="connsiteX0-11" fmla="*/ 231302 w 2027630"/>
                <a:gd name="connsiteY0-12" fmla="*/ 93920 h 813269"/>
                <a:gd name="connsiteX1-13" fmla="*/ 1801919 w 2027630"/>
                <a:gd name="connsiteY1-14" fmla="*/ 61647 h 813269"/>
                <a:gd name="connsiteX2-15" fmla="*/ 1995556 w 2027630"/>
                <a:gd name="connsiteY2-16" fmla="*/ 803924 h 813269"/>
                <a:gd name="connsiteX3-17" fmla="*/ 102211 w 2027630"/>
                <a:gd name="connsiteY3-18" fmla="*/ 760894 h 813269"/>
                <a:gd name="connsiteX4-19" fmla="*/ 69938 w 2027630"/>
                <a:gd name="connsiteY4-20" fmla="*/ 93920 h 813269"/>
                <a:gd name="connsiteX0-21" fmla="*/ 316247 w 2059225"/>
                <a:gd name="connsiteY0-22" fmla="*/ 93133 h 831662"/>
                <a:gd name="connsiteX1-23" fmla="*/ 1886864 w 2059225"/>
                <a:gd name="connsiteY1-24" fmla="*/ 60860 h 831662"/>
                <a:gd name="connsiteX2-25" fmla="*/ 1994440 w 2059225"/>
                <a:gd name="connsiteY2-26" fmla="*/ 792379 h 831662"/>
                <a:gd name="connsiteX3-27" fmla="*/ 187156 w 2059225"/>
                <a:gd name="connsiteY3-28" fmla="*/ 760107 h 831662"/>
                <a:gd name="connsiteX4-29" fmla="*/ 154883 w 2059225"/>
                <a:gd name="connsiteY4-30" fmla="*/ 93133 h 831662"/>
                <a:gd name="connsiteX0-31" fmla="*/ 316247 w 2006487"/>
                <a:gd name="connsiteY0-32" fmla="*/ 60598 h 799127"/>
                <a:gd name="connsiteX1-33" fmla="*/ 1886864 w 2006487"/>
                <a:gd name="connsiteY1-34" fmla="*/ 28325 h 799127"/>
                <a:gd name="connsiteX2-35" fmla="*/ 1994440 w 2006487"/>
                <a:gd name="connsiteY2-36" fmla="*/ 759844 h 799127"/>
                <a:gd name="connsiteX3-37" fmla="*/ 187156 w 2006487"/>
                <a:gd name="connsiteY3-38" fmla="*/ 727572 h 799127"/>
                <a:gd name="connsiteX4-39" fmla="*/ 154883 w 2006487"/>
                <a:gd name="connsiteY4-40" fmla="*/ 60598 h 799127"/>
                <a:gd name="connsiteX0-41" fmla="*/ 235854 w 1926094"/>
                <a:gd name="connsiteY0-42" fmla="*/ 60598 h 786834"/>
                <a:gd name="connsiteX1-43" fmla="*/ 1806471 w 1926094"/>
                <a:gd name="connsiteY1-44" fmla="*/ 28325 h 786834"/>
                <a:gd name="connsiteX2-45" fmla="*/ 1914047 w 1926094"/>
                <a:gd name="connsiteY2-46" fmla="*/ 759844 h 786834"/>
                <a:gd name="connsiteX3-47" fmla="*/ 106763 w 1926094"/>
                <a:gd name="connsiteY3-48" fmla="*/ 727572 h 786834"/>
                <a:gd name="connsiteX4-49" fmla="*/ 74490 w 1926094"/>
                <a:gd name="connsiteY4-50" fmla="*/ 60598 h 786834"/>
                <a:gd name="connsiteX0-51" fmla="*/ 189613 w 1879853"/>
                <a:gd name="connsiteY0-52" fmla="*/ 60598 h 786834"/>
                <a:gd name="connsiteX1-53" fmla="*/ 1760230 w 1879853"/>
                <a:gd name="connsiteY1-54" fmla="*/ 28325 h 786834"/>
                <a:gd name="connsiteX2-55" fmla="*/ 1867806 w 1879853"/>
                <a:gd name="connsiteY2-56" fmla="*/ 759844 h 786834"/>
                <a:gd name="connsiteX3-57" fmla="*/ 60522 w 1879853"/>
                <a:gd name="connsiteY3-58" fmla="*/ 727572 h 786834"/>
                <a:gd name="connsiteX4-59" fmla="*/ 28249 w 1879853"/>
                <a:gd name="connsiteY4-60" fmla="*/ 60598 h 7868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5" name="文本框 18">
              <a:extLst>
                <a:ext uri="{FF2B5EF4-FFF2-40B4-BE49-F238E27FC236}">
                  <a16:creationId xmlns:a16="http://schemas.microsoft.com/office/drawing/2014/main" id="{153CE89C-39EE-A249-7F2A-8DCF98ABF669}"/>
                </a:ext>
              </a:extLst>
            </p:cNvPr>
            <p:cNvSpPr txBox="1"/>
            <p:nvPr/>
          </p:nvSpPr>
          <p:spPr>
            <a:xfrm>
              <a:off x="1984614" y="2476694"/>
              <a:ext cx="1314030" cy="632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>
                  <a:srgbClr val="29486D"/>
                </a:buClr>
                <a:defRPr/>
              </a:pPr>
              <a:r>
                <a:rPr lang="vi-VN" sz="3200" b="1" dirty="0">
                  <a:solidFill>
                    <a:srgbClr val="01346B"/>
                  </a:solidFill>
                  <a:latin typeface="Cambria" panose="02040503050406030204" pitchFamily="18" charset="0"/>
                  <a:cs typeface="Calibri" panose="020F0502020204030204" charset="0"/>
                </a:rPr>
                <a:t>Lưu ý về tư thế</a:t>
              </a:r>
              <a:r>
                <a:rPr lang="en-US" sz="3200" b="1" dirty="0">
                  <a:solidFill>
                    <a:srgbClr val="01346B"/>
                  </a:solidFill>
                  <a:latin typeface="Cambria" panose="02040503050406030204" pitchFamily="18" charset="0"/>
                  <a:cs typeface="Calibri" panose="020F0502020204030204" charset="0"/>
                </a:rPr>
                <a:t> </a:t>
              </a:r>
              <a:r>
                <a:rPr lang="vi-VN" sz="3200" b="1" dirty="0">
                  <a:solidFill>
                    <a:srgbClr val="01346B"/>
                  </a:solidFill>
                  <a:latin typeface="Cambria" panose="02040503050406030204" pitchFamily="18" charset="0"/>
                  <a:cs typeface="Calibri" panose="020F0502020204030204" charset="0"/>
                </a:rPr>
                <a:t>ngồi viết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1346B"/>
                </a:solidFill>
                <a:effectLst/>
                <a:uLnTx/>
                <a:uFillTx/>
                <a:latin typeface="Cambria" panose="02040503050406030204" pitchFamily="18" charset="0"/>
                <a:sym typeface="Gloria Hallelujah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1CBDB16-D365-3A2B-F908-97D659BDF65E}"/>
              </a:ext>
            </a:extLst>
          </p:cNvPr>
          <p:cNvGrpSpPr/>
          <p:nvPr/>
        </p:nvGrpSpPr>
        <p:grpSpPr>
          <a:xfrm>
            <a:off x="5097686" y="1665075"/>
            <a:ext cx="6193881" cy="4731342"/>
            <a:chOff x="5313996" y="1781587"/>
            <a:chExt cx="6193881" cy="47313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4296B31-C632-D362-E66C-0DDA97396E9E}"/>
                </a:ext>
              </a:extLst>
            </p:cNvPr>
            <p:cNvGrpSpPr/>
            <p:nvPr/>
          </p:nvGrpSpPr>
          <p:grpSpPr>
            <a:xfrm>
              <a:off x="5982831" y="1781587"/>
              <a:ext cx="5525046" cy="4731342"/>
              <a:chOff x="5942392" y="1882643"/>
              <a:chExt cx="5525046" cy="4731342"/>
            </a:xfrm>
          </p:grpSpPr>
          <p:pic>
            <p:nvPicPr>
              <p:cNvPr id="13" name="Picture 2" descr="https://khotunhua.com/upload/tiny/day-tre-ngoi-dung-tu-the.jpg">
                <a:extLst>
                  <a:ext uri="{FF2B5EF4-FFF2-40B4-BE49-F238E27FC236}">
                    <a16:creationId xmlns:a16="http://schemas.microsoft.com/office/drawing/2014/main" id="{1319E8AB-4410-D4DD-C634-73B34030F9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3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2392" y="1882643"/>
                <a:ext cx="5525046" cy="473134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FA61CEC-6DFA-7250-E7B7-91C6CBA3E499}"/>
                  </a:ext>
                </a:extLst>
              </p:cNvPr>
              <p:cNvSpPr/>
              <p:nvPr/>
            </p:nvSpPr>
            <p:spPr>
              <a:xfrm>
                <a:off x="6807289" y="5750355"/>
                <a:ext cx="1799617" cy="6218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F7486EC-680B-720F-E75B-8E9EF134769A}"/>
                  </a:ext>
                </a:extLst>
              </p:cNvPr>
              <p:cNvSpPr/>
              <p:nvPr/>
            </p:nvSpPr>
            <p:spPr>
              <a:xfrm>
                <a:off x="9358634" y="5750355"/>
                <a:ext cx="1799617" cy="73799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38D09E-292D-D6AF-5989-BB3B116A5A82}"/>
                </a:ext>
              </a:extLst>
            </p:cNvPr>
            <p:cNvSpPr/>
            <p:nvPr/>
          </p:nvSpPr>
          <p:spPr>
            <a:xfrm>
              <a:off x="5313996" y="3793373"/>
              <a:ext cx="1525575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Giữ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bằng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tay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trái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CE6819-B8C5-D6E7-D00C-0D4AF50425E1}"/>
                </a:ext>
              </a:extLst>
            </p:cNvPr>
            <p:cNvSpPr/>
            <p:nvPr/>
          </p:nvSpPr>
          <p:spPr>
            <a:xfrm>
              <a:off x="8647345" y="3186332"/>
              <a:ext cx="1228688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Viết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bằng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tay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phải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AAACEE3-8235-377F-2EB2-E673D2962FFA}"/>
              </a:ext>
            </a:extLst>
          </p:cNvPr>
          <p:cNvSpPr txBox="1"/>
          <p:nvPr/>
        </p:nvSpPr>
        <p:spPr>
          <a:xfrm>
            <a:off x="487121" y="1869352"/>
            <a:ext cx="4682597" cy="1191816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vở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CA667-AF6F-BB2C-A7E9-E44EFE7BC953}"/>
              </a:ext>
            </a:extLst>
          </p:cNvPr>
          <p:cNvSpPr txBox="1"/>
          <p:nvPr/>
        </p:nvSpPr>
        <p:spPr>
          <a:xfrm>
            <a:off x="487121" y="3186332"/>
            <a:ext cx="4703820" cy="1191816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vi-VN" sz="3200" b="1" dirty="0">
                <a:solidFill>
                  <a:srgbClr val="E43F0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Thẳng lưng</a:t>
            </a:r>
          </a:p>
          <a:p>
            <a:pPr>
              <a:buClrTx/>
              <a:buFontTx/>
              <a:buNone/>
            </a:pPr>
            <a:r>
              <a:rPr lang="vi-VN" sz="3200" b="1" dirty="0">
                <a:solidFill>
                  <a:srgbClr val="E43F0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 đặt đúng vị trí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00989284-397E-4177-D18B-171A799D2384}"/>
              </a:ext>
            </a:extLst>
          </p:cNvPr>
          <p:cNvSpPr/>
          <p:nvPr/>
        </p:nvSpPr>
        <p:spPr>
          <a:xfrm>
            <a:off x="487121" y="4503312"/>
            <a:ext cx="4703820" cy="1177017"/>
          </a:xfrm>
          <a:prstGeom prst="roundRect">
            <a:avLst/>
          </a:prstGeom>
          <a:solidFill>
            <a:srgbClr val="FFCF06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buClrTx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25 – 30cm</a:t>
            </a:r>
          </a:p>
        </p:txBody>
      </p:sp>
    </p:spTree>
    <p:extLst>
      <p:ext uri="{BB962C8B-B14F-4D97-AF65-F5344CB8AC3E}">
        <p14:creationId xmlns:p14="http://schemas.microsoft.com/office/powerpoint/2010/main" val="1278679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4C6070-3750-04C2-1653-94BDB0504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870" y="422787"/>
            <a:ext cx="6086859" cy="10323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330BBF-A554-6190-CF5C-DDA1487C6CD6}"/>
              </a:ext>
            </a:extLst>
          </p:cNvPr>
          <p:cNvSpPr txBox="1"/>
          <p:nvPr/>
        </p:nvSpPr>
        <p:spPr>
          <a:xfrm>
            <a:off x="2446070" y="1455175"/>
            <a:ext cx="76364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(Trích)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Em yêu đồ đạc trong nhà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Cùng em trò chuyện như là bạn thân.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Cái bàn kể chuyện rừng xanh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Quạt nan mang đến gió lành trời xa.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Đồng hồ giọng nói thiết tha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Nhắc em ngày tháng thường là trôi mau.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Ngọn đèn sáng giữa trời khuya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Như ngôi sao nhỏ gọi về niềm vui.</a:t>
            </a:r>
            <a:endParaRPr kumimoji="0" lang="vi-VN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37556E-39B9-B586-972A-EC8EF1BF572E}"/>
              </a:ext>
            </a:extLst>
          </p:cNvPr>
          <p:cNvSpPr txBox="1"/>
          <p:nvPr/>
        </p:nvSpPr>
        <p:spPr>
          <a:xfrm>
            <a:off x="7423355" y="5979490"/>
            <a:ext cx="3362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(Phan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Thị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 Thanh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Nhàn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8167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17780" y="1441450"/>
            <a:ext cx="12228195" cy="35471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2286" y="3930082"/>
            <a:ext cx="6041486" cy="3741220"/>
          </a:xfrm>
          <a:prstGeom prst="rect">
            <a:avLst/>
          </a:prstGeom>
        </p:spPr>
      </p:pic>
      <p:pic>
        <p:nvPicPr>
          <p:cNvPr id="66" name="图片 65" descr="图层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58231">
            <a:off x="6198789" y="450276"/>
            <a:ext cx="3333750" cy="723900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60000">
            <a:off x="907028" y="1643621"/>
            <a:ext cx="1060450" cy="33610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40FDD1-70C4-7A48-6829-1C0B5E412C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8911" y="876703"/>
            <a:ext cx="9419136" cy="32677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449972"/>
      </p:ext>
    </p:ext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6">
            <a:extLst>
              <a:ext uri="{FF2B5EF4-FFF2-40B4-BE49-F238E27FC236}">
                <a16:creationId xmlns:a16="http://schemas.microsoft.com/office/drawing/2014/main" id="{59C51F91-AFC8-B25C-EAB6-53B6DB91112D}"/>
              </a:ext>
            </a:extLst>
          </p:cNvPr>
          <p:cNvGrpSpPr/>
          <p:nvPr/>
        </p:nvGrpSpPr>
        <p:grpSpPr>
          <a:xfrm>
            <a:off x="1428750" y="579477"/>
            <a:ext cx="2330450" cy="1381125"/>
            <a:chOff x="1920" y="1921"/>
            <a:chExt cx="3670" cy="2175"/>
          </a:xfrm>
        </p:grpSpPr>
        <p:pic>
          <p:nvPicPr>
            <p:cNvPr id="4" name="图片 3" descr="E:\PPT\PPT\红\8月27号开学第一课PPT模板\图片4.png图片4">
              <a:extLst>
                <a:ext uri="{FF2B5EF4-FFF2-40B4-BE49-F238E27FC236}">
                  <a16:creationId xmlns:a16="http://schemas.microsoft.com/office/drawing/2014/main" id="{AB9B287C-CB93-54D9-F20E-AFF05BC1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20" y="1921"/>
              <a:ext cx="3670" cy="2175"/>
            </a:xfrm>
            <a:prstGeom prst="rect">
              <a:avLst/>
            </a:prstGeom>
          </p:spPr>
        </p:pic>
        <p:sp>
          <p:nvSpPr>
            <p:cNvPr id="6" name="文本框 13">
              <a:extLst>
                <a:ext uri="{FF2B5EF4-FFF2-40B4-BE49-F238E27FC236}">
                  <a16:creationId xmlns:a16="http://schemas.microsoft.com/office/drawing/2014/main" id="{8BF22F2F-B47B-7C49-1D41-08C65CD0B9A7}"/>
                </a:ext>
              </a:extLst>
            </p:cNvPr>
            <p:cNvSpPr txBox="1"/>
            <p:nvPr/>
          </p:nvSpPr>
          <p:spPr>
            <a:xfrm>
              <a:off x="2392" y="2420"/>
              <a:ext cx="2734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Bài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2</a:t>
              </a:r>
            </a:p>
          </p:txBody>
        </p:sp>
      </p:grpSp>
      <p:sp>
        <p:nvSpPr>
          <p:cNvPr id="7" name="文本框 13">
            <a:extLst>
              <a:ext uri="{FF2B5EF4-FFF2-40B4-BE49-F238E27FC236}">
                <a16:creationId xmlns:a16="http://schemas.microsoft.com/office/drawing/2014/main" id="{353B3AD3-5D1D-1BB7-593E-D4C5C5D3CCE5}"/>
              </a:ext>
            </a:extLst>
          </p:cNvPr>
          <p:cNvSpPr txBox="1"/>
          <p:nvPr/>
        </p:nvSpPr>
        <p:spPr>
          <a:xfrm>
            <a:off x="3312160" y="592454"/>
            <a:ext cx="7929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a.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Tìm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chỉ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sự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vật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hoạt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động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có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tiếng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chứ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53780E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iêu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hoặc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53780E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ươu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53780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AE33A5-3AF9-2E25-7895-1F26737FBF42}"/>
              </a:ext>
            </a:extLst>
          </p:cNvPr>
          <p:cNvGrpSpPr/>
          <p:nvPr/>
        </p:nvGrpSpPr>
        <p:grpSpPr>
          <a:xfrm>
            <a:off x="7233562" y="4545373"/>
            <a:ext cx="1654943" cy="543959"/>
            <a:chOff x="2818447" y="3729159"/>
            <a:chExt cx="1654943" cy="54395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46B7614-4383-0F08-3C31-D176B6D57EC4}"/>
                </a:ext>
              </a:extLst>
            </p:cNvPr>
            <p:cNvSpPr/>
            <p:nvPr/>
          </p:nvSpPr>
          <p:spPr>
            <a:xfrm>
              <a:off x="2927986" y="3736291"/>
              <a:ext cx="1424848" cy="536827"/>
            </a:xfrm>
            <a:prstGeom prst="roundRect">
              <a:avLst/>
            </a:prstGeom>
            <a:solidFill>
              <a:srgbClr val="34DBB2"/>
            </a:solidFill>
            <a:ln w="28575">
              <a:solidFill>
                <a:srgbClr val="1472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文本框 13">
              <a:extLst>
                <a:ext uri="{FF2B5EF4-FFF2-40B4-BE49-F238E27FC236}">
                  <a16:creationId xmlns:a16="http://schemas.microsoft.com/office/drawing/2014/main" id="{34B61D38-1181-60A1-5CC1-3AB80840DB52}"/>
                </a:ext>
              </a:extLst>
            </p:cNvPr>
            <p:cNvSpPr txBox="1"/>
            <p:nvPr/>
          </p:nvSpPr>
          <p:spPr>
            <a:xfrm>
              <a:off x="2818447" y="3729159"/>
              <a:ext cx="1654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Đà</a:t>
              </a:r>
              <a:r>
                <a:rPr lang="en-US" sz="2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điểu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3780E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A76DDC-247D-8101-F973-930F19BC645C}"/>
              </a:ext>
            </a:extLst>
          </p:cNvPr>
          <p:cNvGrpSpPr/>
          <p:nvPr/>
        </p:nvGrpSpPr>
        <p:grpSpPr>
          <a:xfrm>
            <a:off x="1345496" y="4340300"/>
            <a:ext cx="1672749" cy="954107"/>
            <a:chOff x="2865677" y="3717519"/>
            <a:chExt cx="1138069" cy="90129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3C99262-3E9C-2CCD-258F-6DEB41022589}"/>
                </a:ext>
              </a:extLst>
            </p:cNvPr>
            <p:cNvSpPr/>
            <p:nvPr/>
          </p:nvSpPr>
          <p:spPr>
            <a:xfrm>
              <a:off x="2954845" y="3736291"/>
              <a:ext cx="931390" cy="882523"/>
            </a:xfrm>
            <a:prstGeom prst="roundRect">
              <a:avLst/>
            </a:prstGeom>
            <a:solidFill>
              <a:srgbClr val="34DBB2"/>
            </a:solidFill>
            <a:ln w="28575">
              <a:solidFill>
                <a:srgbClr val="1472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文本框 13">
              <a:extLst>
                <a:ext uri="{FF2B5EF4-FFF2-40B4-BE49-F238E27FC236}">
                  <a16:creationId xmlns:a16="http://schemas.microsoft.com/office/drawing/2014/main" id="{EC80FE65-BFFE-AA50-C530-0ED9A7A79432}"/>
                </a:ext>
              </a:extLst>
            </p:cNvPr>
            <p:cNvSpPr txBox="1"/>
            <p:nvPr/>
          </p:nvSpPr>
          <p:spPr>
            <a:xfrm>
              <a:off x="2865677" y="3717519"/>
              <a:ext cx="1138069" cy="901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Hươu</a:t>
              </a:r>
              <a:r>
                <a:rPr lang="en-US" sz="2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cao</a:t>
              </a:r>
              <a:r>
                <a:rPr lang="en-US" sz="2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cổ</a:t>
              </a:r>
              <a:endParaRPr lang="en-US" sz="28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E87D18-2090-467A-6FAC-6C4CBBB5BF72}"/>
              </a:ext>
            </a:extLst>
          </p:cNvPr>
          <p:cNvGrpSpPr/>
          <p:nvPr/>
        </p:nvGrpSpPr>
        <p:grpSpPr>
          <a:xfrm>
            <a:off x="3016323" y="4360172"/>
            <a:ext cx="1969089" cy="954107"/>
            <a:chOff x="2749677" y="3736289"/>
            <a:chExt cx="1339686" cy="90129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32AD16B-9D02-FED2-D067-3A299445696D}"/>
                </a:ext>
              </a:extLst>
            </p:cNvPr>
            <p:cNvSpPr/>
            <p:nvPr/>
          </p:nvSpPr>
          <p:spPr>
            <a:xfrm>
              <a:off x="2988945" y="3736289"/>
              <a:ext cx="886132" cy="891910"/>
            </a:xfrm>
            <a:prstGeom prst="roundRect">
              <a:avLst/>
            </a:prstGeom>
            <a:solidFill>
              <a:srgbClr val="34DBB2"/>
            </a:solidFill>
            <a:ln w="28575">
              <a:solidFill>
                <a:srgbClr val="1472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文本框 13">
              <a:extLst>
                <a:ext uri="{FF2B5EF4-FFF2-40B4-BE49-F238E27FC236}">
                  <a16:creationId xmlns:a16="http://schemas.microsoft.com/office/drawing/2014/main" id="{66417258-5E4C-E3D4-73BE-86247DDB89D6}"/>
                </a:ext>
              </a:extLst>
            </p:cNvPr>
            <p:cNvSpPr txBox="1"/>
            <p:nvPr/>
          </p:nvSpPr>
          <p:spPr>
            <a:xfrm>
              <a:off x="2749677" y="3736289"/>
              <a:ext cx="1339686" cy="901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Chim</a:t>
              </a:r>
              <a:r>
                <a:rPr lang="en-US" sz="2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khướu</a:t>
              </a:r>
              <a:endParaRPr lang="en-US" sz="28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44F017-2528-901E-CA79-2652FBFCFD5C}"/>
              </a:ext>
            </a:extLst>
          </p:cNvPr>
          <p:cNvGrpSpPr/>
          <p:nvPr/>
        </p:nvGrpSpPr>
        <p:grpSpPr>
          <a:xfrm>
            <a:off x="4797875" y="4581406"/>
            <a:ext cx="2310899" cy="540194"/>
            <a:chOff x="2550635" y="3736292"/>
            <a:chExt cx="2310899" cy="54019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0C99CBC-245B-D671-9975-B2A2C4D066C2}"/>
                </a:ext>
              </a:extLst>
            </p:cNvPr>
            <p:cNvSpPr/>
            <p:nvPr/>
          </p:nvSpPr>
          <p:spPr>
            <a:xfrm>
              <a:off x="2927985" y="3736292"/>
              <a:ext cx="1654943" cy="540194"/>
            </a:xfrm>
            <a:prstGeom prst="roundRect">
              <a:avLst/>
            </a:prstGeom>
            <a:solidFill>
              <a:srgbClr val="34DBB2"/>
            </a:solidFill>
            <a:ln w="28575">
              <a:solidFill>
                <a:srgbClr val="1472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文本框 13">
              <a:extLst>
                <a:ext uri="{FF2B5EF4-FFF2-40B4-BE49-F238E27FC236}">
                  <a16:creationId xmlns:a16="http://schemas.microsoft.com/office/drawing/2014/main" id="{9B72A7AF-3120-BC1C-1477-BC63E80D082D}"/>
                </a:ext>
              </a:extLst>
            </p:cNvPr>
            <p:cNvSpPr txBox="1"/>
            <p:nvPr/>
          </p:nvSpPr>
          <p:spPr>
            <a:xfrm>
              <a:off x="2550635" y="3753265"/>
              <a:ext cx="2310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Thả</a:t>
              </a:r>
              <a:r>
                <a:rPr lang="en-US" sz="2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diều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3780E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E71783-F982-1C5E-0E06-BC7B2DF00B96}"/>
              </a:ext>
            </a:extLst>
          </p:cNvPr>
          <p:cNvGrpSpPr/>
          <p:nvPr/>
        </p:nvGrpSpPr>
        <p:grpSpPr>
          <a:xfrm>
            <a:off x="9341675" y="4598380"/>
            <a:ext cx="1654943" cy="543959"/>
            <a:chOff x="2818447" y="3729159"/>
            <a:chExt cx="1654943" cy="54395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982B709-1E4E-E0A9-49E4-C6110C736344}"/>
                </a:ext>
              </a:extLst>
            </p:cNvPr>
            <p:cNvSpPr/>
            <p:nvPr/>
          </p:nvSpPr>
          <p:spPr>
            <a:xfrm>
              <a:off x="2927986" y="3736291"/>
              <a:ext cx="1424848" cy="536827"/>
            </a:xfrm>
            <a:prstGeom prst="roundRect">
              <a:avLst/>
            </a:prstGeom>
            <a:solidFill>
              <a:srgbClr val="34DBB2"/>
            </a:solidFill>
            <a:ln w="28575">
              <a:solidFill>
                <a:srgbClr val="1472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5" name="文本框 13">
              <a:extLst>
                <a:ext uri="{FF2B5EF4-FFF2-40B4-BE49-F238E27FC236}">
                  <a16:creationId xmlns:a16="http://schemas.microsoft.com/office/drawing/2014/main" id="{B2963482-3966-5E71-FD09-850259AEE713}"/>
                </a:ext>
              </a:extLst>
            </p:cNvPr>
            <p:cNvSpPr txBox="1"/>
            <p:nvPr/>
          </p:nvSpPr>
          <p:spPr>
            <a:xfrm>
              <a:off x="2818447" y="3729159"/>
              <a:ext cx="1654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...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3780E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9E3D111-BF10-768B-842A-B1D842B07D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17" t="43663" r="60142" b="36198"/>
          <a:stretch/>
        </p:blipFill>
        <p:spPr>
          <a:xfrm>
            <a:off x="1142262" y="2439318"/>
            <a:ext cx="1761919" cy="1744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87B9D0-8605-E69E-9947-5976035C59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44" t="42783" r="49115" b="37078"/>
          <a:stretch/>
        </p:blipFill>
        <p:spPr>
          <a:xfrm>
            <a:off x="3183446" y="2447933"/>
            <a:ext cx="1761919" cy="1744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6FED0C-8081-8EEA-A887-A6B7919F2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14" t="42909" r="37445" b="36952"/>
          <a:stretch/>
        </p:blipFill>
        <p:spPr>
          <a:xfrm>
            <a:off x="5224630" y="2441078"/>
            <a:ext cx="1761919" cy="1744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0B5E17-D992-4AFC-0B71-F742F25BAC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133" t="42382" r="25426" b="37479"/>
          <a:stretch/>
        </p:blipFill>
        <p:spPr>
          <a:xfrm>
            <a:off x="7233562" y="2441078"/>
            <a:ext cx="1761919" cy="17444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E811C2-2B58-3C5D-AA2E-3AB1ED5219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721" t="43588" r="14838" b="36273"/>
          <a:stretch/>
        </p:blipFill>
        <p:spPr>
          <a:xfrm>
            <a:off x="9234699" y="2441078"/>
            <a:ext cx="1761919" cy="17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4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6">
            <a:extLst>
              <a:ext uri="{FF2B5EF4-FFF2-40B4-BE49-F238E27FC236}">
                <a16:creationId xmlns:a16="http://schemas.microsoft.com/office/drawing/2014/main" id="{59C51F91-AFC8-B25C-EAB6-53B6DB91112D}"/>
              </a:ext>
            </a:extLst>
          </p:cNvPr>
          <p:cNvGrpSpPr/>
          <p:nvPr/>
        </p:nvGrpSpPr>
        <p:grpSpPr>
          <a:xfrm>
            <a:off x="1428750" y="579477"/>
            <a:ext cx="2330450" cy="1381125"/>
            <a:chOff x="1920" y="1921"/>
            <a:chExt cx="3670" cy="2175"/>
          </a:xfrm>
        </p:grpSpPr>
        <p:pic>
          <p:nvPicPr>
            <p:cNvPr id="4" name="图片 3" descr="E:\PPT\PPT\红\8月27号开学第一课PPT模板\图片4.png图片4">
              <a:extLst>
                <a:ext uri="{FF2B5EF4-FFF2-40B4-BE49-F238E27FC236}">
                  <a16:creationId xmlns:a16="http://schemas.microsoft.com/office/drawing/2014/main" id="{AB9B287C-CB93-54D9-F20E-AFF05BC1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920" y="1921"/>
              <a:ext cx="3670" cy="2175"/>
            </a:xfrm>
            <a:prstGeom prst="rect">
              <a:avLst/>
            </a:prstGeom>
          </p:spPr>
        </p:pic>
        <p:sp>
          <p:nvSpPr>
            <p:cNvPr id="6" name="文本框 13">
              <a:extLst>
                <a:ext uri="{FF2B5EF4-FFF2-40B4-BE49-F238E27FC236}">
                  <a16:creationId xmlns:a16="http://schemas.microsoft.com/office/drawing/2014/main" id="{8BF22F2F-B47B-7C49-1D41-08C65CD0B9A7}"/>
                </a:ext>
              </a:extLst>
            </p:cNvPr>
            <p:cNvSpPr txBox="1"/>
            <p:nvPr/>
          </p:nvSpPr>
          <p:spPr>
            <a:xfrm>
              <a:off x="2392" y="2420"/>
              <a:ext cx="2734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Bài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2</a:t>
              </a:r>
            </a:p>
          </p:txBody>
        </p:sp>
      </p:grpSp>
      <p:sp>
        <p:nvSpPr>
          <p:cNvPr id="7" name="文本框 13">
            <a:extLst>
              <a:ext uri="{FF2B5EF4-FFF2-40B4-BE49-F238E27FC236}">
                <a16:creationId xmlns:a16="http://schemas.microsoft.com/office/drawing/2014/main" id="{353B3AD3-5D1D-1BB7-593E-D4C5C5D3CCE5}"/>
              </a:ext>
            </a:extLst>
          </p:cNvPr>
          <p:cNvSpPr txBox="1"/>
          <p:nvPr/>
        </p:nvSpPr>
        <p:spPr>
          <a:xfrm>
            <a:off x="3596640" y="770037"/>
            <a:ext cx="792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b.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Chọn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srgbClr val="53780E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hoặc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srgbClr val="53780E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eng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thay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cho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ô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vuông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53780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2" name="文本框 13">
            <a:extLst>
              <a:ext uri="{FF2B5EF4-FFF2-40B4-BE49-F238E27FC236}">
                <a16:creationId xmlns:a16="http://schemas.microsoft.com/office/drawing/2014/main" id="{C0B9CA00-990C-744E-AEE6-E1445FD9DEE1}"/>
              </a:ext>
            </a:extLst>
          </p:cNvPr>
          <p:cNvSpPr txBox="1"/>
          <p:nvPr/>
        </p:nvSpPr>
        <p:spPr>
          <a:xfrm>
            <a:off x="694575" y="2378985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hoa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loa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5" name="文本框 13">
            <a:extLst>
              <a:ext uri="{FF2B5EF4-FFF2-40B4-BE49-F238E27FC236}">
                <a16:creationId xmlns:a16="http://schemas.microsoft.com/office/drawing/2014/main" id="{C1A20E5A-B896-E5CF-EABD-A8F680CAB704}"/>
              </a:ext>
            </a:extLst>
          </p:cNvPr>
          <p:cNvSpPr txBox="1"/>
          <p:nvPr/>
        </p:nvSpPr>
        <p:spPr>
          <a:xfrm>
            <a:off x="4341091" y="2349796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bác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thợ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r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8" name="文本框 13">
            <a:extLst>
              <a:ext uri="{FF2B5EF4-FFF2-40B4-BE49-F238E27FC236}">
                <a16:creationId xmlns:a16="http://schemas.microsoft.com/office/drawing/2014/main" id="{4EA1900B-24DA-75C2-5E8B-A6718400B47C}"/>
              </a:ext>
            </a:extLst>
          </p:cNvPr>
          <p:cNvSpPr txBox="1"/>
          <p:nvPr/>
        </p:nvSpPr>
        <p:spPr>
          <a:xfrm>
            <a:off x="8293100" y="2399755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giấy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kh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9" name="文本框 13">
            <a:extLst>
              <a:ext uri="{FF2B5EF4-FFF2-40B4-BE49-F238E27FC236}">
                <a16:creationId xmlns:a16="http://schemas.microsoft.com/office/drawing/2014/main" id="{85786CE5-0233-FAEF-26B8-677EBF787A5C}"/>
              </a:ext>
            </a:extLst>
          </p:cNvPr>
          <p:cNvSpPr txBox="1"/>
          <p:nvPr/>
        </p:nvSpPr>
        <p:spPr>
          <a:xfrm>
            <a:off x="694575" y="3443699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tiếng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10" name="文本框 13">
            <a:extLst>
              <a:ext uri="{FF2B5EF4-FFF2-40B4-BE49-F238E27FC236}">
                <a16:creationId xmlns:a16="http://schemas.microsoft.com/office/drawing/2014/main" id="{FC7554B0-B6EA-9B50-AAA6-AF374150EAE0}"/>
              </a:ext>
            </a:extLst>
          </p:cNvPr>
          <p:cNvSpPr txBox="1"/>
          <p:nvPr/>
        </p:nvSpPr>
        <p:spPr>
          <a:xfrm>
            <a:off x="4341091" y="3429000"/>
            <a:ext cx="356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kêu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r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r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26" name="文本框 13">
            <a:extLst>
              <a:ext uri="{FF2B5EF4-FFF2-40B4-BE49-F238E27FC236}">
                <a16:creationId xmlns:a16="http://schemas.microsoft.com/office/drawing/2014/main" id="{DAD3F6AB-034F-A6E0-9E55-0440BA226CDE}"/>
              </a:ext>
            </a:extLst>
          </p:cNvPr>
          <p:cNvSpPr txBox="1"/>
          <p:nvPr/>
        </p:nvSpPr>
        <p:spPr>
          <a:xfrm>
            <a:off x="8293100" y="3430286"/>
            <a:ext cx="356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hứa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ẹn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27" name="文本框 13">
            <a:extLst>
              <a:ext uri="{FF2B5EF4-FFF2-40B4-BE49-F238E27FC236}">
                <a16:creationId xmlns:a16="http://schemas.microsoft.com/office/drawing/2014/main" id="{6E2CA389-5CD7-1A62-8357-1AE965D3B606}"/>
              </a:ext>
            </a:extLst>
          </p:cNvPr>
          <p:cNvSpPr txBox="1"/>
          <p:nvPr/>
        </p:nvSpPr>
        <p:spPr>
          <a:xfrm>
            <a:off x="694575" y="4473114"/>
            <a:ext cx="290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nguyên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v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ẹn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28" name="文本框 13">
            <a:extLst>
              <a:ext uri="{FF2B5EF4-FFF2-40B4-BE49-F238E27FC236}">
                <a16:creationId xmlns:a16="http://schemas.microsoft.com/office/drawing/2014/main" id="{7BFFD0E2-539D-A71B-4ACF-35F2E67D557A}"/>
              </a:ext>
            </a:extLst>
          </p:cNvPr>
          <p:cNvSpPr txBox="1"/>
          <p:nvPr/>
        </p:nvSpPr>
        <p:spPr>
          <a:xfrm>
            <a:off x="4341091" y="4445642"/>
            <a:ext cx="202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dế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m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29" name="文本框 13">
            <a:extLst>
              <a:ext uri="{FF2B5EF4-FFF2-40B4-BE49-F238E27FC236}">
                <a16:creationId xmlns:a16="http://schemas.microsoft.com/office/drawing/2014/main" id="{491F419F-B547-6D61-75F6-351074146F67}"/>
              </a:ext>
            </a:extLst>
          </p:cNvPr>
          <p:cNvSpPr txBox="1"/>
          <p:nvPr/>
        </p:nvSpPr>
        <p:spPr>
          <a:xfrm>
            <a:off x="6709987" y="4508204"/>
            <a:ext cx="290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chúc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53780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30" name="文本框 13">
            <a:extLst>
              <a:ext uri="{FF2B5EF4-FFF2-40B4-BE49-F238E27FC236}">
                <a16:creationId xmlns:a16="http://schemas.microsoft.com/office/drawing/2014/main" id="{8ACA4C33-0F3D-810C-CF9D-0043E8CAC50B}"/>
              </a:ext>
            </a:extLst>
          </p:cNvPr>
          <p:cNvSpPr txBox="1"/>
          <p:nvPr/>
        </p:nvSpPr>
        <p:spPr>
          <a:xfrm>
            <a:off x="9289935" y="4476529"/>
            <a:ext cx="290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v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sông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53780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EFB47F-95CB-3BB4-120A-512CC7358BEC}"/>
              </a:ext>
            </a:extLst>
          </p:cNvPr>
          <p:cNvSpPr/>
          <p:nvPr/>
        </p:nvSpPr>
        <p:spPr>
          <a:xfrm>
            <a:off x="2693498" y="2628605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770766-85C1-A7F4-808E-62D97A3EAE51}"/>
              </a:ext>
            </a:extLst>
          </p:cNvPr>
          <p:cNvSpPr/>
          <p:nvPr/>
        </p:nvSpPr>
        <p:spPr>
          <a:xfrm>
            <a:off x="6296108" y="2596592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FC3C69-0EFF-E694-C0F6-04AFB2EA8250}"/>
              </a:ext>
            </a:extLst>
          </p:cNvPr>
          <p:cNvSpPr/>
          <p:nvPr/>
        </p:nvSpPr>
        <p:spPr>
          <a:xfrm>
            <a:off x="2244153" y="3705813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5C43A1-7F26-2BAB-1CF3-3534D0281FAE}"/>
              </a:ext>
            </a:extLst>
          </p:cNvPr>
          <p:cNvSpPr/>
          <p:nvPr/>
        </p:nvSpPr>
        <p:spPr>
          <a:xfrm>
            <a:off x="2693497" y="4679803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5F5760-2244-E3CA-BBA2-7CC539232465}"/>
              </a:ext>
            </a:extLst>
          </p:cNvPr>
          <p:cNvSpPr/>
          <p:nvPr/>
        </p:nvSpPr>
        <p:spPr>
          <a:xfrm>
            <a:off x="5440275" y="4698852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82A95A-1718-59FC-8ABE-87294690EB5C}"/>
              </a:ext>
            </a:extLst>
          </p:cNvPr>
          <p:cNvSpPr/>
          <p:nvPr/>
        </p:nvSpPr>
        <p:spPr>
          <a:xfrm>
            <a:off x="5553941" y="3665628"/>
            <a:ext cx="742167" cy="383858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A7C07B7-DCED-5CDB-7DC1-01C38F1850D3}"/>
              </a:ext>
            </a:extLst>
          </p:cNvPr>
          <p:cNvSpPr/>
          <p:nvPr/>
        </p:nvSpPr>
        <p:spPr>
          <a:xfrm>
            <a:off x="6623779" y="3665450"/>
            <a:ext cx="742167" cy="383858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EA2B29-74EE-0797-7D2B-203906C23D28}"/>
              </a:ext>
            </a:extLst>
          </p:cNvPr>
          <p:cNvSpPr/>
          <p:nvPr/>
        </p:nvSpPr>
        <p:spPr>
          <a:xfrm>
            <a:off x="7295446" y="4751234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EB284D-4F38-2E1D-A766-5422AFCA05BB}"/>
              </a:ext>
            </a:extLst>
          </p:cNvPr>
          <p:cNvSpPr/>
          <p:nvPr/>
        </p:nvSpPr>
        <p:spPr>
          <a:xfrm>
            <a:off x="9612052" y="3641114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FE88826-63E2-AB45-093A-DF414783AA24}"/>
              </a:ext>
            </a:extLst>
          </p:cNvPr>
          <p:cNvSpPr/>
          <p:nvPr/>
        </p:nvSpPr>
        <p:spPr>
          <a:xfrm>
            <a:off x="9637521" y="4714386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BB4B3E6-421E-66DF-52B3-5334E7BE19C0}"/>
              </a:ext>
            </a:extLst>
          </p:cNvPr>
          <p:cNvSpPr/>
          <p:nvPr/>
        </p:nvSpPr>
        <p:spPr>
          <a:xfrm>
            <a:off x="9904098" y="2653829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67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8" grpId="0"/>
      <p:bldP spid="9" grpId="0"/>
      <p:bldP spid="10" grpId="0"/>
      <p:bldP spid="26" grpId="0"/>
      <p:bldP spid="27" grpId="0"/>
      <p:bldP spid="28" grpId="0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17780" y="1441450"/>
            <a:ext cx="12228195" cy="35471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2033" y="3917354"/>
            <a:ext cx="6041486" cy="3741220"/>
          </a:xfrm>
          <a:prstGeom prst="rect">
            <a:avLst/>
          </a:prstGeom>
        </p:spPr>
      </p:pic>
      <p:pic>
        <p:nvPicPr>
          <p:cNvPr id="66" name="图片 65" descr="图层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58231">
            <a:off x="6198789" y="450276"/>
            <a:ext cx="3333750" cy="723900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60000">
            <a:off x="342585" y="1583247"/>
            <a:ext cx="1060450" cy="3361055"/>
          </a:xfrm>
          <a:prstGeom prst="rect">
            <a:avLst/>
          </a:prstGeom>
        </p:spPr>
      </p:pic>
      <p:pic>
        <p:nvPicPr>
          <p:cNvPr id="52" name="图片 51" descr="组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168" y="635"/>
            <a:ext cx="9511665" cy="12217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95C3A9-2D14-454D-15EC-C2212F2A4A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3400" y="1056810"/>
            <a:ext cx="9455716" cy="31762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4032738"/>
      </p:ext>
    </p:ext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38817866-C87E-466A-4B08-014D6B803E26}"/>
              </a:ext>
            </a:extLst>
          </p:cNvPr>
          <p:cNvGrpSpPr/>
          <p:nvPr/>
        </p:nvGrpSpPr>
        <p:grpSpPr>
          <a:xfrm>
            <a:off x="-19685" y="0"/>
            <a:ext cx="12231370" cy="6858000"/>
            <a:chOff x="-31" y="0"/>
            <a:chExt cx="19262" cy="1080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2AB7A4E4-8658-EDAD-5BDD-7B1CEBFAB556}"/>
                </a:ext>
              </a:extLst>
            </p:cNvPr>
            <p:cNvSpPr/>
            <p:nvPr/>
          </p:nvSpPr>
          <p:spPr>
            <a:xfrm>
              <a:off x="1231" y="1245"/>
              <a:ext cx="16739" cy="8311"/>
            </a:xfrm>
            <a:custGeom>
              <a:avLst/>
              <a:gdLst>
                <a:gd name="connsiteX0" fmla="*/ 0 w 8128398"/>
                <a:gd name="connsiteY0" fmla="*/ 2334126 h 4668252"/>
                <a:gd name="connsiteX1" fmla="*/ 4064199 w 8128398"/>
                <a:gd name="connsiteY1" fmla="*/ 0 h 4668252"/>
                <a:gd name="connsiteX2" fmla="*/ 8128398 w 8128398"/>
                <a:gd name="connsiteY2" fmla="*/ 2334126 h 4668252"/>
                <a:gd name="connsiteX3" fmla="*/ 4064199 w 8128398"/>
                <a:gd name="connsiteY3" fmla="*/ 4668252 h 4668252"/>
                <a:gd name="connsiteX4" fmla="*/ 0 w 8128398"/>
                <a:gd name="connsiteY4" fmla="*/ 2334126 h 4668252"/>
                <a:gd name="connsiteX0-1" fmla="*/ 162302 w 8290700"/>
                <a:gd name="connsiteY0-2" fmla="*/ 2423774 h 4757900"/>
                <a:gd name="connsiteX1-3" fmla="*/ 1139129 w 8290700"/>
                <a:gd name="connsiteY1-4" fmla="*/ 669643 h 4757900"/>
                <a:gd name="connsiteX2-5" fmla="*/ 4226501 w 8290700"/>
                <a:gd name="connsiteY2-6" fmla="*/ 89648 h 4757900"/>
                <a:gd name="connsiteX3-7" fmla="*/ 8290700 w 8290700"/>
                <a:gd name="connsiteY3-8" fmla="*/ 2423774 h 4757900"/>
                <a:gd name="connsiteX4-9" fmla="*/ 4226501 w 8290700"/>
                <a:gd name="connsiteY4-10" fmla="*/ 4757900 h 4757900"/>
                <a:gd name="connsiteX5" fmla="*/ 162302 w 8290700"/>
                <a:gd name="connsiteY5" fmla="*/ 2423774 h 4757900"/>
                <a:gd name="connsiteX0-11" fmla="*/ 162302 w 8453932"/>
                <a:gd name="connsiteY0-12" fmla="*/ 2334994 h 4669120"/>
                <a:gd name="connsiteX1-13" fmla="*/ 1139129 w 8453932"/>
                <a:gd name="connsiteY1-14" fmla="*/ 580863 h 4669120"/>
                <a:gd name="connsiteX2-15" fmla="*/ 4226501 w 8453932"/>
                <a:gd name="connsiteY2-16" fmla="*/ 868 h 4669120"/>
                <a:gd name="connsiteX3-17" fmla="*/ 7472553 w 8453932"/>
                <a:gd name="connsiteY3-18" fmla="*/ 677116 h 4669120"/>
                <a:gd name="connsiteX4-19" fmla="*/ 8290700 w 8453932"/>
                <a:gd name="connsiteY4-20" fmla="*/ 2334994 h 4669120"/>
                <a:gd name="connsiteX5-21" fmla="*/ 4226501 w 8453932"/>
                <a:gd name="connsiteY5-22" fmla="*/ 4669120 h 4669120"/>
                <a:gd name="connsiteX6" fmla="*/ 162302 w 8453932"/>
                <a:gd name="connsiteY6" fmla="*/ 2334994 h 4669120"/>
                <a:gd name="connsiteX0-23" fmla="*/ 380 w 8292010"/>
                <a:gd name="connsiteY0-24" fmla="*/ 2334994 h 4737634"/>
                <a:gd name="connsiteX1-25" fmla="*/ 977207 w 8292010"/>
                <a:gd name="connsiteY1-26" fmla="*/ 580863 h 4737634"/>
                <a:gd name="connsiteX2-27" fmla="*/ 4064579 w 8292010"/>
                <a:gd name="connsiteY2-28" fmla="*/ 868 h 4737634"/>
                <a:gd name="connsiteX3-29" fmla="*/ 7310631 w 8292010"/>
                <a:gd name="connsiteY3-30" fmla="*/ 677116 h 4737634"/>
                <a:gd name="connsiteX4-31" fmla="*/ 8128778 w 8292010"/>
                <a:gd name="connsiteY4-32" fmla="*/ 2334994 h 4737634"/>
                <a:gd name="connsiteX5-33" fmla="*/ 4064579 w 8292010"/>
                <a:gd name="connsiteY5-34" fmla="*/ 4669120 h 4737634"/>
                <a:gd name="connsiteX6-35" fmla="*/ 1054209 w 8292010"/>
                <a:gd name="connsiteY6-36" fmla="*/ 3958572 h 4737634"/>
                <a:gd name="connsiteX7" fmla="*/ 380 w 8292010"/>
                <a:gd name="connsiteY7" fmla="*/ 2334994 h 4737634"/>
                <a:gd name="connsiteX0-37" fmla="*/ 380 w 8160907"/>
                <a:gd name="connsiteY0-38" fmla="*/ 2334994 h 4676413"/>
                <a:gd name="connsiteX1-39" fmla="*/ 977207 w 8160907"/>
                <a:gd name="connsiteY1-40" fmla="*/ 580863 h 4676413"/>
                <a:gd name="connsiteX2-41" fmla="*/ 4064579 w 8160907"/>
                <a:gd name="connsiteY2-42" fmla="*/ 868 h 4676413"/>
                <a:gd name="connsiteX3-43" fmla="*/ 7310631 w 8160907"/>
                <a:gd name="connsiteY3-44" fmla="*/ 677116 h 4676413"/>
                <a:gd name="connsiteX4-45" fmla="*/ 8128778 w 8160907"/>
                <a:gd name="connsiteY4-46" fmla="*/ 2334994 h 4676413"/>
                <a:gd name="connsiteX5-47" fmla="*/ 7031498 w 8160907"/>
                <a:gd name="connsiteY5-48" fmla="*/ 4199203 h 4676413"/>
                <a:gd name="connsiteX6-49" fmla="*/ 4064579 w 8160907"/>
                <a:gd name="connsiteY6-50" fmla="*/ 4669120 h 4676413"/>
                <a:gd name="connsiteX7-51" fmla="*/ 1054209 w 8160907"/>
                <a:gd name="connsiteY7-52" fmla="*/ 3958572 h 4676413"/>
                <a:gd name="connsiteX8" fmla="*/ 380 w 8160907"/>
                <a:gd name="connsiteY8" fmla="*/ 2334994 h 4676413"/>
                <a:gd name="connsiteX0-53" fmla="*/ 62 w 8160589"/>
                <a:gd name="connsiteY0-54" fmla="*/ 2334994 h 4670006"/>
                <a:gd name="connsiteX1-55" fmla="*/ 976889 w 8160589"/>
                <a:gd name="connsiteY1-56" fmla="*/ 580863 h 4670006"/>
                <a:gd name="connsiteX2-57" fmla="*/ 4064261 w 8160589"/>
                <a:gd name="connsiteY2-58" fmla="*/ 868 h 4670006"/>
                <a:gd name="connsiteX3-59" fmla="*/ 7310313 w 8160589"/>
                <a:gd name="connsiteY3-60" fmla="*/ 677116 h 4670006"/>
                <a:gd name="connsiteX4-61" fmla="*/ 8128460 w 8160589"/>
                <a:gd name="connsiteY4-62" fmla="*/ 2334994 h 4670006"/>
                <a:gd name="connsiteX5-63" fmla="*/ 7031180 w 8160589"/>
                <a:gd name="connsiteY5-64" fmla="*/ 4199203 h 4670006"/>
                <a:gd name="connsiteX6-65" fmla="*/ 4064261 w 8160589"/>
                <a:gd name="connsiteY6-66" fmla="*/ 4669120 h 4670006"/>
                <a:gd name="connsiteX7-67" fmla="*/ 948013 w 8160589"/>
                <a:gd name="connsiteY7-68" fmla="*/ 4131826 h 4670006"/>
                <a:gd name="connsiteX8-69" fmla="*/ 62 w 8160589"/>
                <a:gd name="connsiteY8-70" fmla="*/ 2334994 h 4670006"/>
                <a:gd name="connsiteX0-71" fmla="*/ 3056 w 8163583"/>
                <a:gd name="connsiteY0-72" fmla="*/ 2353191 h 4688203"/>
                <a:gd name="connsiteX1-73" fmla="*/ 791407 w 8163583"/>
                <a:gd name="connsiteY1-74" fmla="*/ 387304 h 4688203"/>
                <a:gd name="connsiteX2-75" fmla="*/ 4067255 w 8163583"/>
                <a:gd name="connsiteY2-76" fmla="*/ 19065 h 4688203"/>
                <a:gd name="connsiteX3-77" fmla="*/ 7313307 w 8163583"/>
                <a:gd name="connsiteY3-78" fmla="*/ 695313 h 4688203"/>
                <a:gd name="connsiteX4-79" fmla="*/ 8131454 w 8163583"/>
                <a:gd name="connsiteY4-80" fmla="*/ 2353191 h 4688203"/>
                <a:gd name="connsiteX5-81" fmla="*/ 7034174 w 8163583"/>
                <a:gd name="connsiteY5-82" fmla="*/ 4217400 h 4688203"/>
                <a:gd name="connsiteX6-83" fmla="*/ 4067255 w 8163583"/>
                <a:gd name="connsiteY6-84" fmla="*/ 4687317 h 4688203"/>
                <a:gd name="connsiteX7-85" fmla="*/ 951007 w 8163583"/>
                <a:gd name="connsiteY7-86" fmla="*/ 4150023 h 4688203"/>
                <a:gd name="connsiteX8-87" fmla="*/ 3056 w 8163583"/>
                <a:gd name="connsiteY8-88" fmla="*/ 2353191 h 4688203"/>
                <a:gd name="connsiteX0-89" fmla="*/ 38786 w 8199313"/>
                <a:gd name="connsiteY0-90" fmla="*/ 2353191 h 4794578"/>
                <a:gd name="connsiteX1-91" fmla="*/ 827137 w 8199313"/>
                <a:gd name="connsiteY1-92" fmla="*/ 387304 h 4794578"/>
                <a:gd name="connsiteX2-93" fmla="*/ 4102985 w 8199313"/>
                <a:gd name="connsiteY2-94" fmla="*/ 19065 h 4794578"/>
                <a:gd name="connsiteX3-95" fmla="*/ 7349037 w 8199313"/>
                <a:gd name="connsiteY3-96" fmla="*/ 695313 h 4794578"/>
                <a:gd name="connsiteX4-97" fmla="*/ 8167184 w 8199313"/>
                <a:gd name="connsiteY4-98" fmla="*/ 2353191 h 4794578"/>
                <a:gd name="connsiteX5-99" fmla="*/ 7069904 w 8199313"/>
                <a:gd name="connsiteY5-100" fmla="*/ 4217400 h 4794578"/>
                <a:gd name="connsiteX6-101" fmla="*/ 4102985 w 8199313"/>
                <a:gd name="connsiteY6-102" fmla="*/ 4687317 h 4794578"/>
                <a:gd name="connsiteX7-103" fmla="*/ 549204 w 8199313"/>
                <a:gd name="connsiteY7-104" fmla="*/ 4563909 h 4794578"/>
                <a:gd name="connsiteX8-105" fmla="*/ 38786 w 8199313"/>
                <a:gd name="connsiteY8-106" fmla="*/ 2353191 h 4794578"/>
                <a:gd name="connsiteX0-107" fmla="*/ 38786 w 8199313"/>
                <a:gd name="connsiteY0-108" fmla="*/ 2353191 h 4802240"/>
                <a:gd name="connsiteX1-109" fmla="*/ 827137 w 8199313"/>
                <a:gd name="connsiteY1-110" fmla="*/ 387304 h 4802240"/>
                <a:gd name="connsiteX2-111" fmla="*/ 4102985 w 8199313"/>
                <a:gd name="connsiteY2-112" fmla="*/ 19065 h 4802240"/>
                <a:gd name="connsiteX3-113" fmla="*/ 7349037 w 8199313"/>
                <a:gd name="connsiteY3-114" fmla="*/ 695313 h 4802240"/>
                <a:gd name="connsiteX4-115" fmla="*/ 8167184 w 8199313"/>
                <a:gd name="connsiteY4-116" fmla="*/ 2353191 h 4802240"/>
                <a:gd name="connsiteX5-117" fmla="*/ 7460318 w 8199313"/>
                <a:gd name="connsiteY5-118" fmla="*/ 4602411 h 4802240"/>
                <a:gd name="connsiteX6-119" fmla="*/ 4102985 w 8199313"/>
                <a:gd name="connsiteY6-120" fmla="*/ 4687317 h 4802240"/>
                <a:gd name="connsiteX7-121" fmla="*/ 549204 w 8199313"/>
                <a:gd name="connsiteY7-122" fmla="*/ 4563909 h 4802240"/>
                <a:gd name="connsiteX8-123" fmla="*/ 38786 w 8199313"/>
                <a:gd name="connsiteY8-124" fmla="*/ 2353191 h 4802240"/>
                <a:gd name="connsiteX0-125" fmla="*/ 38786 w 8234668"/>
                <a:gd name="connsiteY0-126" fmla="*/ 2415359 h 4864408"/>
                <a:gd name="connsiteX1-127" fmla="*/ 827137 w 8234668"/>
                <a:gd name="connsiteY1-128" fmla="*/ 449472 h 4864408"/>
                <a:gd name="connsiteX2-129" fmla="*/ 4102985 w 8234668"/>
                <a:gd name="connsiteY2-130" fmla="*/ 81233 h 4864408"/>
                <a:gd name="connsiteX3-131" fmla="*/ 7618288 w 8234668"/>
                <a:gd name="connsiteY3-132" fmla="*/ 237716 h 4864408"/>
                <a:gd name="connsiteX4-133" fmla="*/ 8167184 w 8234668"/>
                <a:gd name="connsiteY4-134" fmla="*/ 2415359 h 4864408"/>
                <a:gd name="connsiteX5-135" fmla="*/ 7460318 w 8234668"/>
                <a:gd name="connsiteY5-136" fmla="*/ 4664579 h 4864408"/>
                <a:gd name="connsiteX6-137" fmla="*/ 4102985 w 8234668"/>
                <a:gd name="connsiteY6-138" fmla="*/ 4749485 h 4864408"/>
                <a:gd name="connsiteX7-139" fmla="*/ 549204 w 8234668"/>
                <a:gd name="connsiteY7-140" fmla="*/ 4626077 h 4864408"/>
                <a:gd name="connsiteX8-141" fmla="*/ 38786 w 8234668"/>
                <a:gd name="connsiteY8-142" fmla="*/ 2415359 h 4864408"/>
                <a:gd name="connsiteX0-143" fmla="*/ 38786 w 8234668"/>
                <a:gd name="connsiteY0-144" fmla="*/ 2415359 h 4864408"/>
                <a:gd name="connsiteX1-145" fmla="*/ 827137 w 8234668"/>
                <a:gd name="connsiteY1-146" fmla="*/ 449472 h 4864408"/>
                <a:gd name="connsiteX2-147" fmla="*/ 4102985 w 8234668"/>
                <a:gd name="connsiteY2-148" fmla="*/ 81233 h 4864408"/>
                <a:gd name="connsiteX3-149" fmla="*/ 7618288 w 8234668"/>
                <a:gd name="connsiteY3-150" fmla="*/ 237716 h 4864408"/>
                <a:gd name="connsiteX4-151" fmla="*/ 8167184 w 8234668"/>
                <a:gd name="connsiteY4-152" fmla="*/ 2444235 h 4864408"/>
                <a:gd name="connsiteX5-153" fmla="*/ 7460318 w 8234668"/>
                <a:gd name="connsiteY5-154" fmla="*/ 4664579 h 4864408"/>
                <a:gd name="connsiteX6-155" fmla="*/ 4102985 w 8234668"/>
                <a:gd name="connsiteY6-156" fmla="*/ 4749485 h 4864408"/>
                <a:gd name="connsiteX7-157" fmla="*/ 549204 w 8234668"/>
                <a:gd name="connsiteY7-158" fmla="*/ 4626077 h 4864408"/>
                <a:gd name="connsiteX8-159" fmla="*/ 38786 w 8234668"/>
                <a:gd name="connsiteY8-160" fmla="*/ 2415359 h 48644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</a:cxnLst>
              <a:rect l="l" t="t" r="r" b="b"/>
              <a:pathLst>
                <a:path w="8234668" h="4864408">
                  <a:moveTo>
                    <a:pt x="38786" y="2415359"/>
                  </a:moveTo>
                  <a:cubicBezTo>
                    <a:pt x="85108" y="1719258"/>
                    <a:pt x="149771" y="838493"/>
                    <a:pt x="827137" y="449472"/>
                  </a:cubicBezTo>
                  <a:cubicBezTo>
                    <a:pt x="1504504" y="60451"/>
                    <a:pt x="2971127" y="116526"/>
                    <a:pt x="4102985" y="81233"/>
                  </a:cubicBezTo>
                  <a:cubicBezTo>
                    <a:pt x="5234844" y="45940"/>
                    <a:pt x="6940922" y="-151305"/>
                    <a:pt x="7618288" y="237716"/>
                  </a:cubicBezTo>
                  <a:cubicBezTo>
                    <a:pt x="8295655" y="626737"/>
                    <a:pt x="8298729" y="1966307"/>
                    <a:pt x="8167184" y="2444235"/>
                  </a:cubicBezTo>
                  <a:cubicBezTo>
                    <a:pt x="8035639" y="2922163"/>
                    <a:pt x="8137685" y="4275558"/>
                    <a:pt x="7460318" y="4664579"/>
                  </a:cubicBezTo>
                  <a:cubicBezTo>
                    <a:pt x="6782952" y="5053600"/>
                    <a:pt x="5254837" y="4755902"/>
                    <a:pt x="4102985" y="4749485"/>
                  </a:cubicBezTo>
                  <a:cubicBezTo>
                    <a:pt x="2951133" y="4743068"/>
                    <a:pt x="1226571" y="5015098"/>
                    <a:pt x="549204" y="4626077"/>
                  </a:cubicBezTo>
                  <a:cubicBezTo>
                    <a:pt x="-128162" y="4237056"/>
                    <a:pt x="-7536" y="3111460"/>
                    <a:pt x="38786" y="2415359"/>
                  </a:cubicBezTo>
                  <a:close/>
                </a:path>
              </a:pathLst>
            </a:custGeom>
            <a:solidFill>
              <a:srgbClr val="FFFFF2"/>
            </a:solidFill>
            <a:ln w="19050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4" name="组合 66">
              <a:extLst>
                <a:ext uri="{FF2B5EF4-FFF2-40B4-BE49-F238E27FC236}">
                  <a16:creationId xmlns:a16="http://schemas.microsoft.com/office/drawing/2014/main" id="{EE43C71B-F5CE-624E-7E88-BDA37D270029}"/>
                </a:ext>
              </a:extLst>
            </p:cNvPr>
            <p:cNvGrpSpPr/>
            <p:nvPr/>
          </p:nvGrpSpPr>
          <p:grpSpPr>
            <a:xfrm>
              <a:off x="-31" y="0"/>
              <a:ext cx="19263" cy="10800"/>
              <a:chOff x="-31" y="0"/>
              <a:chExt cx="19263" cy="10800"/>
            </a:xfrm>
          </p:grpSpPr>
          <p:pic>
            <p:nvPicPr>
              <p:cNvPr id="5" name="图片 1" descr="E:\PPT\千库网\资料\素材\组 9.png组 9">
                <a:extLst>
                  <a:ext uri="{FF2B5EF4-FFF2-40B4-BE49-F238E27FC236}">
                    <a16:creationId xmlns:a16="http://schemas.microsoft.com/office/drawing/2014/main" id="{69D8179A-F198-852D-D832-4A553241F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4153" t="24271" r="3064" b="36054"/>
              <a:stretch>
                <a:fillRect/>
              </a:stretch>
            </p:blipFill>
            <p:spPr>
              <a:xfrm flipH="1">
                <a:off x="-31" y="0"/>
                <a:ext cx="19256" cy="3347"/>
              </a:xfrm>
              <a:prstGeom prst="rect">
                <a:avLst/>
              </a:prstGeom>
            </p:spPr>
          </p:pic>
          <p:grpSp>
            <p:nvGrpSpPr>
              <p:cNvPr id="6" name="组合 64">
                <a:extLst>
                  <a:ext uri="{FF2B5EF4-FFF2-40B4-BE49-F238E27FC236}">
                    <a16:creationId xmlns:a16="http://schemas.microsoft.com/office/drawing/2014/main" id="{EF343029-6CBE-3FF8-902E-065DF4A7E064}"/>
                  </a:ext>
                </a:extLst>
              </p:cNvPr>
              <p:cNvGrpSpPr/>
              <p:nvPr/>
            </p:nvGrpSpPr>
            <p:grpSpPr>
              <a:xfrm>
                <a:off x="-20" y="8338"/>
                <a:ext cx="19252" cy="2462"/>
                <a:chOff x="-20" y="8338"/>
                <a:chExt cx="19252" cy="2462"/>
              </a:xfrm>
            </p:grpSpPr>
            <p:pic>
              <p:nvPicPr>
                <p:cNvPr id="7" name="图片 60" descr="矢量智能对象">
                  <a:extLst>
                    <a:ext uri="{FF2B5EF4-FFF2-40B4-BE49-F238E27FC236}">
                      <a16:creationId xmlns:a16="http://schemas.microsoft.com/office/drawing/2014/main" id="{94FAC350-5E40-DF5A-1A4E-01213AB64B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l="23614" b="37097"/>
                <a:stretch>
                  <a:fillRect/>
                </a:stretch>
              </p:blipFill>
              <p:spPr>
                <a:xfrm>
                  <a:off x="-20" y="8338"/>
                  <a:ext cx="3251" cy="2440"/>
                </a:xfrm>
                <a:prstGeom prst="rect">
                  <a:avLst/>
                </a:prstGeom>
              </p:spPr>
            </p:pic>
            <p:pic>
              <p:nvPicPr>
                <p:cNvPr id="8" name="图片 61" descr="组 10">
                  <a:extLst>
                    <a:ext uri="{FF2B5EF4-FFF2-40B4-BE49-F238E27FC236}">
                      <a16:creationId xmlns:a16="http://schemas.microsoft.com/office/drawing/2014/main" id="{F2AF9DF2-2EA6-02CF-DF50-10479B6CA4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r="22588" b="30591"/>
                <a:stretch>
                  <a:fillRect/>
                </a:stretch>
              </p:blipFill>
              <p:spPr>
                <a:xfrm>
                  <a:off x="15565" y="8547"/>
                  <a:ext cx="3667" cy="2253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BEB6D2-07EA-6316-F4E7-0986FCBE5148}"/>
              </a:ext>
            </a:extLst>
          </p:cNvPr>
          <p:cNvGrpSpPr/>
          <p:nvPr/>
        </p:nvGrpSpPr>
        <p:grpSpPr>
          <a:xfrm>
            <a:off x="1642916" y="2044993"/>
            <a:ext cx="8902358" cy="2768014"/>
            <a:chOff x="1642916" y="2044993"/>
            <a:chExt cx="8902358" cy="2768014"/>
          </a:xfrm>
        </p:grpSpPr>
        <p:sp>
          <p:nvSpPr>
            <p:cNvPr id="9" name="椭圆 2">
              <a:extLst>
                <a:ext uri="{FF2B5EF4-FFF2-40B4-BE49-F238E27FC236}">
                  <a16:creationId xmlns:a16="http://schemas.microsoft.com/office/drawing/2014/main" id="{2F592EE6-0517-EF83-426E-1E2DAAE17248}"/>
                </a:ext>
              </a:extLst>
            </p:cNvPr>
            <p:cNvSpPr/>
            <p:nvPr/>
          </p:nvSpPr>
          <p:spPr>
            <a:xfrm>
              <a:off x="1642916" y="2044993"/>
              <a:ext cx="8902358" cy="2768014"/>
            </a:xfrm>
            <a:custGeom>
              <a:avLst/>
              <a:gdLst>
                <a:gd name="connsiteX0" fmla="*/ 0 w 8128398"/>
                <a:gd name="connsiteY0" fmla="*/ 2334126 h 4668252"/>
                <a:gd name="connsiteX1" fmla="*/ 4064199 w 8128398"/>
                <a:gd name="connsiteY1" fmla="*/ 0 h 4668252"/>
                <a:gd name="connsiteX2" fmla="*/ 8128398 w 8128398"/>
                <a:gd name="connsiteY2" fmla="*/ 2334126 h 4668252"/>
                <a:gd name="connsiteX3" fmla="*/ 4064199 w 8128398"/>
                <a:gd name="connsiteY3" fmla="*/ 4668252 h 4668252"/>
                <a:gd name="connsiteX4" fmla="*/ 0 w 8128398"/>
                <a:gd name="connsiteY4" fmla="*/ 2334126 h 4668252"/>
                <a:gd name="connsiteX0-1" fmla="*/ 162302 w 8290700"/>
                <a:gd name="connsiteY0-2" fmla="*/ 2423774 h 4757900"/>
                <a:gd name="connsiteX1-3" fmla="*/ 1139129 w 8290700"/>
                <a:gd name="connsiteY1-4" fmla="*/ 669643 h 4757900"/>
                <a:gd name="connsiteX2-5" fmla="*/ 4226501 w 8290700"/>
                <a:gd name="connsiteY2-6" fmla="*/ 89648 h 4757900"/>
                <a:gd name="connsiteX3-7" fmla="*/ 8290700 w 8290700"/>
                <a:gd name="connsiteY3-8" fmla="*/ 2423774 h 4757900"/>
                <a:gd name="connsiteX4-9" fmla="*/ 4226501 w 8290700"/>
                <a:gd name="connsiteY4-10" fmla="*/ 4757900 h 4757900"/>
                <a:gd name="connsiteX5" fmla="*/ 162302 w 8290700"/>
                <a:gd name="connsiteY5" fmla="*/ 2423774 h 4757900"/>
                <a:gd name="connsiteX0-11" fmla="*/ 162302 w 8453932"/>
                <a:gd name="connsiteY0-12" fmla="*/ 2334994 h 4669120"/>
                <a:gd name="connsiteX1-13" fmla="*/ 1139129 w 8453932"/>
                <a:gd name="connsiteY1-14" fmla="*/ 580863 h 4669120"/>
                <a:gd name="connsiteX2-15" fmla="*/ 4226501 w 8453932"/>
                <a:gd name="connsiteY2-16" fmla="*/ 868 h 4669120"/>
                <a:gd name="connsiteX3-17" fmla="*/ 7472553 w 8453932"/>
                <a:gd name="connsiteY3-18" fmla="*/ 677116 h 4669120"/>
                <a:gd name="connsiteX4-19" fmla="*/ 8290700 w 8453932"/>
                <a:gd name="connsiteY4-20" fmla="*/ 2334994 h 4669120"/>
                <a:gd name="connsiteX5-21" fmla="*/ 4226501 w 8453932"/>
                <a:gd name="connsiteY5-22" fmla="*/ 4669120 h 4669120"/>
                <a:gd name="connsiteX6" fmla="*/ 162302 w 8453932"/>
                <a:gd name="connsiteY6" fmla="*/ 2334994 h 4669120"/>
                <a:gd name="connsiteX0-23" fmla="*/ 380 w 8292010"/>
                <a:gd name="connsiteY0-24" fmla="*/ 2334994 h 4737634"/>
                <a:gd name="connsiteX1-25" fmla="*/ 977207 w 8292010"/>
                <a:gd name="connsiteY1-26" fmla="*/ 580863 h 4737634"/>
                <a:gd name="connsiteX2-27" fmla="*/ 4064579 w 8292010"/>
                <a:gd name="connsiteY2-28" fmla="*/ 868 h 4737634"/>
                <a:gd name="connsiteX3-29" fmla="*/ 7310631 w 8292010"/>
                <a:gd name="connsiteY3-30" fmla="*/ 677116 h 4737634"/>
                <a:gd name="connsiteX4-31" fmla="*/ 8128778 w 8292010"/>
                <a:gd name="connsiteY4-32" fmla="*/ 2334994 h 4737634"/>
                <a:gd name="connsiteX5-33" fmla="*/ 4064579 w 8292010"/>
                <a:gd name="connsiteY5-34" fmla="*/ 4669120 h 4737634"/>
                <a:gd name="connsiteX6-35" fmla="*/ 1054209 w 8292010"/>
                <a:gd name="connsiteY6-36" fmla="*/ 3958572 h 4737634"/>
                <a:gd name="connsiteX7" fmla="*/ 380 w 8292010"/>
                <a:gd name="connsiteY7" fmla="*/ 2334994 h 4737634"/>
                <a:gd name="connsiteX0-37" fmla="*/ 380 w 8160907"/>
                <a:gd name="connsiteY0-38" fmla="*/ 2334994 h 4676413"/>
                <a:gd name="connsiteX1-39" fmla="*/ 977207 w 8160907"/>
                <a:gd name="connsiteY1-40" fmla="*/ 580863 h 4676413"/>
                <a:gd name="connsiteX2-41" fmla="*/ 4064579 w 8160907"/>
                <a:gd name="connsiteY2-42" fmla="*/ 868 h 4676413"/>
                <a:gd name="connsiteX3-43" fmla="*/ 7310631 w 8160907"/>
                <a:gd name="connsiteY3-44" fmla="*/ 677116 h 4676413"/>
                <a:gd name="connsiteX4-45" fmla="*/ 8128778 w 8160907"/>
                <a:gd name="connsiteY4-46" fmla="*/ 2334994 h 4676413"/>
                <a:gd name="connsiteX5-47" fmla="*/ 7031498 w 8160907"/>
                <a:gd name="connsiteY5-48" fmla="*/ 4199203 h 4676413"/>
                <a:gd name="connsiteX6-49" fmla="*/ 4064579 w 8160907"/>
                <a:gd name="connsiteY6-50" fmla="*/ 4669120 h 4676413"/>
                <a:gd name="connsiteX7-51" fmla="*/ 1054209 w 8160907"/>
                <a:gd name="connsiteY7-52" fmla="*/ 3958572 h 4676413"/>
                <a:gd name="connsiteX8" fmla="*/ 380 w 8160907"/>
                <a:gd name="connsiteY8" fmla="*/ 2334994 h 4676413"/>
                <a:gd name="connsiteX0-53" fmla="*/ 62 w 8160589"/>
                <a:gd name="connsiteY0-54" fmla="*/ 2334994 h 4670006"/>
                <a:gd name="connsiteX1-55" fmla="*/ 976889 w 8160589"/>
                <a:gd name="connsiteY1-56" fmla="*/ 580863 h 4670006"/>
                <a:gd name="connsiteX2-57" fmla="*/ 4064261 w 8160589"/>
                <a:gd name="connsiteY2-58" fmla="*/ 868 h 4670006"/>
                <a:gd name="connsiteX3-59" fmla="*/ 7310313 w 8160589"/>
                <a:gd name="connsiteY3-60" fmla="*/ 677116 h 4670006"/>
                <a:gd name="connsiteX4-61" fmla="*/ 8128460 w 8160589"/>
                <a:gd name="connsiteY4-62" fmla="*/ 2334994 h 4670006"/>
                <a:gd name="connsiteX5-63" fmla="*/ 7031180 w 8160589"/>
                <a:gd name="connsiteY5-64" fmla="*/ 4199203 h 4670006"/>
                <a:gd name="connsiteX6-65" fmla="*/ 4064261 w 8160589"/>
                <a:gd name="connsiteY6-66" fmla="*/ 4669120 h 4670006"/>
                <a:gd name="connsiteX7-67" fmla="*/ 948013 w 8160589"/>
                <a:gd name="connsiteY7-68" fmla="*/ 4131826 h 4670006"/>
                <a:gd name="connsiteX8-69" fmla="*/ 62 w 8160589"/>
                <a:gd name="connsiteY8-70" fmla="*/ 2334994 h 4670006"/>
                <a:gd name="connsiteX0-71" fmla="*/ 3056 w 8163583"/>
                <a:gd name="connsiteY0-72" fmla="*/ 2353191 h 4688203"/>
                <a:gd name="connsiteX1-73" fmla="*/ 791407 w 8163583"/>
                <a:gd name="connsiteY1-74" fmla="*/ 387304 h 4688203"/>
                <a:gd name="connsiteX2-75" fmla="*/ 4067255 w 8163583"/>
                <a:gd name="connsiteY2-76" fmla="*/ 19065 h 4688203"/>
                <a:gd name="connsiteX3-77" fmla="*/ 7313307 w 8163583"/>
                <a:gd name="connsiteY3-78" fmla="*/ 695313 h 4688203"/>
                <a:gd name="connsiteX4-79" fmla="*/ 8131454 w 8163583"/>
                <a:gd name="connsiteY4-80" fmla="*/ 2353191 h 4688203"/>
                <a:gd name="connsiteX5-81" fmla="*/ 7034174 w 8163583"/>
                <a:gd name="connsiteY5-82" fmla="*/ 4217400 h 4688203"/>
                <a:gd name="connsiteX6-83" fmla="*/ 4067255 w 8163583"/>
                <a:gd name="connsiteY6-84" fmla="*/ 4687317 h 4688203"/>
                <a:gd name="connsiteX7-85" fmla="*/ 951007 w 8163583"/>
                <a:gd name="connsiteY7-86" fmla="*/ 4150023 h 4688203"/>
                <a:gd name="connsiteX8-87" fmla="*/ 3056 w 8163583"/>
                <a:gd name="connsiteY8-88" fmla="*/ 2353191 h 4688203"/>
                <a:gd name="connsiteX0-89" fmla="*/ 38786 w 8199313"/>
                <a:gd name="connsiteY0-90" fmla="*/ 2353191 h 4794578"/>
                <a:gd name="connsiteX1-91" fmla="*/ 827137 w 8199313"/>
                <a:gd name="connsiteY1-92" fmla="*/ 387304 h 4794578"/>
                <a:gd name="connsiteX2-93" fmla="*/ 4102985 w 8199313"/>
                <a:gd name="connsiteY2-94" fmla="*/ 19065 h 4794578"/>
                <a:gd name="connsiteX3-95" fmla="*/ 7349037 w 8199313"/>
                <a:gd name="connsiteY3-96" fmla="*/ 695313 h 4794578"/>
                <a:gd name="connsiteX4-97" fmla="*/ 8167184 w 8199313"/>
                <a:gd name="connsiteY4-98" fmla="*/ 2353191 h 4794578"/>
                <a:gd name="connsiteX5-99" fmla="*/ 7069904 w 8199313"/>
                <a:gd name="connsiteY5-100" fmla="*/ 4217400 h 4794578"/>
                <a:gd name="connsiteX6-101" fmla="*/ 4102985 w 8199313"/>
                <a:gd name="connsiteY6-102" fmla="*/ 4687317 h 4794578"/>
                <a:gd name="connsiteX7-103" fmla="*/ 549204 w 8199313"/>
                <a:gd name="connsiteY7-104" fmla="*/ 4563909 h 4794578"/>
                <a:gd name="connsiteX8-105" fmla="*/ 38786 w 8199313"/>
                <a:gd name="connsiteY8-106" fmla="*/ 2353191 h 4794578"/>
                <a:gd name="connsiteX0-107" fmla="*/ 38786 w 8199313"/>
                <a:gd name="connsiteY0-108" fmla="*/ 2353191 h 4802240"/>
                <a:gd name="connsiteX1-109" fmla="*/ 827137 w 8199313"/>
                <a:gd name="connsiteY1-110" fmla="*/ 387304 h 4802240"/>
                <a:gd name="connsiteX2-111" fmla="*/ 4102985 w 8199313"/>
                <a:gd name="connsiteY2-112" fmla="*/ 19065 h 4802240"/>
                <a:gd name="connsiteX3-113" fmla="*/ 7349037 w 8199313"/>
                <a:gd name="connsiteY3-114" fmla="*/ 695313 h 4802240"/>
                <a:gd name="connsiteX4-115" fmla="*/ 8167184 w 8199313"/>
                <a:gd name="connsiteY4-116" fmla="*/ 2353191 h 4802240"/>
                <a:gd name="connsiteX5-117" fmla="*/ 7460318 w 8199313"/>
                <a:gd name="connsiteY5-118" fmla="*/ 4602411 h 4802240"/>
                <a:gd name="connsiteX6-119" fmla="*/ 4102985 w 8199313"/>
                <a:gd name="connsiteY6-120" fmla="*/ 4687317 h 4802240"/>
                <a:gd name="connsiteX7-121" fmla="*/ 549204 w 8199313"/>
                <a:gd name="connsiteY7-122" fmla="*/ 4563909 h 4802240"/>
                <a:gd name="connsiteX8-123" fmla="*/ 38786 w 8199313"/>
                <a:gd name="connsiteY8-124" fmla="*/ 2353191 h 4802240"/>
                <a:gd name="connsiteX0-125" fmla="*/ 38786 w 8234668"/>
                <a:gd name="connsiteY0-126" fmla="*/ 2415359 h 4864408"/>
                <a:gd name="connsiteX1-127" fmla="*/ 827137 w 8234668"/>
                <a:gd name="connsiteY1-128" fmla="*/ 449472 h 4864408"/>
                <a:gd name="connsiteX2-129" fmla="*/ 4102985 w 8234668"/>
                <a:gd name="connsiteY2-130" fmla="*/ 81233 h 4864408"/>
                <a:gd name="connsiteX3-131" fmla="*/ 7618288 w 8234668"/>
                <a:gd name="connsiteY3-132" fmla="*/ 237716 h 4864408"/>
                <a:gd name="connsiteX4-133" fmla="*/ 8167184 w 8234668"/>
                <a:gd name="connsiteY4-134" fmla="*/ 2415359 h 4864408"/>
                <a:gd name="connsiteX5-135" fmla="*/ 7460318 w 8234668"/>
                <a:gd name="connsiteY5-136" fmla="*/ 4664579 h 4864408"/>
                <a:gd name="connsiteX6-137" fmla="*/ 4102985 w 8234668"/>
                <a:gd name="connsiteY6-138" fmla="*/ 4749485 h 4864408"/>
                <a:gd name="connsiteX7-139" fmla="*/ 549204 w 8234668"/>
                <a:gd name="connsiteY7-140" fmla="*/ 4626077 h 4864408"/>
                <a:gd name="connsiteX8-141" fmla="*/ 38786 w 8234668"/>
                <a:gd name="connsiteY8-142" fmla="*/ 2415359 h 4864408"/>
                <a:gd name="connsiteX0-143" fmla="*/ 38786 w 8234668"/>
                <a:gd name="connsiteY0-144" fmla="*/ 2415359 h 4864408"/>
                <a:gd name="connsiteX1-145" fmla="*/ 827137 w 8234668"/>
                <a:gd name="connsiteY1-146" fmla="*/ 449472 h 4864408"/>
                <a:gd name="connsiteX2-147" fmla="*/ 4102985 w 8234668"/>
                <a:gd name="connsiteY2-148" fmla="*/ 81233 h 4864408"/>
                <a:gd name="connsiteX3-149" fmla="*/ 7618288 w 8234668"/>
                <a:gd name="connsiteY3-150" fmla="*/ 237716 h 4864408"/>
                <a:gd name="connsiteX4-151" fmla="*/ 8167184 w 8234668"/>
                <a:gd name="connsiteY4-152" fmla="*/ 2444235 h 4864408"/>
                <a:gd name="connsiteX5-153" fmla="*/ 7460318 w 8234668"/>
                <a:gd name="connsiteY5-154" fmla="*/ 4664579 h 4864408"/>
                <a:gd name="connsiteX6-155" fmla="*/ 4102985 w 8234668"/>
                <a:gd name="connsiteY6-156" fmla="*/ 4749485 h 4864408"/>
                <a:gd name="connsiteX7-157" fmla="*/ 549204 w 8234668"/>
                <a:gd name="connsiteY7-158" fmla="*/ 4626077 h 4864408"/>
                <a:gd name="connsiteX8-159" fmla="*/ 38786 w 8234668"/>
                <a:gd name="connsiteY8-160" fmla="*/ 2415359 h 48644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</a:cxnLst>
              <a:rect l="l" t="t" r="r" b="b"/>
              <a:pathLst>
                <a:path w="8234668" h="4864408">
                  <a:moveTo>
                    <a:pt x="38786" y="2415359"/>
                  </a:moveTo>
                  <a:cubicBezTo>
                    <a:pt x="85108" y="1719258"/>
                    <a:pt x="149771" y="838493"/>
                    <a:pt x="827137" y="449472"/>
                  </a:cubicBezTo>
                  <a:cubicBezTo>
                    <a:pt x="1504504" y="60451"/>
                    <a:pt x="2971127" y="116526"/>
                    <a:pt x="4102985" y="81233"/>
                  </a:cubicBezTo>
                  <a:cubicBezTo>
                    <a:pt x="5234844" y="45940"/>
                    <a:pt x="6940922" y="-151305"/>
                    <a:pt x="7618288" y="237716"/>
                  </a:cubicBezTo>
                  <a:cubicBezTo>
                    <a:pt x="8295655" y="626737"/>
                    <a:pt x="8298729" y="1966307"/>
                    <a:pt x="8167184" y="2444235"/>
                  </a:cubicBezTo>
                  <a:cubicBezTo>
                    <a:pt x="8035639" y="2922163"/>
                    <a:pt x="8137685" y="4275558"/>
                    <a:pt x="7460318" y="4664579"/>
                  </a:cubicBezTo>
                  <a:cubicBezTo>
                    <a:pt x="6782952" y="5053600"/>
                    <a:pt x="5254837" y="4755902"/>
                    <a:pt x="4102985" y="4749485"/>
                  </a:cubicBezTo>
                  <a:cubicBezTo>
                    <a:pt x="2951133" y="4743068"/>
                    <a:pt x="1226571" y="5015098"/>
                    <a:pt x="549204" y="4626077"/>
                  </a:cubicBezTo>
                  <a:cubicBezTo>
                    <a:pt x="-128162" y="4237056"/>
                    <a:pt x="-7536" y="3111460"/>
                    <a:pt x="38786" y="2415359"/>
                  </a:cubicBezTo>
                  <a:close/>
                </a:path>
              </a:pathLst>
            </a:custGeom>
            <a:solidFill>
              <a:srgbClr val="FECA24"/>
            </a:solidFill>
            <a:ln w="19050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文本框 13">
              <a:extLst>
                <a:ext uri="{FF2B5EF4-FFF2-40B4-BE49-F238E27FC236}">
                  <a16:creationId xmlns:a16="http://schemas.microsoft.com/office/drawing/2014/main" id="{0069B416-CDAC-C2C0-27A5-7BAB865A1933}"/>
                </a:ext>
              </a:extLst>
            </p:cNvPr>
            <p:cNvSpPr txBox="1"/>
            <p:nvPr/>
          </p:nvSpPr>
          <p:spPr>
            <a:xfrm>
              <a:off x="2199249" y="2295846"/>
              <a:ext cx="792988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Kể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câu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chuyện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hoặc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đọc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bài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thơ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nói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về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mái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ấm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gia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đình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cho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người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thân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nghe</a:t>
              </a:r>
              <a:r>
                <a:rPr lang="en-US" sz="4800" b="1" kern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.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53780E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endParaRPr>
            </a:p>
          </p:txBody>
        </p:sp>
      </p:grpSp>
      <p:pic>
        <p:nvPicPr>
          <p:cNvPr id="11" name="图片 4" descr="图层 28">
            <a:extLst>
              <a:ext uri="{FF2B5EF4-FFF2-40B4-BE49-F238E27FC236}">
                <a16:creationId xmlns:a16="http://schemas.microsoft.com/office/drawing/2014/main" id="{046DB4E0-0AC2-2E3B-3395-FD4436797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0000">
            <a:off x="6732905" y="1172845"/>
            <a:ext cx="33337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27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BA64D2-1A3D-EF6B-DFE2-4D7825FE6E61}"/>
              </a:ext>
            </a:extLst>
          </p:cNvPr>
          <p:cNvSpPr txBox="1"/>
          <p:nvPr/>
        </p:nvSpPr>
        <p:spPr>
          <a:xfrm>
            <a:off x="3099473" y="2705700"/>
            <a:ext cx="6220346" cy="199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Hoàn</a:t>
            </a:r>
            <a:r>
              <a:rPr lang="en-US" sz="4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thành</a:t>
            </a:r>
            <a:r>
              <a:rPr lang="en-US" sz="4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bài</a:t>
            </a:r>
            <a:r>
              <a:rPr lang="en-US" sz="4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tập</a:t>
            </a:r>
            <a:r>
              <a:rPr lang="en-US" sz="4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Chuẩn</a:t>
            </a:r>
            <a:r>
              <a:rPr lang="en-US" sz="4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b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ị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mới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</a:rPr>
              <a:t>.</a:t>
            </a:r>
            <a:endParaRPr lang="vi-VN" sz="4400" b="1" i="0" dirty="0">
              <a:solidFill>
                <a:srgbClr val="333333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AC83CB-375F-8F4B-61A2-2ADC16D7E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781" y="486564"/>
            <a:ext cx="5919729" cy="2219136"/>
          </a:xfrm>
          <a:prstGeom prst="rect">
            <a:avLst/>
          </a:prstGeom>
        </p:spPr>
      </p:pic>
      <p:pic>
        <p:nvPicPr>
          <p:cNvPr id="7" name="图片 59" descr="E:\PPT\千库网\资料\素材\组 42.png组 42">
            <a:extLst>
              <a:ext uri="{FF2B5EF4-FFF2-40B4-BE49-F238E27FC236}">
                <a16:creationId xmlns:a16="http://schemas.microsoft.com/office/drawing/2014/main" id="{6ED075CB-6AE2-0297-AFF3-4F20C5E555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25588" y="2591118"/>
            <a:ext cx="2564130" cy="428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78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-20003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60000">
            <a:off x="101333" y="2667378"/>
            <a:ext cx="1060450" cy="3361055"/>
          </a:xfrm>
          <a:prstGeom prst="rect">
            <a:avLst/>
          </a:prstGeom>
        </p:spPr>
      </p:pic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9510" y="3303640"/>
            <a:ext cx="5848637" cy="3620646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-71764" y="1049149"/>
            <a:ext cx="12228195" cy="1931235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0" name="图片 59" descr="E:\PPT\千库网\资料\素材\组 42.png组 4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525588" y="2591118"/>
            <a:ext cx="2564130" cy="42830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9C9752-08E1-2C24-8AEC-3BC81ECBBB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558" y="734731"/>
            <a:ext cx="11449280" cy="2200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436486"/>
      </p:ext>
    </p:ext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E0A09F-F7F1-F226-85F9-8D272F2B4504}"/>
              </a:ext>
            </a:extLst>
          </p:cNvPr>
          <p:cNvSpPr txBox="1"/>
          <p:nvPr/>
        </p:nvSpPr>
        <p:spPr>
          <a:xfrm>
            <a:off x="886413" y="2291829"/>
            <a:ext cx="10672541" cy="3149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Viết đúng chính tả đoạn thơ trong bài </a:t>
            </a:r>
            <a:r>
              <a:rPr lang="nl-NL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 đạc trong nhà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hình thức nghe – viết; biết viết hoa chữ cái mở đầu tên bài thơ và chữ cái mỗi câu thơ ( Viết đúng mẫu chữ viết hoa đã học ở lớp 2).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Viết đúng từ ngữ có tiếng chứa iêu/ươu, en/eng.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thành và phát triển tình cảm yêu quý ngôi nhà của mình, những đồ vật thân quen trong ngôi nhà và những người thân trong gia đình.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FB4891-B9EC-8354-6F6B-45AC3014F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839" y="304800"/>
            <a:ext cx="5389331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42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17780" y="1441450"/>
            <a:ext cx="12228195" cy="35471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2286" y="3930082"/>
            <a:ext cx="6041486" cy="3741220"/>
          </a:xfrm>
          <a:prstGeom prst="rect">
            <a:avLst/>
          </a:prstGeom>
        </p:spPr>
      </p:pic>
      <p:pic>
        <p:nvPicPr>
          <p:cNvPr id="66" name="图片 65" descr="图层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58231">
            <a:off x="6198789" y="450276"/>
            <a:ext cx="3333750" cy="723900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60000">
            <a:off x="907028" y="1643621"/>
            <a:ext cx="1060450" cy="3361055"/>
          </a:xfrm>
          <a:prstGeom prst="rect">
            <a:avLst/>
          </a:prstGeom>
        </p:spPr>
      </p:pic>
      <p:pic>
        <p:nvPicPr>
          <p:cNvPr id="52" name="图片 51" descr="组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168" y="635"/>
            <a:ext cx="9511665" cy="12217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AE7B8F-3BF4-BBA7-55C3-D173A0453D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3797" y="1148464"/>
            <a:ext cx="9474005" cy="31640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17780" y="1441450"/>
            <a:ext cx="12228195" cy="35471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2286" y="3930082"/>
            <a:ext cx="6041486" cy="3741220"/>
          </a:xfrm>
          <a:prstGeom prst="rect">
            <a:avLst/>
          </a:prstGeom>
        </p:spPr>
      </p:pic>
      <p:pic>
        <p:nvPicPr>
          <p:cNvPr id="66" name="图片 65" descr="图层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58231">
            <a:off x="6198789" y="450276"/>
            <a:ext cx="3333750" cy="723900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60000">
            <a:off x="907028" y="1643621"/>
            <a:ext cx="1060450" cy="3361055"/>
          </a:xfrm>
          <a:prstGeom prst="rect">
            <a:avLst/>
          </a:prstGeom>
        </p:spPr>
      </p:pic>
      <p:pic>
        <p:nvPicPr>
          <p:cNvPr id="52" name="图片 51" descr="组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168" y="635"/>
            <a:ext cx="9511665" cy="12217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18033A-70CE-556B-396D-47E18313C1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5931" y="1203778"/>
            <a:ext cx="9443522" cy="3188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338589"/>
      </p:ext>
    </p:ext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4C6070-3750-04C2-1653-94BDB0504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870" y="422787"/>
            <a:ext cx="6086859" cy="10323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330BBF-A554-6190-CF5C-DDA1487C6CD6}"/>
              </a:ext>
            </a:extLst>
          </p:cNvPr>
          <p:cNvSpPr txBox="1"/>
          <p:nvPr/>
        </p:nvSpPr>
        <p:spPr>
          <a:xfrm>
            <a:off x="2446070" y="1455175"/>
            <a:ext cx="76364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(Trích)</a:t>
            </a:r>
          </a:p>
          <a:p>
            <a:pPr algn="ctr"/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Em yêu đồ đạc trong nhà</a:t>
            </a:r>
          </a:p>
          <a:p>
            <a:pPr algn="ctr"/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Cùng em trò chuyện như là bạn thân.</a:t>
            </a:r>
          </a:p>
          <a:p>
            <a:pPr algn="ctr"/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Cái bàn kể chuyện rừng xanh</a:t>
            </a:r>
          </a:p>
          <a:p>
            <a:pPr algn="ctr"/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Quạt nan mang đến gió lành trời xa.</a:t>
            </a:r>
          </a:p>
          <a:p>
            <a:pPr algn="ctr"/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Đồng hồ giọng nói thiết tha</a:t>
            </a:r>
          </a:p>
          <a:p>
            <a:pPr algn="ctr"/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Nhắc em ngày tháng thường là trôi mau.</a:t>
            </a:r>
          </a:p>
          <a:p>
            <a:pPr algn="ctr"/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Ngọn đèn sáng giữa trời khuya</a:t>
            </a:r>
          </a:p>
          <a:p>
            <a:pPr algn="ctr"/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Như ngôi sao nhỏ gọi về niềm vui.</a:t>
            </a:r>
            <a:endParaRPr lang="vi-VN" sz="2000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37556E-39B9-B586-972A-EC8EF1BF572E}"/>
              </a:ext>
            </a:extLst>
          </p:cNvPr>
          <p:cNvSpPr txBox="1"/>
          <p:nvPr/>
        </p:nvSpPr>
        <p:spPr>
          <a:xfrm>
            <a:off x="7423355" y="5979490"/>
            <a:ext cx="3362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Cambria" panose="02040503050406030204" pitchFamily="18" charset="0"/>
              </a:rPr>
              <a:t>(Phan </a:t>
            </a:r>
            <a:r>
              <a:rPr lang="en-US" sz="2000" b="1" i="1" dirty="0" err="1">
                <a:latin typeface="Cambria" panose="02040503050406030204" pitchFamily="18" charset="0"/>
              </a:rPr>
              <a:t>Thị</a:t>
            </a:r>
            <a:r>
              <a:rPr lang="en-US" sz="2000" b="1" i="1" dirty="0">
                <a:latin typeface="Cambria" panose="02040503050406030204" pitchFamily="18" charset="0"/>
              </a:rPr>
              <a:t> Thanh </a:t>
            </a:r>
            <a:r>
              <a:rPr lang="en-US" sz="2000" b="1" i="1" dirty="0" err="1">
                <a:latin typeface="Cambria" panose="02040503050406030204" pitchFamily="18" charset="0"/>
              </a:rPr>
              <a:t>Nhàn</a:t>
            </a:r>
            <a:r>
              <a:rPr lang="en-US" sz="2000" b="1" i="1" dirty="0"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3689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9B1DF48-B4D8-71A7-9DFC-6EC3CEAE809E}"/>
              </a:ext>
            </a:extLst>
          </p:cNvPr>
          <p:cNvGrpSpPr/>
          <p:nvPr/>
        </p:nvGrpSpPr>
        <p:grpSpPr>
          <a:xfrm>
            <a:off x="487097" y="3957032"/>
            <a:ext cx="4175662" cy="1896940"/>
            <a:chOff x="972833" y="3758496"/>
            <a:chExt cx="4175662" cy="1896940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E8E287AC-1FA1-AD2D-612B-496A535E9FA0}"/>
                </a:ext>
              </a:extLst>
            </p:cNvPr>
            <p:cNvSpPr/>
            <p:nvPr/>
          </p:nvSpPr>
          <p:spPr>
            <a:xfrm>
              <a:off x="972833" y="3758496"/>
              <a:ext cx="4175662" cy="1896940"/>
            </a:xfrm>
            <a:prstGeom prst="wedgeRoundRectCallout">
              <a:avLst>
                <a:gd name="adj1" fmla="val -38425"/>
                <a:gd name="adj2" fmla="val 74712"/>
                <a:gd name="adj3" fmla="val 16667"/>
              </a:avLst>
            </a:prstGeom>
            <a:solidFill>
              <a:srgbClr val="D1F7EE"/>
            </a:solidFill>
            <a:ln w="28575">
              <a:solidFill>
                <a:srgbClr val="34DBB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AD4E16-F0CD-1575-193D-48B9F4A46EEB}"/>
                </a:ext>
              </a:extLst>
            </p:cNvPr>
            <p:cNvSpPr txBox="1"/>
            <p:nvPr/>
          </p:nvSpPr>
          <p:spPr>
            <a:xfrm>
              <a:off x="1195759" y="3890953"/>
              <a:ext cx="3844548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600" b="1" dirty="0" err="1">
                  <a:latin typeface="Cambria" panose="02040503050406030204" pitchFamily="18" charset="0"/>
                </a:rPr>
                <a:t>Đây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là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thể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thơ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lục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bát</a:t>
              </a:r>
              <a:r>
                <a:rPr lang="en-US" sz="2600" b="1" dirty="0">
                  <a:latin typeface="Cambria" panose="02040503050406030204" pitchFamily="18" charset="0"/>
                </a:rPr>
                <a:t>. Khi </a:t>
              </a:r>
              <a:r>
                <a:rPr lang="en-US" sz="2600" b="1" dirty="0" err="1">
                  <a:latin typeface="Cambria" panose="02040503050406030204" pitchFamily="18" charset="0"/>
                </a:rPr>
                <a:t>viết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cách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lùi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đầu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dòng</a:t>
              </a:r>
              <a:r>
                <a:rPr lang="en-US" sz="2600" b="1" dirty="0">
                  <a:latin typeface="Cambria" panose="02040503050406030204" pitchFamily="18" charset="0"/>
                </a:rPr>
                <a:t> ở ô 6 </a:t>
              </a:r>
              <a:r>
                <a:rPr lang="en-US" sz="2600" b="1" dirty="0" err="1">
                  <a:latin typeface="Cambria" panose="02040503050406030204" pitchFamily="18" charset="0"/>
                </a:rPr>
                <a:t>chữ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và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không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lùi</a:t>
              </a:r>
              <a:r>
                <a:rPr lang="en-US" sz="2600" b="1" dirty="0">
                  <a:latin typeface="Cambria" panose="02040503050406030204" pitchFamily="18" charset="0"/>
                </a:rPr>
                <a:t> ở ô 8 </a:t>
              </a:r>
              <a:r>
                <a:rPr lang="en-US" sz="2600" b="1" dirty="0" err="1">
                  <a:latin typeface="Cambria" panose="02040503050406030204" pitchFamily="18" charset="0"/>
                </a:rPr>
                <a:t>chữ</a:t>
              </a:r>
              <a:endParaRPr lang="en-US" sz="26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6D1E988-1ADD-AA80-4E9C-60F44963793A}"/>
              </a:ext>
            </a:extLst>
          </p:cNvPr>
          <p:cNvSpPr txBox="1"/>
          <p:nvPr/>
        </p:nvSpPr>
        <p:spPr>
          <a:xfrm>
            <a:off x="810936" y="3244354"/>
            <a:ext cx="4354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14725C"/>
                </a:solidFill>
                <a:latin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14725C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4725C"/>
                </a:solidFill>
                <a:latin typeface="Cambria" panose="02040503050406030204" pitchFamily="18" charset="0"/>
              </a:rPr>
              <a:t>trình</a:t>
            </a:r>
            <a:r>
              <a:rPr lang="en-US" sz="2800" b="1" dirty="0">
                <a:solidFill>
                  <a:srgbClr val="14725C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4725C"/>
                </a:solidFill>
                <a:latin typeface="Cambria" panose="02040503050406030204" pitchFamily="18" charset="0"/>
              </a:rPr>
              <a:t>bày</a:t>
            </a:r>
            <a:r>
              <a:rPr lang="en-US" sz="2800" b="1" dirty="0">
                <a:solidFill>
                  <a:srgbClr val="14725C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4725C"/>
                </a:solidFill>
                <a:latin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14725C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4725C"/>
                </a:solidFill>
                <a:latin typeface="Cambria" panose="02040503050406030204" pitchFamily="18" charset="0"/>
              </a:rPr>
              <a:t>thơ</a:t>
            </a:r>
            <a:r>
              <a:rPr lang="en-US" sz="2800" b="1" dirty="0">
                <a:solidFill>
                  <a:srgbClr val="14725C"/>
                </a:solidFill>
                <a:latin typeface="Cambria" panose="02040503050406030204" pitchFamily="18" charset="0"/>
              </a:rPr>
              <a:t>?</a:t>
            </a:r>
            <a:endParaRPr lang="en-US" sz="2800" dirty="0">
              <a:solidFill>
                <a:srgbClr val="14725C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3D35D8-82B4-3B66-E77B-B925EF1E4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30" y="993738"/>
            <a:ext cx="6741113" cy="486023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AA93831-578B-4994-5B06-A5B1FD769B05}"/>
              </a:ext>
            </a:extLst>
          </p:cNvPr>
          <p:cNvCxnSpPr>
            <a:cxnSpLocks/>
          </p:cNvCxnSpPr>
          <p:nvPr/>
        </p:nvCxnSpPr>
        <p:spPr>
          <a:xfrm flipH="1">
            <a:off x="4159943" y="2799652"/>
            <a:ext cx="10056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5941F2F-C3E9-CE6E-AFC0-9A7AA192819A}"/>
              </a:ext>
            </a:extLst>
          </p:cNvPr>
          <p:cNvSpPr txBox="1"/>
          <p:nvPr/>
        </p:nvSpPr>
        <p:spPr>
          <a:xfrm>
            <a:off x="3083708" y="2099177"/>
            <a:ext cx="1699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Câu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6 </a:t>
            </a:r>
            <a:r>
              <a:rPr lang="en-US" sz="24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chữ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7B72-B5F9-E111-CB36-3713095EC62B}"/>
              </a:ext>
            </a:extLst>
          </p:cNvPr>
          <p:cNvSpPr txBox="1"/>
          <p:nvPr/>
        </p:nvSpPr>
        <p:spPr>
          <a:xfrm>
            <a:off x="2517290" y="2568819"/>
            <a:ext cx="1699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Câu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8 </a:t>
            </a:r>
            <a:r>
              <a:rPr lang="en-US" sz="24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chữ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D6FE75D-0917-3F30-40A0-71C52EE13126}"/>
              </a:ext>
            </a:extLst>
          </p:cNvPr>
          <p:cNvCxnSpPr>
            <a:cxnSpLocks/>
          </p:cNvCxnSpPr>
          <p:nvPr/>
        </p:nvCxnSpPr>
        <p:spPr>
          <a:xfrm flipH="1">
            <a:off x="4662759" y="2388065"/>
            <a:ext cx="143324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CF973C-B735-D744-1DFE-5E3B02EA6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069" y="862888"/>
            <a:ext cx="427976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24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3D35D8-82B4-3B66-E77B-B925EF1E4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942" y="998883"/>
            <a:ext cx="6411369" cy="48602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C9D0250-B3EB-C14C-D8C9-54541A4117DB}"/>
              </a:ext>
            </a:extLst>
          </p:cNvPr>
          <p:cNvGrpSpPr/>
          <p:nvPr/>
        </p:nvGrpSpPr>
        <p:grpSpPr>
          <a:xfrm>
            <a:off x="677689" y="3161865"/>
            <a:ext cx="4548908" cy="2322044"/>
            <a:chOff x="1031228" y="3758496"/>
            <a:chExt cx="4548908" cy="2322044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1ADC4E1F-2278-D171-F6B2-D10991B8F0E2}"/>
                </a:ext>
              </a:extLst>
            </p:cNvPr>
            <p:cNvSpPr/>
            <p:nvPr/>
          </p:nvSpPr>
          <p:spPr>
            <a:xfrm>
              <a:off x="1031228" y="3758496"/>
              <a:ext cx="4548908" cy="2322044"/>
            </a:xfrm>
            <a:prstGeom prst="wedgeRoundRectCallout">
              <a:avLst>
                <a:gd name="adj1" fmla="val -39927"/>
                <a:gd name="adj2" fmla="val 70522"/>
                <a:gd name="adj3" fmla="val 16667"/>
              </a:avLst>
            </a:prstGeom>
            <a:solidFill>
              <a:srgbClr val="D1F7EE"/>
            </a:solidFill>
            <a:ln w="28575">
              <a:solidFill>
                <a:srgbClr val="14725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1A6CF1-DF74-6B8A-5C6A-201A6CF028D4}"/>
                </a:ext>
              </a:extLst>
            </p:cNvPr>
            <p:cNvSpPr txBox="1"/>
            <p:nvPr/>
          </p:nvSpPr>
          <p:spPr>
            <a:xfrm>
              <a:off x="1195759" y="3890953"/>
              <a:ext cx="4147364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 err="1">
                  <a:latin typeface="Cambria" panose="02040503050406030204" pitchFamily="18" charset="0"/>
                </a:rPr>
                <a:t>Viết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hoa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tên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bài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và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những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chữ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cái</a:t>
              </a:r>
              <a:r>
                <a:rPr lang="en-US" sz="3200" b="1" dirty="0">
                  <a:latin typeface="Cambria" panose="02040503050406030204" pitchFamily="18" charset="0"/>
                </a:rPr>
                <a:t> ở </a:t>
              </a:r>
              <a:r>
                <a:rPr lang="en-US" sz="3200" b="1" dirty="0" err="1">
                  <a:latin typeface="Cambria" panose="02040503050406030204" pitchFamily="18" charset="0"/>
                </a:rPr>
                <a:t>đầu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dòng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thơ</a:t>
              </a:r>
              <a:r>
                <a:rPr lang="en-US" sz="3200" b="1" dirty="0">
                  <a:latin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</a:rPr>
                <a:t>Chú</a:t>
              </a:r>
              <a:r>
                <a:rPr lang="en-US" sz="3200" b="1" dirty="0">
                  <a:latin typeface="Cambria" panose="02040503050406030204" pitchFamily="18" charset="0"/>
                </a:rPr>
                <a:t> ý </a:t>
              </a:r>
              <a:r>
                <a:rPr lang="en-US" sz="3200" b="1" dirty="0" err="1">
                  <a:latin typeface="Cambria" panose="02040503050406030204" pitchFamily="18" charset="0"/>
                </a:rPr>
                <a:t>dấu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chấm</a:t>
              </a:r>
              <a:r>
                <a:rPr lang="en-US" sz="3200" b="1" dirty="0">
                  <a:latin typeface="Cambria" panose="02040503050406030204" pitchFamily="18" charset="0"/>
                </a:rPr>
                <a:t> ở </a:t>
              </a:r>
              <a:r>
                <a:rPr lang="en-US" sz="3200" b="1" dirty="0" err="1">
                  <a:latin typeface="Cambria" panose="02040503050406030204" pitchFamily="18" charset="0"/>
                </a:rPr>
                <a:t>cuối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</a:rPr>
                <a:t>.</a:t>
              </a:r>
              <a:endParaRPr lang="en-US" sz="32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A69A36-9BAB-7E3E-A27B-C2042DBC5C3B}"/>
              </a:ext>
            </a:extLst>
          </p:cNvPr>
          <p:cNvSpPr txBox="1"/>
          <p:nvPr/>
        </p:nvSpPr>
        <p:spPr>
          <a:xfrm>
            <a:off x="950408" y="2395912"/>
            <a:ext cx="38445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14725C"/>
                </a:solidFill>
                <a:latin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14725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4725C"/>
                </a:solidFill>
                <a:latin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rgbClr val="14725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4725C"/>
                </a:solidFill>
                <a:latin typeface="Cambria" panose="02040503050406030204" pitchFamily="18" charset="0"/>
              </a:rPr>
              <a:t>hoa</a:t>
            </a:r>
            <a:r>
              <a:rPr lang="en-US" sz="3200" b="1" dirty="0">
                <a:solidFill>
                  <a:srgbClr val="14725C"/>
                </a:solidFill>
                <a:latin typeface="Cambria" panose="02040503050406030204" pitchFamily="18" charset="0"/>
              </a:rPr>
              <a:t> ở </a:t>
            </a:r>
            <a:r>
              <a:rPr lang="en-US" sz="3200" b="1" dirty="0" err="1">
                <a:solidFill>
                  <a:srgbClr val="14725C"/>
                </a:solidFill>
                <a:latin typeface="Cambria" panose="02040503050406030204" pitchFamily="18" charset="0"/>
              </a:rPr>
              <a:t>đâu</a:t>
            </a:r>
            <a:r>
              <a:rPr lang="en-US" sz="3200" b="1" dirty="0">
                <a:solidFill>
                  <a:srgbClr val="14725C"/>
                </a:solidFill>
                <a:latin typeface="Cambria" panose="02040503050406030204" pitchFamily="18" charset="0"/>
              </a:rPr>
              <a:t>?</a:t>
            </a:r>
            <a:endParaRPr lang="en-US" sz="3200" dirty="0">
              <a:solidFill>
                <a:srgbClr val="14725C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310FE5-077F-5FE6-0284-C3F91FA02389}"/>
              </a:ext>
            </a:extLst>
          </p:cNvPr>
          <p:cNvCxnSpPr>
            <a:cxnSpLocks/>
          </p:cNvCxnSpPr>
          <p:nvPr/>
        </p:nvCxnSpPr>
        <p:spPr>
          <a:xfrm flipH="1">
            <a:off x="6430536" y="2473764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2C7ED7-2BD4-34EB-8F94-B6E66CB2AA08}"/>
              </a:ext>
            </a:extLst>
          </p:cNvPr>
          <p:cNvCxnSpPr>
            <a:cxnSpLocks/>
          </p:cNvCxnSpPr>
          <p:nvPr/>
        </p:nvCxnSpPr>
        <p:spPr>
          <a:xfrm flipH="1">
            <a:off x="5540717" y="2921131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850BC-37CE-AC38-6795-AAC884D23E6D}"/>
              </a:ext>
            </a:extLst>
          </p:cNvPr>
          <p:cNvCxnSpPr>
            <a:cxnSpLocks/>
          </p:cNvCxnSpPr>
          <p:nvPr/>
        </p:nvCxnSpPr>
        <p:spPr>
          <a:xfrm flipH="1">
            <a:off x="6096000" y="3333650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4E5648-D902-A1E4-DFFA-D0EE3465ED5D}"/>
              </a:ext>
            </a:extLst>
          </p:cNvPr>
          <p:cNvCxnSpPr>
            <a:cxnSpLocks/>
          </p:cNvCxnSpPr>
          <p:nvPr/>
        </p:nvCxnSpPr>
        <p:spPr>
          <a:xfrm flipH="1">
            <a:off x="5630167" y="3741688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29FA584-FFA6-B3F2-1F1D-069BF8E1DC53}"/>
              </a:ext>
            </a:extLst>
          </p:cNvPr>
          <p:cNvCxnSpPr>
            <a:cxnSpLocks/>
          </p:cNvCxnSpPr>
          <p:nvPr/>
        </p:nvCxnSpPr>
        <p:spPr>
          <a:xfrm flipH="1">
            <a:off x="6294863" y="4164475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98FCBB-365A-B8B5-D002-D22409DDE369}"/>
              </a:ext>
            </a:extLst>
          </p:cNvPr>
          <p:cNvCxnSpPr>
            <a:cxnSpLocks/>
          </p:cNvCxnSpPr>
          <p:nvPr/>
        </p:nvCxnSpPr>
        <p:spPr>
          <a:xfrm flipH="1">
            <a:off x="5269371" y="4572514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0960852-BDC4-5F7A-F623-63DA809A978D}"/>
              </a:ext>
            </a:extLst>
          </p:cNvPr>
          <p:cNvCxnSpPr>
            <a:cxnSpLocks/>
          </p:cNvCxnSpPr>
          <p:nvPr/>
        </p:nvCxnSpPr>
        <p:spPr>
          <a:xfrm flipH="1">
            <a:off x="5960327" y="4985468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54E569-CB0C-AEB5-61A0-BEE44C4E3B22}"/>
              </a:ext>
            </a:extLst>
          </p:cNvPr>
          <p:cNvCxnSpPr>
            <a:cxnSpLocks/>
          </p:cNvCxnSpPr>
          <p:nvPr/>
        </p:nvCxnSpPr>
        <p:spPr>
          <a:xfrm flipH="1">
            <a:off x="5753070" y="5381519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D632EC0-074B-F652-115D-207783054D68}"/>
              </a:ext>
            </a:extLst>
          </p:cNvPr>
          <p:cNvGrpSpPr/>
          <p:nvPr/>
        </p:nvGrpSpPr>
        <p:grpSpPr>
          <a:xfrm>
            <a:off x="1749750" y="823495"/>
            <a:ext cx="4003320" cy="830997"/>
            <a:chOff x="1042522" y="1362771"/>
            <a:chExt cx="4003320" cy="830997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E339A374-18EB-0677-ABA5-25D892D5ACC3}"/>
                </a:ext>
              </a:extLst>
            </p:cNvPr>
            <p:cNvSpPr/>
            <p:nvPr/>
          </p:nvSpPr>
          <p:spPr>
            <a:xfrm>
              <a:off x="1121236" y="1483987"/>
              <a:ext cx="3924606" cy="693845"/>
            </a:xfrm>
            <a:prstGeom prst="homePlate">
              <a:avLst/>
            </a:prstGeom>
            <a:solidFill>
              <a:srgbClr val="D1F7EE"/>
            </a:solidFill>
            <a:ln w="19050">
              <a:solidFill>
                <a:srgbClr val="1472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文本框 42">
              <a:extLst>
                <a:ext uri="{FF2B5EF4-FFF2-40B4-BE49-F238E27FC236}">
                  <a16:creationId xmlns:a16="http://schemas.microsoft.com/office/drawing/2014/main" id="{91877CF0-5EFA-1B2C-F62F-65FF03F6A3F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42522" y="1362771"/>
              <a:ext cx="3924605" cy="83099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#9Slide05 SVNLobster" panose="02040603050506020204" pitchFamily="18" charset="0"/>
                  <a:ea typeface="思源黑体 CN Bold" panose="020B0800000000000000" charset="-122"/>
                  <a:cs typeface="+mn-ea"/>
                  <a:sym typeface="+mn-lt"/>
                </a:rPr>
                <a:t>Cách</a:t>
              </a:r>
              <a:r>
                <a:rPr kumimoji="0" lang="en-US" sz="4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#9Slide05 SVNLobster" panose="0204060305050602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kumimoji="0" lang="en-US" sz="4800" b="0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#9Slide05 SVNLobster" panose="02040603050506020204" pitchFamily="18" charset="0"/>
                  <a:ea typeface="思源黑体 CN Bold" panose="020B0800000000000000" charset="-122"/>
                  <a:cs typeface="+mn-ea"/>
                  <a:sym typeface="+mn-lt"/>
                </a:rPr>
                <a:t>viết</a:t>
              </a:r>
              <a:r>
                <a:rPr kumimoji="0" lang="en-US" sz="4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#9Slide05 SVNLobster" panose="0204060305050602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kumimoji="0" lang="en-US" sz="4800" b="0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#9Slide05 SVNLobster" panose="02040603050506020204" pitchFamily="18" charset="0"/>
                  <a:ea typeface="思源黑体 CN Bold" panose="020B0800000000000000" charset="-122"/>
                  <a:cs typeface="+mn-ea"/>
                  <a:sym typeface="+mn-lt"/>
                </a:rPr>
                <a:t>đoạn</a:t>
              </a:r>
              <a:r>
                <a:rPr kumimoji="0" lang="en-US" sz="4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#9Slide05 SVNLobster" panose="0204060305050602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kumimoji="0" lang="en-US" sz="4800" b="0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#9Slide05 SVNLobster" panose="02040603050506020204" pitchFamily="18" charset="0"/>
                  <a:ea typeface="思源黑体 CN Bold" panose="020B0800000000000000" charset="-122"/>
                  <a:cs typeface="+mn-ea"/>
                  <a:sym typeface="+mn-lt"/>
                </a:rPr>
                <a:t>thơ</a:t>
              </a:r>
              <a:endParaRPr kumimoji="0" lang="zh-CN" altLang="en-US" sz="4800" b="1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#9Slide05 SVNLobster" panose="02040603050506020204" pitchFamily="18" charset="0"/>
                <a:ea typeface="思源黑体 CN Bold" panose="020B0800000000000000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246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6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7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8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52" name="图片 51" descr="组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492" y="-25195"/>
            <a:ext cx="9511665" cy="12217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3C0962E-C993-C7D8-D324-C0D38EF2C363}"/>
              </a:ext>
            </a:extLst>
          </p:cNvPr>
          <p:cNvGrpSpPr/>
          <p:nvPr/>
        </p:nvGrpSpPr>
        <p:grpSpPr>
          <a:xfrm>
            <a:off x="4188240" y="1872614"/>
            <a:ext cx="3434715" cy="2035175"/>
            <a:chOff x="3957750" y="1868046"/>
            <a:chExt cx="3434715" cy="2035175"/>
          </a:xfrm>
        </p:grpSpPr>
        <p:pic>
          <p:nvPicPr>
            <p:cNvPr id="3" name="图片 2" descr="E:\PPT\PPT\红\8月27号开学第一课PPT模板\图片4.png图片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3957750" y="1868046"/>
              <a:ext cx="3434715" cy="20351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BC77BD-11FC-82BB-F052-99E0EC5205E2}"/>
                </a:ext>
              </a:extLst>
            </p:cNvPr>
            <p:cNvSpPr txBox="1"/>
            <p:nvPr/>
          </p:nvSpPr>
          <p:spPr>
            <a:xfrm>
              <a:off x="4336493" y="2537439"/>
              <a:ext cx="28776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rừng xanh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D0DE69-1361-AE0F-CF56-7B1DB3218B89}"/>
              </a:ext>
            </a:extLst>
          </p:cNvPr>
          <p:cNvGrpSpPr/>
          <p:nvPr/>
        </p:nvGrpSpPr>
        <p:grpSpPr>
          <a:xfrm>
            <a:off x="4010585" y="4409757"/>
            <a:ext cx="3434715" cy="2035175"/>
            <a:chOff x="8166417" y="1966913"/>
            <a:chExt cx="3434715" cy="2035175"/>
          </a:xfrm>
        </p:grpSpPr>
        <p:pic>
          <p:nvPicPr>
            <p:cNvPr id="2" name="图片 2" descr="E:\PPT\PPT\红\8月27号开学第一课PPT模板\图片4.png图片4">
              <a:extLst>
                <a:ext uri="{FF2B5EF4-FFF2-40B4-BE49-F238E27FC236}">
                  <a16:creationId xmlns:a16="http://schemas.microsoft.com/office/drawing/2014/main" id="{4376DEFB-9BF2-E56F-BC31-879107B73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8166417" y="1966913"/>
              <a:ext cx="3434715" cy="20351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741A0F-9ABD-D3AF-D4D5-9B81AA797754}"/>
                </a:ext>
              </a:extLst>
            </p:cNvPr>
            <p:cNvSpPr txBox="1"/>
            <p:nvPr/>
          </p:nvSpPr>
          <p:spPr>
            <a:xfrm>
              <a:off x="8852719" y="2654339"/>
              <a:ext cx="26422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quạt nan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A5D37A-0F4C-96C8-B2B4-0A76090998F2}"/>
              </a:ext>
            </a:extLst>
          </p:cNvPr>
          <p:cNvGrpSpPr/>
          <p:nvPr/>
        </p:nvGrpSpPr>
        <p:grpSpPr>
          <a:xfrm>
            <a:off x="7566071" y="2943150"/>
            <a:ext cx="3676258" cy="1962785"/>
            <a:chOff x="8294519" y="4513775"/>
            <a:chExt cx="3676258" cy="1962785"/>
          </a:xfrm>
        </p:grpSpPr>
        <p:pic>
          <p:nvPicPr>
            <p:cNvPr id="7" name="图片 27" descr="E:\PPT\PPT\千\9月6号黄色卡通风秋季新学期主题班会PPT模板\图片1.png图片1">
              <a:extLst>
                <a:ext uri="{FF2B5EF4-FFF2-40B4-BE49-F238E27FC236}">
                  <a16:creationId xmlns:a16="http://schemas.microsoft.com/office/drawing/2014/main" id="{8B242ED7-B8CC-1E09-B5F8-E293E0DED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294519" y="4513775"/>
              <a:ext cx="3434715" cy="196278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E0A6B2-35EF-5351-2424-9CD663B2ED26}"/>
                </a:ext>
              </a:extLst>
            </p:cNvPr>
            <p:cNvSpPr txBox="1"/>
            <p:nvPr/>
          </p:nvSpPr>
          <p:spPr>
            <a:xfrm>
              <a:off x="8771975" y="5141224"/>
              <a:ext cx="319880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trời khuya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113207-D0D7-430B-6DDC-7435D2CC066D}"/>
              </a:ext>
            </a:extLst>
          </p:cNvPr>
          <p:cNvGrpSpPr/>
          <p:nvPr/>
        </p:nvGrpSpPr>
        <p:grpSpPr>
          <a:xfrm>
            <a:off x="664697" y="2863481"/>
            <a:ext cx="3434715" cy="1962785"/>
            <a:chOff x="-857658" y="2004777"/>
            <a:chExt cx="3434715" cy="1962785"/>
          </a:xfrm>
        </p:grpSpPr>
        <p:pic>
          <p:nvPicPr>
            <p:cNvPr id="28" name="图片 27" descr="E:\PPT\PPT\千\9月6号黄色卡通风秋季新学期主题班会PPT模板\图片1.png图片1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-857658" y="2004777"/>
              <a:ext cx="3434715" cy="196278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C032C7-05E1-1707-5C70-40231EAF2A11}"/>
                </a:ext>
              </a:extLst>
            </p:cNvPr>
            <p:cNvSpPr txBox="1"/>
            <p:nvPr/>
          </p:nvSpPr>
          <p:spPr>
            <a:xfrm>
              <a:off x="-484477" y="2700724"/>
              <a:ext cx="28218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trò chuyện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5" name="组合 19">
            <a:extLst>
              <a:ext uri="{FF2B5EF4-FFF2-40B4-BE49-F238E27FC236}">
                <a16:creationId xmlns:a16="http://schemas.microsoft.com/office/drawing/2014/main" id="{F0211FE7-EE36-A903-78BC-A2812C6681AE}"/>
              </a:ext>
            </a:extLst>
          </p:cNvPr>
          <p:cNvGrpSpPr/>
          <p:nvPr/>
        </p:nvGrpSpPr>
        <p:grpSpPr>
          <a:xfrm>
            <a:off x="2806659" y="637125"/>
            <a:ext cx="6229186" cy="926665"/>
            <a:chOff x="6606" y="1104"/>
            <a:chExt cx="6139" cy="6404"/>
          </a:xfrm>
        </p:grpSpPr>
        <p:sp>
          <p:nvSpPr>
            <p:cNvPr id="6" name="文本框 51">
              <a:extLst>
                <a:ext uri="{FF2B5EF4-FFF2-40B4-BE49-F238E27FC236}">
                  <a16:creationId xmlns:a16="http://schemas.microsoft.com/office/drawing/2014/main" id="{31AB4F51-8421-26D1-E6E4-733759C29B99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6606" y="1104"/>
              <a:ext cx="6139" cy="63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Luyện</a:t>
              </a:r>
              <a:r>
                <a:rPr kumimoji="0" lang="en-US" altLang="zh-CN" sz="5400" b="1" i="0" u="none" strike="noStrike" kern="1200" cap="none" spc="0" normalizeH="0" baseline="0" noProof="0" dirty="0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viết</a:t>
              </a:r>
              <a:r>
                <a:rPr kumimoji="0" lang="en-US" altLang="zh-CN" sz="5400" b="1" i="0" u="none" strike="noStrike" kern="1200" cap="none" spc="0" normalizeH="0" baseline="0" noProof="0" dirty="0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từ</a:t>
              </a:r>
              <a:r>
                <a:rPr kumimoji="0" lang="en-US" altLang="zh-CN" sz="5400" b="1" i="0" u="none" strike="noStrike" kern="1200" cap="none" spc="0" normalizeH="0" baseline="0" noProof="0" dirty="0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khó</a:t>
              </a:r>
              <a:endParaRPr kumimoji="0" lang="zh-CN" altLang="en-US" sz="5400" b="1" i="0" u="none" strike="noStrike" kern="1200" cap="none" spc="0" normalizeH="0" baseline="0" noProof="0" dirty="0">
                <a:ln w="203200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A304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endParaRPr>
            </a:p>
          </p:txBody>
        </p:sp>
        <p:sp>
          <p:nvSpPr>
            <p:cNvPr id="9" name="文本框 51">
              <a:extLst>
                <a:ext uri="{FF2B5EF4-FFF2-40B4-BE49-F238E27FC236}">
                  <a16:creationId xmlns:a16="http://schemas.microsoft.com/office/drawing/2014/main" id="{8561A193-CC84-B209-47BD-61A512240E71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6606" y="1127"/>
              <a:ext cx="6139" cy="63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Luyện</a:t>
              </a:r>
              <a:r>
                <a:rPr kumimoji="0" lang="en-US" altLang="zh-CN" sz="5400" b="1" i="0" u="none" strike="noStrike" kern="1200" cap="none" spc="0" normalizeH="0" baseline="0" noProof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viết</a:t>
              </a:r>
              <a:r>
                <a:rPr kumimoji="0" lang="en-US" altLang="zh-CN" sz="5400" b="1" i="0" u="none" strike="noStrike" kern="1200" cap="none" spc="0" normalizeH="0" baseline="0" noProof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từ</a:t>
              </a:r>
              <a:r>
                <a:rPr kumimoji="0" lang="en-US" altLang="zh-CN" sz="5400" b="1" i="0" u="none" strike="noStrike" kern="1200" cap="none" spc="0" normalizeH="0" baseline="0" noProof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khó</a:t>
              </a:r>
              <a:endParaRPr kumimoji="0" lang="zh-CN" altLang="en-US" sz="5400" b="1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FFE74C"/>
                    </a:gs>
                    <a:gs pos="100000">
                      <a:srgbClr val="FFA956"/>
                    </a:gs>
                  </a:gsLst>
                  <a:lin ang="5400000" scaled="0"/>
                </a:gra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17780" y="1441450"/>
            <a:ext cx="12228195" cy="35471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2033" y="3917354"/>
            <a:ext cx="6041486" cy="3741220"/>
          </a:xfrm>
          <a:prstGeom prst="rect">
            <a:avLst/>
          </a:prstGeom>
        </p:spPr>
      </p:pic>
      <p:pic>
        <p:nvPicPr>
          <p:cNvPr id="66" name="图片 65" descr="图层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58231">
            <a:off x="6198789" y="450276"/>
            <a:ext cx="3333750" cy="723900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60000">
            <a:off x="342585" y="1583247"/>
            <a:ext cx="1060450" cy="3361055"/>
          </a:xfrm>
          <a:prstGeom prst="rect">
            <a:avLst/>
          </a:prstGeom>
        </p:spPr>
      </p:pic>
      <p:pic>
        <p:nvPicPr>
          <p:cNvPr id="52" name="图片 51" descr="组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168" y="635"/>
            <a:ext cx="9511665" cy="12217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19D55C-B4A8-B8F0-915C-F5868CCB64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8831" y="1232919"/>
            <a:ext cx="9437426" cy="3200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0934830"/>
      </p:ext>
    </p:ext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480182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448</Words>
  <Application>Microsoft Office PowerPoint</Application>
  <PresentationFormat>Widescreen</PresentationFormat>
  <Paragraphs>68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#9Slide05 SVNLobster</vt:lpstr>
      <vt:lpstr>Arial</vt:lpstr>
      <vt:lpstr>Calibri</vt:lpstr>
      <vt:lpstr>Calibri Light</vt:lpstr>
      <vt:lpstr>Cambria</vt:lpstr>
      <vt:lpstr>Times New Roman</vt:lpstr>
      <vt:lpstr>Vogue-ExtraBold</vt:lpstr>
      <vt:lpstr>Wingdings</vt:lpstr>
      <vt:lpstr>Office Theme</vt:lpstr>
      <vt:lpstr>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KhHuyen;KhanhHuyen</dc:creator>
  <cp:keywords>MangnonTeam;MNT</cp:keywords>
  <cp:lastModifiedBy>Dang Hoang Tung</cp:lastModifiedBy>
  <cp:revision>22</cp:revision>
  <dcterms:created xsi:type="dcterms:W3CDTF">2022-09-21T23:08:02Z</dcterms:created>
  <dcterms:modified xsi:type="dcterms:W3CDTF">2022-11-01T08:00:25Z</dcterms:modified>
</cp:coreProperties>
</file>