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57" r:id="rId4"/>
    <p:sldId id="276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670"/>
    <a:srgbClr val="FEEBE6"/>
    <a:srgbClr val="FCD7CE"/>
    <a:srgbClr val="DF8794"/>
    <a:srgbClr val="F9B5B2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>
        <p:scale>
          <a:sx n="50" d="100"/>
          <a:sy n="50" d="100"/>
        </p:scale>
        <p:origin x="1147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8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7" r:id="rId28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215401" y="1304983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1318" y="225688"/>
            <a:ext cx="9716856" cy="6809924"/>
            <a:chOff x="1141318" y="225688"/>
            <a:chExt cx="9716856" cy="68099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32" b="99110" l="0" r="99216">
                          <a14:foregroundMark x1="12353" y1="47626" x2="19412" y2="20326"/>
                          <a14:foregroundMark x1="14706" y1="33531" x2="12059" y2="45846"/>
                          <a14:foregroundMark x1="14020" y1="34125" x2="10882" y2="46884"/>
                          <a14:foregroundMark x1="23235" y1="27300" x2="78039" y2="82047"/>
                          <a14:foregroundMark x1="52353" y1="8160" x2="77451" y2="81306"/>
                          <a14:foregroundMark x1="19314" y1="24332" x2="24902" y2="28635"/>
                          <a14:foregroundMark x1="41373" y1="89021" x2="66667" y2="6825"/>
                          <a14:foregroundMark x1="30686" y1="9792" x2="30882" y2="88279"/>
                          <a14:foregroundMark x1="18137" y1="37092" x2="57745" y2="87834"/>
                          <a14:foregroundMark x1="33333" y1="12611" x2="86471" y2="37389"/>
                          <a14:foregroundMark x1="76765" y1="22107" x2="64020" y2="89318"/>
                          <a14:foregroundMark x1="39902" y1="13798" x2="38725" y2="87982"/>
                          <a14:foregroundMark x1="44216" y1="9792" x2="62745" y2="87240"/>
                          <a14:foregroundMark x1="63529" y1="10831" x2="82353" y2="47329"/>
                          <a14:foregroundMark x1="69510" y1="15579" x2="84706" y2="37389"/>
                          <a14:foregroundMark x1="13824" y1="32641" x2="10392" y2="49110"/>
                          <a14:foregroundMark x1="58137" y1="39021" x2="68824" y2="66766"/>
                          <a14:foregroundMark x1="40882" y1="19288" x2="47059" y2="4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18" y="225688"/>
              <a:ext cx="9716856" cy="642074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2532" y="951277"/>
              <a:ext cx="6974428" cy="608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7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75979" y="252289"/>
            <a:ext cx="11106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1533" y="1467374"/>
            <a:ext cx="10490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  <a:endParaRPr lang="vi-VN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màu sắc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cặp sách màu xanh da trời trông thật mát mắt.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hình dáng, kích thước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Quai cặp to bản, hơi cong cong để khi xách không bị đau tay.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hoạt động, công dụng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khi đóng, mở nắp cặp, tiếng “tách tách” của ổ khóa nghe thật vui tai.</a:t>
            </a:r>
          </a:p>
        </p:txBody>
      </p: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978400" y="2348089"/>
            <a:ext cx="6287911" cy="3973687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/>
          <p:cNvSpPr/>
          <p:nvPr/>
        </p:nvSpPr>
        <p:spPr>
          <a:xfrm>
            <a:off x="1828800" y="383822"/>
            <a:ext cx="5475111" cy="2528711"/>
          </a:xfrm>
          <a:prstGeom prst="cloud">
            <a:avLst/>
          </a:prstGeom>
          <a:solidFill>
            <a:srgbClr val="FEEBE6"/>
          </a:solidFill>
          <a:ln>
            <a:solidFill>
              <a:srgbClr val="DF8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222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26845" y="496713"/>
            <a:ext cx="7189526" cy="5238042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2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1950" algn="just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0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26845" y="496714"/>
            <a:ext cx="6250012" cy="4652230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ý hay.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814" y="576808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894" y="89145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0" y="0"/>
            <a:ext cx="3251199" cy="1332086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5364" y="1421231"/>
            <a:ext cx="4876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 là kho cổ tích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mãi mà không vơi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thần tiên trên trời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cỏ hoa dưới đất.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ong chăm làm mật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kiến khéo tha mồi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 bướm mải rong chơi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 sầu tài tấu nhạc.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0290" y="1394332"/>
            <a:ext cx="47132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chuyện chú mèo nhác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 rửa mặt bao giờ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chú gà làm thơ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 gật gù “thích thích”.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níu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7972" y="342877"/>
            <a:ext cx="1489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05198" y="272142"/>
            <a:ext cx="8111470" cy="4887687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4400" b="1" i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lang="en-GB" sz="4400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74445" y="620484"/>
            <a:ext cx="7189526" cy="4210755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GB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GB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đoan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2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5011" y="-176464"/>
            <a:ext cx="12865770" cy="689810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336" y="593778"/>
            <a:ext cx="4801685" cy="641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36737"/>
            <a:ext cx="11566359" cy="462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Biết cách quan sát đồ vật và viết đoạn văn khoảng 3-4 câu tả đồ vật theo gợi ý.</a:t>
            </a:r>
            <a:endParaRPr lang="en-GB" sz="36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Cảm nhận được tình yêu thương , sự quan tâm của các thành viên trong gia đình; biết thể hiện tình cảm của mình với người thân bằng những việc làm phù hợp.</a:t>
            </a:r>
            <a:endParaRPr lang="en-GB" sz="36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năng lực ngôn ngữ.</a:t>
            </a:r>
            <a:endParaRPr lang="en-GB" sz="36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GB" sz="2800" dirty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49177" y="538425"/>
            <a:ext cx="12929936" cy="385010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95" y="942393"/>
            <a:ext cx="1114445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215401" y="1304983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1318" y="225688"/>
            <a:ext cx="9716856" cy="6809924"/>
            <a:chOff x="1141318" y="225688"/>
            <a:chExt cx="9716856" cy="68099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32" b="99110" l="0" r="99216">
                          <a14:foregroundMark x1="12353" y1="47626" x2="19412" y2="20326"/>
                          <a14:foregroundMark x1="14706" y1="33531" x2="12059" y2="45846"/>
                          <a14:foregroundMark x1="14020" y1="34125" x2="10882" y2="46884"/>
                          <a14:foregroundMark x1="23235" y1="27300" x2="78039" y2="82047"/>
                          <a14:foregroundMark x1="52353" y1="8160" x2="77451" y2="81306"/>
                          <a14:foregroundMark x1="19314" y1="24332" x2="24902" y2="28635"/>
                          <a14:foregroundMark x1="41373" y1="89021" x2="66667" y2="6825"/>
                          <a14:foregroundMark x1="30686" y1="9792" x2="30882" y2="88279"/>
                          <a14:foregroundMark x1="18137" y1="37092" x2="57745" y2="87834"/>
                          <a14:foregroundMark x1="33333" y1="12611" x2="86471" y2="37389"/>
                          <a14:foregroundMark x1="76765" y1="22107" x2="64020" y2="89318"/>
                          <a14:foregroundMark x1="39902" y1="13798" x2="38725" y2="87982"/>
                          <a14:foregroundMark x1="44216" y1="9792" x2="62745" y2="87240"/>
                          <a14:foregroundMark x1="63529" y1="10831" x2="82353" y2="47329"/>
                          <a14:foregroundMark x1="69510" y1="15579" x2="84706" y2="37389"/>
                          <a14:foregroundMark x1="13824" y1="32641" x2="10392" y2="49110"/>
                          <a14:foregroundMark x1="58137" y1="39021" x2="68824" y2="66766"/>
                          <a14:foregroundMark x1="40882" y1="19288" x2="47059" y2="4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18" y="225688"/>
              <a:ext cx="9716856" cy="642074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2532" y="951277"/>
              <a:ext cx="6974428" cy="608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391" y="689697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3942" y="144379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một đồ vật trong tranh, ghi lại những điều đã quan sát được về đặc điểm của đồ vật.</a:t>
            </a:r>
          </a:p>
        </p:txBody>
      </p:sp>
      <p:pic>
        <p:nvPicPr>
          <p:cNvPr id="102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13" y="868385"/>
            <a:ext cx="2684212" cy="26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6" y="1460808"/>
            <a:ext cx="1652338" cy="16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22" y="1336801"/>
            <a:ext cx="1655511" cy="16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ật đật nga số 1| lật đậ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20" y="1307836"/>
            <a:ext cx="1805310" cy="18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ặp học sinh cấp 1 C-12-006 - META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09" y="1444739"/>
            <a:ext cx="1956775" cy="15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634530" y="3215454"/>
            <a:ext cx="2806793" cy="1328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788" y="3321828"/>
            <a:ext cx="4192358" cy="1254874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 6"/>
          <p:cNvSpPr/>
          <p:nvPr/>
        </p:nvSpPr>
        <p:spPr>
          <a:xfrm>
            <a:off x="7534707" y="3199385"/>
            <a:ext cx="4315346" cy="1377317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rgbClr val="DF8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ectangle 6"/>
          <p:cNvSpPr/>
          <p:nvPr/>
        </p:nvSpPr>
        <p:spPr>
          <a:xfrm>
            <a:off x="3719209" y="4778462"/>
            <a:ext cx="4848008" cy="1481852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0" u="sng" dirty="0" err="1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3200" b="1" i="0" u="sng" dirty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0" u="sng" dirty="0" err="1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3200" b="1" i="0" dirty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i="0" dirty="0">
              <a:solidFill>
                <a:srgbClr val="F4767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581" y="1353580"/>
            <a:ext cx="10997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4581" y="2384505"/>
            <a:ext cx="10997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581" y="2984543"/>
            <a:ext cx="109975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indent="358775" algn="just"/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GB" sz="2800" b="1" i="1" u="sng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2800" b="1" i="1" u="sng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50183" y="181836"/>
            <a:ext cx="3942518" cy="566057"/>
          </a:xfrm>
          <a:prstGeom prst="roundRect">
            <a:avLst/>
          </a:prstGeom>
          <a:solidFill>
            <a:srgbClr val="F47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78684"/>
              </p:ext>
            </p:extLst>
          </p:nvPr>
        </p:nvGraphicFramePr>
        <p:xfrm>
          <a:off x="519529" y="896822"/>
          <a:ext cx="10962504" cy="5301342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val="3949402090"/>
                    </a:ext>
                  </a:extLst>
                </a:gridCol>
                <a:gridCol w="2509274">
                  <a:extLst>
                    <a:ext uri="{9D8B030D-6E8A-4147-A177-3AD203B41FA5}">
                      <a16:colId xmlns:a16="http://schemas.microsoft.com/office/drawing/2014/main" val="2884251400"/>
                    </a:ext>
                  </a:extLst>
                </a:gridCol>
                <a:gridCol w="2971978">
                  <a:extLst>
                    <a:ext uri="{9D8B030D-6E8A-4147-A177-3AD203B41FA5}">
                      <a16:colId xmlns:a16="http://schemas.microsoft.com/office/drawing/2014/main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đạp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ngang người, gồm tay lái, yên xe, bàn đạp, giỏ xe, bánh xe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em di chuyển nhanh chóng hơn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 hồ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 lá cây, vàng, đỏ</a:t>
                      </a:r>
                      <a:endParaRPr lang="pt-BR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phía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chuông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9473977"/>
                  </a:ext>
                </a:extLst>
              </a:tr>
            </a:tbl>
          </a:graphicData>
        </a:graphic>
      </p:graphicFrame>
      <p:pic>
        <p:nvPicPr>
          <p:cNvPr id="1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2471056"/>
            <a:ext cx="1484311" cy="1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4602248"/>
            <a:ext cx="1428270" cy="14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1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42615"/>
              </p:ext>
            </p:extLst>
          </p:nvPr>
        </p:nvGraphicFramePr>
        <p:xfrm>
          <a:off x="519529" y="427679"/>
          <a:ext cx="10962504" cy="578829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val="394940209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288425140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đeo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Đựng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Lật đật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cam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to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gắn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 chơi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177937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chuột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ngộ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nghĩnh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mỗi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473977"/>
                  </a:ext>
                </a:extLst>
              </a:tr>
            </a:tbl>
          </a:graphicData>
        </a:graphic>
      </p:graphicFrame>
      <p:pic>
        <p:nvPicPr>
          <p:cNvPr id="5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7" y="4859381"/>
            <a:ext cx="1314249" cy="13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Lật đật nga số 1| lật đậ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77" y="3223721"/>
            <a:ext cx="1152335" cy="115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ặp học sinh cấp 1 C-12-006 - META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52" y="2173914"/>
            <a:ext cx="1200040" cy="9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893</Words>
  <Application>Microsoft Office PowerPoint</Application>
  <PresentationFormat>Widescreen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 Light</vt:lpstr>
      <vt:lpstr>Arial</vt:lpstr>
      <vt:lpstr>Calibri</vt:lpstr>
      <vt:lpstr>Times New Roman</vt:lpstr>
      <vt:lpstr>#9Slide05 Aphrodite Pro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Hoang Tung</cp:lastModifiedBy>
  <cp:revision>36</cp:revision>
  <dcterms:created xsi:type="dcterms:W3CDTF">2022-10-09T09:21:19Z</dcterms:created>
  <dcterms:modified xsi:type="dcterms:W3CDTF">2022-11-01T08:14:22Z</dcterms:modified>
</cp:coreProperties>
</file>