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5"/>
  </p:notesMasterIdLst>
  <p:sldIdLst>
    <p:sldId id="256" r:id="rId4"/>
    <p:sldId id="278" r:id="rId5"/>
    <p:sldId id="273" r:id="rId6"/>
    <p:sldId id="260" r:id="rId7"/>
    <p:sldId id="281" r:id="rId8"/>
    <p:sldId id="284" r:id="rId9"/>
    <p:sldId id="259" r:id="rId10"/>
    <p:sldId id="295" r:id="rId11"/>
    <p:sldId id="296" r:id="rId12"/>
    <p:sldId id="265" r:id="rId13"/>
    <p:sldId id="283" r:id="rId14"/>
    <p:sldId id="277" r:id="rId15"/>
    <p:sldId id="258" r:id="rId16"/>
    <p:sldId id="286" r:id="rId17"/>
    <p:sldId id="288" r:id="rId18"/>
    <p:sldId id="287" r:id="rId19"/>
    <p:sldId id="289" r:id="rId20"/>
    <p:sldId id="290" r:id="rId21"/>
    <p:sldId id="293" r:id="rId22"/>
    <p:sldId id="294" r:id="rId23"/>
    <p:sldId id="291" r:id="rId24"/>
  </p:sldIdLst>
  <p:sldSz cx="12192000" cy="6858000"/>
  <p:notesSz cx="6858000" cy="9144000"/>
  <p:embeddedFontLst>
    <p:embeddedFont>
      <p:font typeface="#9Slide07 HoneyCream"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6761"/>
    <a:srgbClr val="FDDACA"/>
    <a:srgbClr val="FFFFFF"/>
    <a:srgbClr val="459B97"/>
    <a:srgbClr val="155B55"/>
    <a:srgbClr val="CBD5CD"/>
    <a:srgbClr val="D69368"/>
    <a:srgbClr val="CA80B3"/>
    <a:srgbClr val="F685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610" y="41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28469-57B1-4DB9-ABFA-D1F3986AC666}"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1F1E-70C7-4EDF-BCC3-530D26A390E2}" type="slidenum">
              <a:rPr lang="en-US" smtClean="0"/>
              <a:t>‹#›</a:t>
            </a:fld>
            <a:endParaRPr lang="en-US"/>
          </a:p>
        </p:txBody>
      </p:sp>
    </p:spTree>
    <p:extLst>
      <p:ext uri="{BB962C8B-B14F-4D97-AF65-F5344CB8AC3E}">
        <p14:creationId xmlns:p14="http://schemas.microsoft.com/office/powerpoint/2010/main" val="351260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48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972AD2-3DA2-4624-A72D-8A4FD0558BD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06557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72AD2-3DA2-4624-A72D-8A4FD0558BD0}"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7616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972AD2-3DA2-4624-A72D-8A4FD0558BD0}"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49281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972AD2-3DA2-4624-A72D-8A4FD0558BD0}"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340640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2AD2-3DA2-4624-A72D-8A4FD0558BD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29706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2AD2-3DA2-4624-A72D-8A4FD0558BD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041065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2996569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91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57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917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293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972AD2-3DA2-4624-A72D-8A4FD0558BD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76714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78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80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30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5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973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1788774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812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92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2479855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94019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972AD2-3DA2-4624-A72D-8A4FD0558BD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20790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2318118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93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575193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56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3028008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66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232858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78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3688641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0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972AD2-3DA2-4624-A72D-8A4FD0558BD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547401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1075510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4097317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177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359306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207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1525315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46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2AD2-3DA2-4624-A72D-8A4FD0558BD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015581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972AD2-3DA2-4624-A72D-8A4FD0558BD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762260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972AD2-3DA2-4624-A72D-8A4FD0558BD0}"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885943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972AD2-3DA2-4624-A72D-8A4FD0558BD0}"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716890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972AD2-3DA2-4624-A72D-8A4FD0558BD0}"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64620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72AD2-3DA2-4624-A72D-8A4FD0558BD0}" type="datetimeFigureOut">
              <a:rPr lang="en-US" smtClean="0"/>
              <a:t>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D0745-DF71-464F-8A3E-714B2FA11B1B}" type="slidenum">
              <a:rPr lang="en-US" smtClean="0"/>
              <a:t>‹#›</a:t>
            </a:fld>
            <a:endParaRPr lang="en-US"/>
          </a:p>
        </p:txBody>
      </p:sp>
    </p:spTree>
    <p:extLst>
      <p:ext uri="{BB962C8B-B14F-4D97-AF65-F5344CB8AC3E}">
        <p14:creationId xmlns:p14="http://schemas.microsoft.com/office/powerpoint/2010/main" val="3350227034"/>
      </p:ext>
    </p:extLst>
  </p:cSld>
  <p:clrMap bg1="lt1" tx1="dk1" bg2="lt2" tx2="dk2" accent1="accent1" accent2="accent2" accent3="accent3" accent4="accent4" accent5="accent5" accent6="accent6" hlink="hlink" folHlink="folHlink"/>
  <p:sldLayoutIdLst>
    <p:sldLayoutId id="2147483649" r:id="rId1"/>
    <p:sldLayoutId id="2147483709" r:id="rId2"/>
    <p:sldLayoutId id="2147483699" r:id="rId3"/>
    <p:sldLayoutId id="2147483697"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3B945-FCF5-4F1D-89D2-95AD43312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227BB-E333-4765-9663-D90BBDB89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6D2E0-05F3-4A8A-8F82-1AD57430C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31A6F8-18C8-49B2-9056-7DBD0179B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2AC21D-A5BD-4008-8052-51FB76090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61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8" r:id="rId3"/>
    <p:sldLayoutId id="2147483707" r:id="rId4"/>
    <p:sldLayoutId id="2147483706" r:id="rId5"/>
    <p:sldLayoutId id="2147483705" r:id="rId6"/>
    <p:sldLayoutId id="2147483704" r:id="rId7"/>
    <p:sldLayoutId id="2147483703" r:id="rId8"/>
    <p:sldLayoutId id="2147483702" r:id="rId9"/>
    <p:sldLayoutId id="2147483698" r:id="rId10"/>
    <p:sldLayoutId id="2147483663" r:id="rId11"/>
    <p:sldLayoutId id="2147483664" r:id="rId12"/>
    <p:sldLayoutId id="2147483701" r:id="rId13"/>
    <p:sldLayoutId id="2147483665" r:id="rId14"/>
    <p:sldLayoutId id="2147483666" r:id="rId15"/>
    <p:sldLayoutId id="2147483700" r:id="rId16"/>
    <p:sldLayoutId id="2147483667" r:id="rId17"/>
    <p:sldLayoutId id="2147483668" r:id="rId18"/>
    <p:sldLayoutId id="2147483669" r:id="rId19"/>
    <p:sldLayoutId id="2147483670"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3B945-FCF5-4F1D-89D2-95AD43312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227BB-E333-4765-9663-D90BBDB89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6D2E0-05F3-4A8A-8F82-1AD57430C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31A6F8-18C8-49B2-9056-7DBD0179B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2AC21D-A5BD-4008-8052-51FB76090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571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8.png"/><Relationship Id="rId11" Type="http://schemas.openxmlformats.org/officeDocument/2006/relationships/image" Target="../media/image6.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5.png"/><Relationship Id="rId5" Type="http://schemas.microsoft.com/office/2007/relationships/hdphoto" Target="../media/hdphoto6.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6.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7" Type="http://schemas.microsoft.com/office/2007/relationships/hdphoto" Target="../media/hdphoto8.wdp"/><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5.png"/><Relationship Id="rId5" Type="http://schemas.microsoft.com/office/2007/relationships/hdphoto" Target="../media/hdphoto9.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5.png"/><Relationship Id="rId18" Type="http://schemas.openxmlformats.org/officeDocument/2006/relationships/image" Target="../media/image43.svg"/><Relationship Id="rId3" Type="http://schemas.openxmlformats.org/officeDocument/2006/relationships/image" Target="../media/image40.png"/><Relationship Id="rId21" Type="http://schemas.openxmlformats.org/officeDocument/2006/relationships/image" Target="../media/image46.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42.png"/><Relationship Id="rId2" Type="http://schemas.openxmlformats.org/officeDocument/2006/relationships/notesSlide" Target="../notesSlides/notesSlide1.xml"/><Relationship Id="rId16" Type="http://schemas.openxmlformats.org/officeDocument/2006/relationships/image" Target="../media/image8.svg"/><Relationship Id="rId20" Type="http://schemas.openxmlformats.org/officeDocument/2006/relationships/image" Target="../media/image45.svg"/><Relationship Id="rId1" Type="http://schemas.openxmlformats.org/officeDocument/2006/relationships/slideLayout" Target="../slideLayouts/slideLayout37.xml"/><Relationship Id="rId6" Type="http://schemas.openxmlformats.org/officeDocument/2006/relationships/image" Target="../media/image29.svg"/><Relationship Id="rId11" Type="http://schemas.openxmlformats.org/officeDocument/2006/relationships/image" Target="../media/image18.png"/><Relationship Id="rId5" Type="http://schemas.openxmlformats.org/officeDocument/2006/relationships/image" Target="../media/image28.png"/><Relationship Id="rId15" Type="http://schemas.openxmlformats.org/officeDocument/2006/relationships/image" Target="../media/image7.png"/><Relationship Id="rId10" Type="http://schemas.openxmlformats.org/officeDocument/2006/relationships/image" Target="../media/image21.svg"/><Relationship Id="rId19" Type="http://schemas.openxmlformats.org/officeDocument/2006/relationships/image" Target="../media/image44.png"/><Relationship Id="rId4" Type="http://schemas.openxmlformats.org/officeDocument/2006/relationships/image" Target="../media/image41.svg"/><Relationship Id="rId9" Type="http://schemas.openxmlformats.org/officeDocument/2006/relationships/image" Target="../media/image20.png"/><Relationship Id="rId1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8.png"/><Relationship Id="rId11" Type="http://schemas.openxmlformats.org/officeDocument/2006/relationships/image" Target="../media/image6.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172020" y="1276829"/>
            <a:ext cx="10341428" cy="1596838"/>
          </a:xfrm>
          <a:prstGeom prst="rect">
            <a:avLst/>
          </a:prstGeom>
        </p:spPr>
      </p:pic>
      <p:pic>
        <p:nvPicPr>
          <p:cNvPr id="14" name="Graphic 250">
            <a:extLst>
              <a:ext uri="{FF2B5EF4-FFF2-40B4-BE49-F238E27FC236}">
                <a16:creationId xmlns:a16="http://schemas.microsoft.com/office/drawing/2014/main" id="{0C1A9E3F-0B91-4C6B-BA0E-1D41EF3FA8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1726" y="-187303"/>
            <a:ext cx="2992831" cy="1402234"/>
          </a:xfrm>
          <a:prstGeom prst="rect">
            <a:avLst/>
          </a:prstGeom>
        </p:spPr>
      </p:pic>
      <p:pic>
        <p:nvPicPr>
          <p:cNvPr id="15" name="Graphic 255">
            <a:extLst>
              <a:ext uri="{FF2B5EF4-FFF2-40B4-BE49-F238E27FC236}">
                <a16:creationId xmlns:a16="http://schemas.microsoft.com/office/drawing/2014/main" id="{AB741FFB-1B3B-4FCC-B7F1-F2C6923646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38601" y="-187303"/>
            <a:ext cx="1566248" cy="1700498"/>
          </a:xfrm>
          <a:prstGeom prst="rect">
            <a:avLst/>
          </a:prstGeom>
        </p:spPr>
      </p:pic>
      <p:pic>
        <p:nvPicPr>
          <p:cNvPr id="19" name="Picture 18"/>
          <p:cNvPicPr>
            <a:picLocks noChangeAspect="1"/>
          </p:cNvPicPr>
          <p:nvPr/>
        </p:nvPicPr>
        <p:blipFill>
          <a:blip r:embed="rId8"/>
          <a:stretch>
            <a:fillRect/>
          </a:stretch>
        </p:blipFill>
        <p:spPr>
          <a:xfrm>
            <a:off x="4908573" y="-125405"/>
            <a:ext cx="2219136" cy="1926503"/>
          </a:xfrm>
          <a:prstGeom prst="rect">
            <a:avLst/>
          </a:prstGeom>
        </p:spPr>
      </p:pic>
      <p:pic>
        <p:nvPicPr>
          <p:cNvPr id="20" name="Picture 19"/>
          <p:cNvPicPr>
            <a:picLocks noChangeAspect="1"/>
          </p:cNvPicPr>
          <p:nvPr/>
        </p:nvPicPr>
        <p:blipFill>
          <a:blip r:embed="rId9"/>
          <a:stretch>
            <a:fillRect/>
          </a:stretch>
        </p:blipFill>
        <p:spPr>
          <a:xfrm>
            <a:off x="-355216" y="239021"/>
            <a:ext cx="4291956" cy="1274174"/>
          </a:xfrm>
          <a:prstGeom prst="rect">
            <a:avLst/>
          </a:prstGeom>
        </p:spPr>
      </p:pic>
    </p:spTree>
    <p:extLst>
      <p:ext uri="{BB962C8B-B14F-4D97-AF65-F5344CB8AC3E}">
        <p14:creationId xmlns:p14="http://schemas.microsoft.com/office/powerpoint/2010/main" val="136150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5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2"/>
                                        </p:tgtEl>
                                        <p:attrNameLst>
                                          <p:attrName>ppt_x</p:attrName>
                                          <p:attrName>ppt_y</p:attrName>
                                        </p:attrNameLst>
                                      </p:cBhvr>
                                    </p:animMotion>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endParaRPr>
          </a:p>
        </p:txBody>
      </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7" name="Group 6"/>
          <p:cNvGrpSpPr/>
          <p:nvPr/>
        </p:nvGrpSpPr>
        <p:grpSpPr>
          <a:xfrm>
            <a:off x="-3975103" y="20285"/>
            <a:ext cx="8026060" cy="8270772"/>
            <a:chOff x="-2768565" y="-54403"/>
            <a:chExt cx="8026060" cy="8270772"/>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768565" y="2074785"/>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35813" y="4791695"/>
            <a:ext cx="1090936" cy="511137"/>
          </a:xfrm>
          <a:prstGeom prst="rect">
            <a:avLst/>
          </a:prstGeom>
        </p:spPr>
      </p:pic>
      <p:pic>
        <p:nvPicPr>
          <p:cNvPr id="2" name="Picture 1"/>
          <p:cNvPicPr>
            <a:picLocks noChangeAspect="1"/>
          </p:cNvPicPr>
          <p:nvPr/>
        </p:nvPicPr>
        <p:blipFill>
          <a:blip r:embed="rId6"/>
          <a:stretch>
            <a:fillRect/>
          </a:stretch>
        </p:blipFill>
        <p:spPr>
          <a:xfrm>
            <a:off x="2849757" y="1252121"/>
            <a:ext cx="7979244" cy="1746217"/>
          </a:xfrm>
          <a:prstGeom prst="rect">
            <a:avLst/>
          </a:prstGeom>
        </p:spPr>
      </p:pic>
      <p:grpSp>
        <p:nvGrpSpPr>
          <p:cNvPr id="5" name="Group 4"/>
          <p:cNvGrpSpPr/>
          <p:nvPr/>
        </p:nvGrpSpPr>
        <p:grpSpPr>
          <a:xfrm>
            <a:off x="3201945" y="2894140"/>
            <a:ext cx="2699744" cy="2699744"/>
            <a:chOff x="4678132" y="3070615"/>
            <a:chExt cx="2699744" cy="2699744"/>
          </a:xfrm>
          <a:solidFill>
            <a:srgbClr val="CBD5CD"/>
          </a:solidFill>
        </p:grpSpPr>
        <p:sp>
          <p:nvSpPr>
            <p:cNvPr id="184" name="Graphic 200">
              <a:extLst>
                <a:ext uri="{FF2B5EF4-FFF2-40B4-BE49-F238E27FC236}">
                  <a16:creationId xmlns:a16="http://schemas.microsoft.com/office/drawing/2014/main" id="{DDF24249-78B1-4745-A2A5-62C47193BBCC}"/>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155B55"/>
                </a:solidFill>
                <a:effectLst/>
                <a:uLnTx/>
                <a:uFillTx/>
                <a:latin typeface="Calibri" panose="020F0502020204030204"/>
                <a:ea typeface="+mn-ea"/>
              </a:endParaRPr>
            </a:p>
          </p:txBody>
        </p:sp>
        <p:sp>
          <p:nvSpPr>
            <p:cNvPr id="4" name="Oval 3"/>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155B55"/>
                  </a:solidFill>
                </a:rPr>
                <a:t>Hì</a:t>
              </a:r>
              <a:r>
                <a:rPr lang="en-US" sz="4800" dirty="0">
                  <a:solidFill>
                    <a:srgbClr val="155B55"/>
                  </a:solidFill>
                </a:rPr>
                <a:t> </a:t>
              </a:r>
              <a:r>
                <a:rPr lang="en-US" sz="4800" dirty="0" err="1">
                  <a:solidFill>
                    <a:srgbClr val="155B55"/>
                  </a:solidFill>
                </a:rPr>
                <a:t>hụi</a:t>
              </a:r>
              <a:endParaRPr lang="en-US" sz="4800" dirty="0">
                <a:solidFill>
                  <a:srgbClr val="155B55"/>
                </a:solidFill>
              </a:endParaRPr>
            </a:p>
          </p:txBody>
        </p:sp>
      </p:grpSp>
      <p:grpSp>
        <p:nvGrpSpPr>
          <p:cNvPr id="91" name="Group 90"/>
          <p:cNvGrpSpPr/>
          <p:nvPr/>
        </p:nvGrpSpPr>
        <p:grpSpPr>
          <a:xfrm>
            <a:off x="5965676" y="4049030"/>
            <a:ext cx="2699744" cy="2699744"/>
            <a:chOff x="4678132" y="3070615"/>
            <a:chExt cx="2699744" cy="2699744"/>
          </a:xfrm>
          <a:solidFill>
            <a:srgbClr val="CBD5CD"/>
          </a:solidFill>
        </p:grpSpPr>
        <p:sp>
          <p:nvSpPr>
            <p:cNvPr id="92" name="Graphic 200">
              <a:extLst>
                <a:ext uri="{FF2B5EF4-FFF2-40B4-BE49-F238E27FC236}">
                  <a16:creationId xmlns:a16="http://schemas.microsoft.com/office/drawing/2014/main" id="{DDF24249-78B1-4745-A2A5-62C47193BBCC}"/>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155B55"/>
                </a:solidFill>
                <a:effectLst/>
                <a:uLnTx/>
                <a:uFillTx/>
                <a:latin typeface="Calibri" panose="020F0502020204030204"/>
                <a:ea typeface="+mn-ea"/>
              </a:endParaRPr>
            </a:p>
          </p:txBody>
        </p:sp>
        <p:sp>
          <p:nvSpPr>
            <p:cNvPr id="93" name="Oval 92"/>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155B55"/>
                  </a:solidFill>
                </a:rPr>
                <a:t>Đăm</a:t>
              </a:r>
              <a:r>
                <a:rPr lang="en-US" sz="4800" dirty="0">
                  <a:solidFill>
                    <a:srgbClr val="155B55"/>
                  </a:solidFill>
                </a:rPr>
                <a:t> </a:t>
              </a:r>
              <a:r>
                <a:rPr lang="en-US" sz="4800" dirty="0" err="1">
                  <a:solidFill>
                    <a:srgbClr val="155B55"/>
                  </a:solidFill>
                </a:rPr>
                <a:t>chiêu</a:t>
              </a:r>
              <a:endParaRPr lang="en-US" sz="4800" dirty="0">
                <a:solidFill>
                  <a:srgbClr val="155B55"/>
                </a:solidFill>
              </a:endParaRPr>
            </a:p>
          </p:txBody>
        </p:sp>
      </p:grpSp>
      <p:grpSp>
        <p:nvGrpSpPr>
          <p:cNvPr id="94" name="Group 93"/>
          <p:cNvGrpSpPr/>
          <p:nvPr/>
        </p:nvGrpSpPr>
        <p:grpSpPr>
          <a:xfrm>
            <a:off x="8642979" y="2894649"/>
            <a:ext cx="2699744" cy="2699744"/>
            <a:chOff x="4678132" y="3070615"/>
            <a:chExt cx="2699744" cy="2699744"/>
          </a:xfrm>
          <a:solidFill>
            <a:srgbClr val="CBD5CD"/>
          </a:solidFill>
        </p:grpSpPr>
        <p:sp>
          <p:nvSpPr>
            <p:cNvPr id="95" name="Graphic 200">
              <a:extLst>
                <a:ext uri="{FF2B5EF4-FFF2-40B4-BE49-F238E27FC236}">
                  <a16:creationId xmlns:a16="http://schemas.microsoft.com/office/drawing/2014/main" id="{DDF24249-78B1-4745-A2A5-62C47193BBCC}"/>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155B55"/>
                </a:solidFill>
                <a:effectLst/>
                <a:uLnTx/>
                <a:uFillTx/>
                <a:latin typeface="Calibri" panose="020F0502020204030204"/>
                <a:ea typeface="+mn-ea"/>
              </a:endParaRPr>
            </a:p>
          </p:txBody>
        </p:sp>
        <p:sp>
          <p:nvSpPr>
            <p:cNvPr id="96" name="Oval 95"/>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155B55"/>
                  </a:solidFill>
                </a:rPr>
                <a:t>Rơm</a:t>
              </a:r>
              <a:r>
                <a:rPr lang="en-US" sz="4800" dirty="0">
                  <a:solidFill>
                    <a:srgbClr val="155B55"/>
                  </a:solidFill>
                </a:rPr>
                <a:t> </a:t>
              </a:r>
              <a:r>
                <a:rPr lang="en-US" sz="4800" dirty="0" err="1">
                  <a:solidFill>
                    <a:srgbClr val="155B55"/>
                  </a:solidFill>
                </a:rPr>
                <a:t>rớm</a:t>
              </a:r>
              <a:endParaRPr lang="en-US" sz="4800" dirty="0">
                <a:solidFill>
                  <a:srgbClr val="155B55"/>
                </a:solidFill>
              </a:endParaRPr>
            </a:p>
          </p:txBody>
        </p:sp>
      </p:grpSp>
    </p:spTree>
    <p:extLst>
      <p:ext uri="{BB962C8B-B14F-4D97-AF65-F5344CB8AC3E}">
        <p14:creationId xmlns:p14="http://schemas.microsoft.com/office/powerpoint/2010/main" val="4515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1000"/>
                                        <p:tgtEl>
                                          <p:spTgt spid="91"/>
                                        </p:tgtEl>
                                      </p:cBhvr>
                                    </p:animEffect>
                                    <p:anim calcmode="lin" valueType="num">
                                      <p:cBhvr>
                                        <p:cTn id="15" dur="1000" fill="hold"/>
                                        <p:tgtEl>
                                          <p:spTgt spid="91"/>
                                        </p:tgtEl>
                                        <p:attrNameLst>
                                          <p:attrName>ppt_x</p:attrName>
                                        </p:attrNameLst>
                                      </p:cBhvr>
                                      <p:tavLst>
                                        <p:tav tm="0">
                                          <p:val>
                                            <p:strVal val="#ppt_x"/>
                                          </p:val>
                                        </p:tav>
                                        <p:tav tm="100000">
                                          <p:val>
                                            <p:strVal val="#ppt_x"/>
                                          </p:val>
                                        </p:tav>
                                      </p:tavLst>
                                    </p:anim>
                                    <p:anim calcmode="lin" valueType="num">
                                      <p:cBhvr>
                                        <p:cTn id="16"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1000"/>
                                        <p:tgtEl>
                                          <p:spTgt spid="94"/>
                                        </p:tgtEl>
                                      </p:cBhvr>
                                    </p:animEffect>
                                    <p:anim calcmode="lin" valueType="num">
                                      <p:cBhvr>
                                        <p:cTn id="22" dur="1000" fill="hold"/>
                                        <p:tgtEl>
                                          <p:spTgt spid="94"/>
                                        </p:tgtEl>
                                        <p:attrNameLst>
                                          <p:attrName>ppt_x</p:attrName>
                                        </p:attrNameLst>
                                      </p:cBhvr>
                                      <p:tavLst>
                                        <p:tav tm="0">
                                          <p:val>
                                            <p:strVal val="#ppt_x"/>
                                          </p:val>
                                        </p:tav>
                                        <p:tav tm="100000">
                                          <p:val>
                                            <p:strVal val="#ppt_x"/>
                                          </p:val>
                                        </p:tav>
                                      </p:tavLst>
                                    </p:anim>
                                    <p:anim calcmode="lin" valueType="num">
                                      <p:cBhvr>
                                        <p:cTn id="23"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08255248-DD14-4AF7-B247-9AEDCECA6E82}"/>
              </a:ext>
            </a:extLst>
          </p:cNvPr>
          <p:cNvGrpSpPr/>
          <p:nvPr/>
        </p:nvGrpSpPr>
        <p:grpSpPr>
          <a:xfrm flipH="1">
            <a:off x="910600" y="3859317"/>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16377">
            <a:off x="8846263" y="3857467"/>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07444">
            <a:off x="9720342" y="465196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325346" flipH="1">
            <a:off x="8600959" y="5067387"/>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0899" y="4961735"/>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64618" y="4011918"/>
            <a:ext cx="1712149" cy="802195"/>
          </a:xfrm>
          <a:prstGeom prst="rect">
            <a:avLst/>
          </a:prstGeom>
        </p:spPr>
      </p:pic>
      <p:pic>
        <p:nvPicPr>
          <p:cNvPr id="2" name="Picture 1"/>
          <p:cNvPicPr>
            <a:picLocks noChangeAspect="1"/>
          </p:cNvPicPr>
          <p:nvPr/>
        </p:nvPicPr>
        <p:blipFill>
          <a:blip r:embed="rId12"/>
          <a:stretch>
            <a:fillRect/>
          </a:stretch>
        </p:blipFill>
        <p:spPr>
          <a:xfrm>
            <a:off x="714968" y="1689383"/>
            <a:ext cx="11262310" cy="2871085"/>
          </a:xfrm>
          <a:prstGeom prst="rect">
            <a:avLst/>
          </a:prstGeom>
        </p:spPr>
      </p:pic>
    </p:spTree>
    <p:extLst>
      <p:ext uri="{BB962C8B-B14F-4D97-AF65-F5344CB8AC3E}">
        <p14:creationId xmlns:p14="http://schemas.microsoft.com/office/powerpoint/2010/main" val="370333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D93AB7C-6BE4-4BEA-8C23-737C7F96245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rot="10800000">
            <a:off x="-2" y="0"/>
            <a:ext cx="12192001" cy="1554480"/>
          </a:xfrm>
          <a:prstGeom prst="rect">
            <a:avLst/>
          </a:prstGeom>
        </p:spPr>
      </p:pic>
      <p:pic>
        <p:nvPicPr>
          <p:cNvPr id="13" name="Picture 12"/>
          <p:cNvPicPr>
            <a:picLocks noChangeAspect="1"/>
          </p:cNvPicPr>
          <p:nvPr/>
        </p:nvPicPr>
        <p:blipFill>
          <a:blip r:embed="rId4"/>
          <a:stretch>
            <a:fillRect/>
          </a:stretch>
        </p:blipFill>
        <p:spPr>
          <a:xfrm>
            <a:off x="3829735" y="-21750"/>
            <a:ext cx="5020209" cy="2255520"/>
          </a:xfrm>
          <a:prstGeom prst="rect">
            <a:avLst/>
          </a:prstGeom>
        </p:spPr>
      </p:pic>
      <p:grpSp>
        <p:nvGrpSpPr>
          <p:cNvPr id="19" name="Group 18"/>
          <p:cNvGrpSpPr/>
          <p:nvPr/>
        </p:nvGrpSpPr>
        <p:grpSpPr>
          <a:xfrm>
            <a:off x="243839" y="1841242"/>
            <a:ext cx="12191999" cy="5016758"/>
            <a:chOff x="636174" y="3996720"/>
            <a:chExt cx="12191999" cy="5016758"/>
          </a:xfrm>
        </p:grpSpPr>
        <p:sp>
          <p:nvSpPr>
            <p:cNvPr id="9" name="Rectangle 8"/>
            <p:cNvSpPr/>
            <p:nvPr/>
          </p:nvSpPr>
          <p:spPr>
            <a:xfrm>
              <a:off x="636174" y="3996720"/>
              <a:ext cx="12191999" cy="5016758"/>
            </a:xfrm>
            <a:prstGeom prst="rect">
              <a:avLst/>
            </a:prstGeom>
          </p:spPr>
          <p:txBody>
            <a:bodyPr wrap="square">
              <a:spAutoFit/>
            </a:bodyPr>
            <a:lstStyle/>
            <a:p>
              <a:r>
                <a:rPr lang="vi-VN" sz="3200" b="1" i="0" dirty="0">
                  <a:solidFill>
                    <a:schemeClr val="tx2">
                      <a:lumMod val="50000"/>
                    </a:schemeClr>
                  </a:solidFill>
                  <a:effectLst/>
                  <a:latin typeface="Cambria" panose="02040503050406030204" pitchFamily="18" charset="0"/>
                  <a:ea typeface="Cambria" panose="02040503050406030204" pitchFamily="18" charset="0"/>
                </a:rPr>
                <a:t>Câu 1</a:t>
              </a:r>
              <a:r>
                <a:rPr lang="en-US" sz="3200" b="1" dirty="0">
                  <a:solidFill>
                    <a:schemeClr val="tx2">
                      <a:lumMod val="50000"/>
                    </a:schemeClr>
                  </a:solidFill>
                  <a:latin typeface="Cambria" panose="02040503050406030204" pitchFamily="18" charset="0"/>
                  <a:ea typeface="Cambria" panose="02040503050406030204" pitchFamily="18" charset="0"/>
                </a:rPr>
                <a:t>. </a:t>
              </a:r>
              <a:r>
                <a:rPr lang="vi-VN" sz="3200" i="0" dirty="0">
                  <a:solidFill>
                    <a:srgbClr val="155B55"/>
                  </a:solidFill>
                  <a:effectLst/>
                  <a:latin typeface="Cambria" panose="02040503050406030204" pitchFamily="18" charset="0"/>
                  <a:ea typeface="Cambria" panose="02040503050406030204" pitchFamily="18" charset="0"/>
                </a:rPr>
                <a:t>Hai chị em đã viết gì trong tấm thiệp tặng bố?</a:t>
              </a:r>
            </a:p>
            <a:p>
              <a:r>
                <a:rPr lang="vi-VN" sz="3200" b="1" i="0" dirty="0">
                  <a:solidFill>
                    <a:schemeClr val="tx2">
                      <a:lumMod val="50000"/>
                    </a:schemeClr>
                  </a:solidFill>
                  <a:effectLst/>
                  <a:latin typeface="Cambria" panose="02040503050406030204" pitchFamily="18" charset="0"/>
                  <a:ea typeface="Cambria" panose="02040503050406030204" pitchFamily="18" charset="0"/>
                </a:rPr>
                <a:t>Câu 2</a:t>
              </a:r>
              <a:r>
                <a:rPr lang="en-US" sz="3200" b="1" dirty="0">
                  <a:solidFill>
                    <a:schemeClr val="tx2">
                      <a:lumMod val="50000"/>
                    </a:schemeClr>
                  </a:solidFill>
                  <a:latin typeface="Cambria" panose="02040503050406030204" pitchFamily="18" charset="0"/>
                  <a:ea typeface="Cambria" panose="02040503050406030204" pitchFamily="18" charset="0"/>
                </a:rPr>
                <a:t>. </a:t>
              </a:r>
              <a:r>
                <a:rPr lang="vi-VN" sz="3200" i="0" dirty="0">
                  <a:solidFill>
                    <a:srgbClr val="155B55"/>
                  </a:solidFill>
                  <a:effectLst/>
                  <a:latin typeface="Cambria" panose="02040503050406030204" pitchFamily="18" charset="0"/>
                  <a:ea typeface="Cambria" panose="02040503050406030204" pitchFamily="18" charset="0"/>
                </a:rPr>
                <a:t>Từ ngữ nào dưới đây thể hiện cảm xúc của bố khi nhận quà của hai chị em?</a:t>
              </a:r>
              <a:endParaRPr lang="en-US" sz="3200" i="0" dirty="0">
                <a:solidFill>
                  <a:srgbClr val="155B55"/>
                </a:solidFill>
                <a:effectLst/>
                <a:latin typeface="Cambria" panose="02040503050406030204" pitchFamily="18" charset="0"/>
                <a:ea typeface="Cambria" panose="02040503050406030204" pitchFamily="18" charset="0"/>
              </a:endParaRPr>
            </a:p>
            <a:p>
              <a:endParaRPr lang="en-US" sz="3200" dirty="0">
                <a:solidFill>
                  <a:srgbClr val="155B55"/>
                </a:solidFill>
                <a:latin typeface="Cambria" panose="02040503050406030204" pitchFamily="18" charset="0"/>
                <a:ea typeface="Cambria" panose="02040503050406030204" pitchFamily="18" charset="0"/>
              </a:endParaRPr>
            </a:p>
            <a:p>
              <a:endParaRPr lang="en-US" sz="3200" i="0" dirty="0">
                <a:solidFill>
                  <a:srgbClr val="155B55"/>
                </a:solidFill>
                <a:effectLst/>
                <a:latin typeface="Cambria" panose="02040503050406030204" pitchFamily="18" charset="0"/>
                <a:ea typeface="Cambria" panose="02040503050406030204" pitchFamily="18" charset="0"/>
              </a:endParaRPr>
            </a:p>
            <a:p>
              <a:endParaRPr lang="vi-VN" sz="3200" i="0" dirty="0">
                <a:solidFill>
                  <a:srgbClr val="155B55"/>
                </a:solidFill>
                <a:effectLst/>
                <a:latin typeface="Cambria" panose="02040503050406030204" pitchFamily="18" charset="0"/>
                <a:ea typeface="Cambria" panose="02040503050406030204" pitchFamily="18" charset="0"/>
              </a:endParaRPr>
            </a:p>
            <a:p>
              <a:r>
                <a:rPr lang="vi-VN" sz="3200" b="1" i="0" dirty="0">
                  <a:solidFill>
                    <a:schemeClr val="tx2">
                      <a:lumMod val="50000"/>
                    </a:schemeClr>
                  </a:solidFill>
                  <a:effectLst/>
                  <a:latin typeface="Cambria" panose="02040503050406030204" pitchFamily="18" charset="0"/>
                  <a:ea typeface="Cambria" panose="02040503050406030204" pitchFamily="18" charset="0"/>
                </a:rPr>
                <a:t>Câu 3</a:t>
              </a:r>
              <a:r>
                <a:rPr lang="en-US" sz="3200" b="1" dirty="0">
                  <a:solidFill>
                    <a:schemeClr val="tx2">
                      <a:lumMod val="50000"/>
                    </a:schemeClr>
                  </a:solidFill>
                  <a:latin typeface="Cambria" panose="02040503050406030204" pitchFamily="18" charset="0"/>
                  <a:ea typeface="Cambria" panose="02040503050406030204" pitchFamily="18" charset="0"/>
                </a:rPr>
                <a:t>. </a:t>
              </a:r>
              <a:r>
                <a:rPr lang="vi-VN" sz="3200" i="0" dirty="0">
                  <a:solidFill>
                    <a:srgbClr val="155B55"/>
                  </a:solidFill>
                  <a:effectLst/>
                  <a:latin typeface="Cambria" panose="02040503050406030204" pitchFamily="18" charset="0"/>
                  <a:ea typeface="Cambria" panose="02040503050406030204" pitchFamily="18" charset="0"/>
                </a:rPr>
                <a:t>Vì sao bố rất vui khi nhận quà mà người chị lại rơm rớm nước mắt?</a:t>
              </a:r>
            </a:p>
            <a:p>
              <a:r>
                <a:rPr lang="vi-VN" sz="3200" b="1" i="0" dirty="0">
                  <a:solidFill>
                    <a:schemeClr val="tx2">
                      <a:lumMod val="50000"/>
                    </a:schemeClr>
                  </a:solidFill>
                  <a:effectLst/>
                  <a:latin typeface="Cambria" panose="02040503050406030204" pitchFamily="18" charset="0"/>
                  <a:ea typeface="Cambria" panose="02040503050406030204" pitchFamily="18" charset="0"/>
                </a:rPr>
                <a:t>Câu 4</a:t>
              </a:r>
              <a:r>
                <a:rPr lang="en-US" sz="3200" b="1" dirty="0">
                  <a:solidFill>
                    <a:schemeClr val="tx2">
                      <a:lumMod val="50000"/>
                    </a:schemeClr>
                  </a:solidFill>
                  <a:latin typeface="Cambria" panose="02040503050406030204" pitchFamily="18" charset="0"/>
                  <a:ea typeface="Cambria" panose="02040503050406030204" pitchFamily="18" charset="0"/>
                </a:rPr>
                <a:t>. </a:t>
              </a:r>
              <a:r>
                <a:rPr lang="vi-VN" sz="3200" i="0" dirty="0">
                  <a:solidFill>
                    <a:srgbClr val="155B55"/>
                  </a:solidFill>
                  <a:effectLst/>
                  <a:latin typeface="Cambria" panose="02040503050406030204" pitchFamily="18" charset="0"/>
                  <a:ea typeface="Cambria" panose="02040503050406030204" pitchFamily="18" charset="0"/>
                </a:rPr>
                <a:t>Bố đã làm gì để hai chị em cảm thấy rất vui?</a:t>
              </a:r>
            </a:p>
            <a:p>
              <a:r>
                <a:rPr lang="vi-VN" sz="3200" b="1" i="0" dirty="0">
                  <a:solidFill>
                    <a:schemeClr val="tx2">
                      <a:lumMod val="50000"/>
                    </a:schemeClr>
                  </a:solidFill>
                  <a:effectLst/>
                  <a:latin typeface="Cambria" panose="02040503050406030204" pitchFamily="18" charset="0"/>
                  <a:ea typeface="Cambria" panose="02040503050406030204" pitchFamily="18" charset="0"/>
                </a:rPr>
                <a:t>Câu 5</a:t>
              </a:r>
              <a:r>
                <a:rPr lang="en-US" sz="3200" b="1" dirty="0">
                  <a:solidFill>
                    <a:schemeClr val="tx2">
                      <a:lumMod val="50000"/>
                    </a:schemeClr>
                  </a:solidFill>
                  <a:latin typeface="Cambria" panose="02040503050406030204" pitchFamily="18" charset="0"/>
                  <a:ea typeface="Cambria" panose="02040503050406030204" pitchFamily="18" charset="0"/>
                </a:rPr>
                <a:t>. </a:t>
              </a:r>
              <a:r>
                <a:rPr lang="vi-VN" sz="3200" i="0" dirty="0">
                  <a:solidFill>
                    <a:srgbClr val="155B55"/>
                  </a:solidFill>
                  <a:effectLst/>
                  <a:latin typeface="Cambria" panose="02040503050406030204" pitchFamily="18" charset="0"/>
                  <a:ea typeface="Cambria" panose="02040503050406030204" pitchFamily="18" charset="0"/>
                </a:rPr>
                <a:t>Em thích nhất chi tiết nào trong câu chuyện trên? Vì sao?</a:t>
              </a:r>
            </a:p>
          </p:txBody>
        </p:sp>
        <p:sp>
          <p:nvSpPr>
            <p:cNvPr id="14" name="Rounded Rectangle 13"/>
            <p:cNvSpPr/>
            <p:nvPr/>
          </p:nvSpPr>
          <p:spPr>
            <a:xfrm>
              <a:off x="3943252" y="5255653"/>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a. băn khoăn</a:t>
              </a:r>
            </a:p>
          </p:txBody>
        </p:sp>
        <p:sp>
          <p:nvSpPr>
            <p:cNvPr id="15" name="Rounded Rectangle 14"/>
            <p:cNvSpPr/>
            <p:nvPr/>
          </p:nvSpPr>
          <p:spPr>
            <a:xfrm>
              <a:off x="7662727" y="5251987"/>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b. đăm chiêu</a:t>
              </a:r>
            </a:p>
          </p:txBody>
        </p:sp>
        <p:sp>
          <p:nvSpPr>
            <p:cNvPr id="16" name="Rounded Rectangle 15"/>
            <p:cNvSpPr/>
            <p:nvPr/>
          </p:nvSpPr>
          <p:spPr>
            <a:xfrm>
              <a:off x="3943253" y="6117179"/>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155B55"/>
                  </a:solidFill>
                  <a:latin typeface="Cambria" panose="02040503050406030204" pitchFamily="18" charset="0"/>
                  <a:ea typeface="Cambria" panose="02040503050406030204" pitchFamily="18" charset="0"/>
                </a:rPr>
                <a:t>  </a:t>
              </a:r>
              <a:r>
                <a:rPr lang="vi-VN" sz="3200" dirty="0">
                  <a:solidFill>
                    <a:srgbClr val="155B55"/>
                  </a:solidFill>
                  <a:latin typeface="Cambria" panose="02040503050406030204" pitchFamily="18" charset="0"/>
                  <a:ea typeface="Cambria" panose="02040503050406030204" pitchFamily="18" charset="0"/>
                </a:rPr>
                <a:t>c. hồi hộp</a:t>
              </a:r>
            </a:p>
          </p:txBody>
        </p:sp>
        <p:sp>
          <p:nvSpPr>
            <p:cNvPr id="17" name="Rounded Rectangle 16"/>
            <p:cNvSpPr/>
            <p:nvPr/>
          </p:nvSpPr>
          <p:spPr>
            <a:xfrm>
              <a:off x="7662728" y="6112759"/>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d. ngạc nhiên</a:t>
              </a:r>
            </a:p>
          </p:txBody>
        </p:sp>
      </p:grpSp>
    </p:spTree>
    <p:extLst>
      <p:ext uri="{BB962C8B-B14F-4D97-AF65-F5344CB8AC3E}">
        <p14:creationId xmlns:p14="http://schemas.microsoft.com/office/powerpoint/2010/main" val="332318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64920" y="421781"/>
            <a:ext cx="9839201" cy="5509200"/>
          </a:xfrm>
          <a:prstGeom prst="rect">
            <a:avLst/>
          </a:prstGeom>
          <a:solidFill>
            <a:srgbClr val="FDDACA"/>
          </a:solidFill>
        </p:spPr>
        <p:txBody>
          <a:bodyPr wrap="square">
            <a:spAutoFit/>
          </a:bodyPr>
          <a:lstStyle/>
          <a:p>
            <a:pPr algn="just"/>
            <a:endParaRPr lang="en-US" sz="3200" b="1" i="0" dirty="0">
              <a:solidFill>
                <a:srgbClr val="459B97"/>
              </a:solidFill>
              <a:effectLst/>
              <a:latin typeface="Cambria" panose="02040503050406030204" pitchFamily="18" charset="0"/>
              <a:ea typeface="Cambria" panose="02040503050406030204" pitchFamily="18" charset="0"/>
            </a:endParaRPr>
          </a:p>
          <a:p>
            <a:pPr algn="just"/>
            <a:endParaRPr lang="en-US" sz="3200" b="1" dirty="0">
              <a:solidFill>
                <a:srgbClr val="459B97"/>
              </a:solidFill>
              <a:latin typeface="Cambria" panose="02040503050406030204" pitchFamily="18" charset="0"/>
              <a:ea typeface="Cambria" panose="02040503050406030204" pitchFamily="18" charset="0"/>
            </a:endParaRPr>
          </a:p>
          <a:p>
            <a:pPr algn="just"/>
            <a:endParaRPr lang="en-US" sz="3200" b="1" i="0" dirty="0">
              <a:solidFill>
                <a:srgbClr val="459B97"/>
              </a:solidFill>
              <a:effectLst/>
              <a:latin typeface="Cambria" panose="02040503050406030204" pitchFamily="18" charset="0"/>
              <a:ea typeface="Cambria" panose="02040503050406030204" pitchFamily="18" charset="0"/>
            </a:endParaRPr>
          </a:p>
          <a:p>
            <a:pPr algn="just"/>
            <a:endParaRPr lang="en-US" sz="3200" b="1"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vi-VN" sz="3200" b="0" i="0" dirty="0">
              <a:solidFill>
                <a:srgbClr val="459B97"/>
              </a:solidFill>
              <a:effectLst/>
              <a:latin typeface="Cambria" panose="02040503050406030204" pitchFamily="18" charset="0"/>
              <a:ea typeface="Cambria" panose="02040503050406030204" pitchFamily="18" charset="0"/>
            </a:endParaRPr>
          </a:p>
        </p:txBody>
      </p:sp>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9891" b="93811" l="28823" r="89988">
                        <a14:backgroundMark x1="33010" y1="42900" x2="20328" y2="60680"/>
                        <a14:backgroundMark x1="33677" y1="31796" x2="18143" y2="53823"/>
                        <a14:backgroundMark x1="34769" y1="24697" x2="24333" y2="54915"/>
                        <a14:backgroundMark x1="41019" y1="26032" x2="32342" y2="45995"/>
                      </a14:backgroundRemoval>
                    </a14:imgEffect>
                  </a14:imgLayer>
                </a14:imgProps>
              </a:ext>
              <a:ext uri="{28A0092B-C50C-407E-A947-70E740481C1C}">
                <a14:useLocalDpi xmlns:a14="http://schemas.microsoft.com/office/drawing/2010/main" val="0"/>
              </a:ext>
            </a:extLst>
          </a:blip>
          <a:stretch>
            <a:fillRect/>
          </a:stretch>
        </p:blipFill>
        <p:spPr>
          <a:xfrm>
            <a:off x="7421048" y="2434154"/>
            <a:ext cx="4653735" cy="4653735"/>
          </a:xfrm>
          <a:prstGeom prst="rect">
            <a:avLst/>
          </a:prstGeom>
        </p:spPr>
      </p:pic>
      <p:grpSp>
        <p:nvGrpSpPr>
          <p:cNvPr id="7" name="Group 6"/>
          <p:cNvGrpSpPr/>
          <p:nvPr/>
        </p:nvGrpSpPr>
        <p:grpSpPr>
          <a:xfrm rot="20565164" flipH="1">
            <a:off x="-82946" y="55707"/>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82934" y="2615537"/>
              <a:ext cx="1979915" cy="927652"/>
            </a:xfrm>
            <a:prstGeom prst="rect">
              <a:avLst/>
            </a:prstGeom>
          </p:spPr>
        </p:pic>
      </p:grpSp>
      <p:sp>
        <p:nvSpPr>
          <p:cNvPr id="5" name="Rectangle 4"/>
          <p:cNvSpPr/>
          <p:nvPr/>
        </p:nvSpPr>
        <p:spPr>
          <a:xfrm>
            <a:off x="1112833" y="371836"/>
            <a:ext cx="8808407" cy="1200329"/>
          </a:xfrm>
          <a:prstGeom prst="rect">
            <a:avLst/>
          </a:prstGeom>
        </p:spPr>
        <p:txBody>
          <a:bodyPr wrap="square">
            <a:spAutoFit/>
          </a:bodyPr>
          <a:lstStyle/>
          <a:p>
            <a:pPr lvl="0"/>
            <a:r>
              <a:rPr lang="vi-VN" sz="3600" b="1" dirty="0">
                <a:solidFill>
                  <a:schemeClr val="accent1">
                    <a:lumMod val="50000"/>
                  </a:schemeClr>
                </a:solidFill>
                <a:latin typeface="Cambria" panose="02040503050406030204" pitchFamily="18" charset="0"/>
                <a:ea typeface="Cambria" panose="02040503050406030204" pitchFamily="18" charset="0"/>
              </a:rPr>
              <a:t>Câu 1</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vi-VN" sz="3600" b="1" dirty="0">
                <a:solidFill>
                  <a:schemeClr val="accent1">
                    <a:lumMod val="50000"/>
                  </a:schemeClr>
                </a:solidFill>
                <a:latin typeface="Cambria" panose="02040503050406030204" pitchFamily="18" charset="0"/>
                <a:ea typeface="Cambria" panose="02040503050406030204" pitchFamily="18" charset="0"/>
              </a:rPr>
              <a:t>Hai chị em đã viết gì trong tấm thiệp tặng bố?</a:t>
            </a:r>
          </a:p>
        </p:txBody>
      </p:sp>
      <p:sp>
        <p:nvSpPr>
          <p:cNvPr id="46" name="Rectangle 45"/>
          <p:cNvSpPr/>
          <p:nvPr/>
        </p:nvSpPr>
        <p:spPr>
          <a:xfrm>
            <a:off x="613809" y="1697622"/>
            <a:ext cx="9141456" cy="4031873"/>
          </a:xfrm>
          <a:prstGeom prst="rect">
            <a:avLst/>
          </a:prstGeom>
        </p:spPr>
        <p:txBody>
          <a:bodyPr wrap="square">
            <a:spAutoFit/>
          </a:bodyPr>
          <a:lstStyle/>
          <a:p>
            <a:pPr lvl="0" algn="just"/>
            <a:r>
              <a:rPr lang="vi-VN" sz="3200" b="1" dirty="0">
                <a:solidFill>
                  <a:srgbClr val="F16761"/>
                </a:solidFill>
                <a:latin typeface="Cambria" panose="02040503050406030204" pitchFamily="18" charset="0"/>
                <a:ea typeface="Cambria" panose="02040503050406030204" pitchFamily="18" charset="0"/>
              </a:rPr>
              <a:t>Hai chị em đã viết ra những điểm tốt và cả điểm chưa tốt của bố, cụ thể là:</a:t>
            </a:r>
          </a:p>
          <a:p>
            <a:pPr lvl="0" algn="just"/>
            <a:r>
              <a:rPr lang="vi-VN" sz="3200" dirty="0">
                <a:solidFill>
                  <a:srgbClr val="F16761"/>
                </a:solidFill>
                <a:latin typeface="Cambria" panose="02040503050406030204" pitchFamily="18" charset="0"/>
                <a:ea typeface="Cambria" panose="02040503050406030204" pitchFamily="18" charset="0"/>
              </a:rPr>
              <a:t>- Tính rất hiền</a:t>
            </a:r>
          </a:p>
          <a:p>
            <a:pPr lvl="0" algn="just"/>
            <a:r>
              <a:rPr lang="vi-VN" sz="3200" dirty="0">
                <a:solidFill>
                  <a:srgbClr val="F16761"/>
                </a:solidFill>
                <a:latin typeface="Cambria" panose="02040503050406030204" pitchFamily="18" charset="0"/>
                <a:ea typeface="Cambria" panose="02040503050406030204" pitchFamily="18" charset="0"/>
              </a:rPr>
              <a:t>- Nói rất to</a:t>
            </a:r>
          </a:p>
          <a:p>
            <a:pPr lvl="0" algn="just"/>
            <a:r>
              <a:rPr lang="vi-VN" sz="3200" dirty="0">
                <a:solidFill>
                  <a:srgbClr val="F16761"/>
                </a:solidFill>
                <a:latin typeface="Cambria" panose="02040503050406030204" pitchFamily="18" charset="0"/>
                <a:ea typeface="Cambria" panose="02040503050406030204" pitchFamily="18" charset="0"/>
              </a:rPr>
              <a:t>- Ngủ rất nhanh</a:t>
            </a:r>
          </a:p>
          <a:p>
            <a:pPr lvl="0" algn="just"/>
            <a:r>
              <a:rPr lang="vi-VN" sz="3200" dirty="0">
                <a:solidFill>
                  <a:srgbClr val="F16761"/>
                </a:solidFill>
                <a:latin typeface="Cambria" panose="02040503050406030204" pitchFamily="18" charset="0"/>
                <a:ea typeface="Cambria" panose="02040503050406030204" pitchFamily="18" charset="0"/>
              </a:rPr>
              <a:t>- Ghét nói dối</a:t>
            </a:r>
          </a:p>
          <a:p>
            <a:pPr lvl="0" algn="just"/>
            <a:r>
              <a:rPr lang="vi-VN" sz="3200" dirty="0">
                <a:solidFill>
                  <a:srgbClr val="F16761"/>
                </a:solidFill>
                <a:latin typeface="Cambria" panose="02040503050406030204" pitchFamily="18" charset="0"/>
                <a:ea typeface="Cambria" panose="02040503050406030204" pitchFamily="18" charset="0"/>
              </a:rPr>
              <a:t>- Nấu ăn không ngon</a:t>
            </a:r>
          </a:p>
          <a:p>
            <a:pPr lvl="0" algn="just"/>
            <a:r>
              <a:rPr lang="en-US" sz="3200" dirty="0">
                <a:solidFill>
                  <a:srgbClr val="F16761"/>
                </a:solidFill>
                <a:latin typeface="Cambria" panose="02040503050406030204" pitchFamily="18" charset="0"/>
                <a:ea typeface="Cambria" panose="02040503050406030204" pitchFamily="18" charset="0"/>
              </a:rPr>
              <a:t>- </a:t>
            </a:r>
            <a:r>
              <a:rPr lang="vi-VN" sz="3200" dirty="0">
                <a:solidFill>
                  <a:srgbClr val="F16761"/>
                </a:solidFill>
                <a:latin typeface="Cambria" panose="02040503050406030204" pitchFamily="18" charset="0"/>
                <a:ea typeface="Cambria" panose="02040503050406030204" pitchFamily="18" charset="0"/>
              </a:rPr>
              <a:t>Yêu mẹ</a:t>
            </a:r>
            <a:endParaRPr lang="en-US" sz="3200" dirty="0">
              <a:solidFill>
                <a:srgbClr val="F1676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51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raphic 170">
            <a:extLst>
              <a:ext uri="{FF2B5EF4-FFF2-40B4-BE49-F238E27FC236}">
                <a16:creationId xmlns:a16="http://schemas.microsoft.com/office/drawing/2014/main" id="{26F52147-B8C0-4B0E-A126-B0C604C3AA72}"/>
              </a:ext>
            </a:extLst>
          </p:cNvPr>
          <p:cNvSpPr/>
          <p:nvPr/>
        </p:nvSpPr>
        <p:spPr>
          <a:xfrm>
            <a:off x="1184993" y="3116363"/>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Rectangle 9"/>
          <p:cNvSpPr/>
          <p:nvPr/>
        </p:nvSpPr>
        <p:spPr>
          <a:xfrm>
            <a:off x="2220266" y="1097100"/>
            <a:ext cx="9562669" cy="5509200"/>
          </a:xfrm>
          <a:prstGeom prst="rect">
            <a:avLst/>
          </a:prstGeom>
          <a:solidFill>
            <a:srgbClr val="FDDACA"/>
          </a:solidFill>
        </p:spPr>
        <p:txBody>
          <a:bodyPr wrap="square">
            <a:spAutoFit/>
          </a:bodyPr>
          <a:lstStyle/>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p:txBody>
      </p:sp>
      <p:grpSp>
        <p:nvGrpSpPr>
          <p:cNvPr id="4" name="Group 3"/>
          <p:cNvGrpSpPr/>
          <p:nvPr/>
        </p:nvGrpSpPr>
        <p:grpSpPr>
          <a:xfrm>
            <a:off x="-600235" y="2196822"/>
            <a:ext cx="4574819" cy="5537107"/>
            <a:chOff x="-600235" y="2196822"/>
            <a:chExt cx="4574819" cy="5537107"/>
          </a:xfrm>
        </p:grpSpPr>
        <p:grpSp>
          <p:nvGrpSpPr>
            <p:cNvPr id="8" name="Group 7"/>
            <p:cNvGrpSpPr/>
            <p:nvPr/>
          </p:nvGrpSpPr>
          <p:grpSpPr>
            <a:xfrm>
              <a:off x="411128" y="219682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5996" b="89945" l="9994" r="89945"/>
                      </a14:imgEffect>
                    </a14:imgLayer>
                  </a14:imgProps>
                </a:ext>
                <a:ext uri="{28A0092B-C50C-407E-A947-70E740481C1C}">
                  <a14:useLocalDpi xmlns:a14="http://schemas.microsoft.com/office/drawing/2010/main" val="0"/>
                </a:ext>
              </a:extLst>
            </a:blip>
            <a:stretch>
              <a:fillRect/>
            </a:stretch>
          </p:blipFill>
          <p:spPr>
            <a:xfrm flipH="1">
              <a:off x="-600235" y="3159110"/>
              <a:ext cx="4574819" cy="4574819"/>
            </a:xfrm>
            <a:prstGeom prst="rect">
              <a:avLst/>
            </a:prstGeom>
          </p:spPr>
        </p:pic>
      </p:grpSp>
      <p:grpSp>
        <p:nvGrpSpPr>
          <p:cNvPr id="7" name="Group 6"/>
          <p:cNvGrpSpPr/>
          <p:nvPr/>
        </p:nvGrpSpPr>
        <p:grpSpPr>
          <a:xfrm flipH="1">
            <a:off x="952054" y="768553"/>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82934" y="2615537"/>
              <a:ext cx="1979915" cy="927652"/>
            </a:xfrm>
            <a:prstGeom prst="rect">
              <a:avLst/>
            </a:prstGeom>
          </p:spPr>
        </p:pic>
      </p:grpSp>
      <p:sp>
        <p:nvSpPr>
          <p:cNvPr id="5" name="Rectangle 4"/>
          <p:cNvSpPr/>
          <p:nvPr/>
        </p:nvSpPr>
        <p:spPr>
          <a:xfrm>
            <a:off x="2274105" y="1200975"/>
            <a:ext cx="9677400" cy="1200329"/>
          </a:xfrm>
          <a:prstGeom prst="rect">
            <a:avLst/>
          </a:prstGeom>
        </p:spPr>
        <p:txBody>
          <a:bodyPr wrap="square">
            <a:spAutoFit/>
          </a:bodyPr>
          <a:lstStyle/>
          <a:p>
            <a:r>
              <a:rPr lang="vi-VN" sz="3600" b="1" i="0" dirty="0">
                <a:solidFill>
                  <a:schemeClr val="accent1">
                    <a:lumMod val="50000"/>
                  </a:schemeClr>
                </a:solidFill>
                <a:effectLst/>
                <a:latin typeface="Cambria" panose="02040503050406030204" pitchFamily="18" charset="0"/>
                <a:ea typeface="Cambria" panose="02040503050406030204" pitchFamily="18" charset="0"/>
              </a:rPr>
              <a:t>Câu 2</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vi-VN" sz="3600" b="1" i="0" dirty="0">
                <a:solidFill>
                  <a:schemeClr val="accent1">
                    <a:lumMod val="50000"/>
                  </a:schemeClr>
                </a:solidFill>
                <a:effectLst/>
                <a:latin typeface="Cambria" panose="02040503050406030204" pitchFamily="18" charset="0"/>
                <a:ea typeface="Cambria" panose="02040503050406030204" pitchFamily="18" charset="0"/>
              </a:rPr>
              <a:t>Từ ngữ nào dưới đây thể hiện cảm xúc của bố khi nhận quà của hai chị em?</a:t>
            </a:r>
            <a:endParaRPr lang="en-US" sz="3600" b="1" i="0" dirty="0">
              <a:solidFill>
                <a:schemeClr val="accent1">
                  <a:lumMod val="50000"/>
                </a:schemeClr>
              </a:solidFill>
              <a:effectLst/>
              <a:latin typeface="Cambria" panose="02040503050406030204" pitchFamily="18" charset="0"/>
              <a:ea typeface="Cambria" panose="02040503050406030204" pitchFamily="18" charset="0"/>
            </a:endParaRPr>
          </a:p>
        </p:txBody>
      </p:sp>
      <p:sp>
        <p:nvSpPr>
          <p:cNvPr id="53" name="Rounded Rectangle 52"/>
          <p:cNvSpPr/>
          <p:nvPr/>
        </p:nvSpPr>
        <p:spPr>
          <a:xfrm>
            <a:off x="4073173" y="3370002"/>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a. băn khoăn</a:t>
            </a:r>
          </a:p>
        </p:txBody>
      </p:sp>
      <p:sp>
        <p:nvSpPr>
          <p:cNvPr id="54" name="Rounded Rectangle 53"/>
          <p:cNvSpPr/>
          <p:nvPr/>
        </p:nvSpPr>
        <p:spPr>
          <a:xfrm>
            <a:off x="7792648" y="3366336"/>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b. đăm chiêu</a:t>
            </a:r>
          </a:p>
        </p:txBody>
      </p:sp>
      <p:sp>
        <p:nvSpPr>
          <p:cNvPr id="55" name="Rounded Rectangle 54"/>
          <p:cNvSpPr/>
          <p:nvPr/>
        </p:nvSpPr>
        <p:spPr>
          <a:xfrm>
            <a:off x="4073174" y="4231528"/>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155B55"/>
                </a:solidFill>
                <a:latin typeface="Cambria" panose="02040503050406030204" pitchFamily="18" charset="0"/>
                <a:ea typeface="Cambria" panose="02040503050406030204" pitchFamily="18" charset="0"/>
              </a:rPr>
              <a:t>  </a:t>
            </a:r>
            <a:r>
              <a:rPr lang="vi-VN" sz="3200" dirty="0">
                <a:solidFill>
                  <a:srgbClr val="155B55"/>
                </a:solidFill>
                <a:latin typeface="Cambria" panose="02040503050406030204" pitchFamily="18" charset="0"/>
                <a:ea typeface="Cambria" panose="02040503050406030204" pitchFamily="18" charset="0"/>
              </a:rPr>
              <a:t>c. hồi hộp</a:t>
            </a:r>
          </a:p>
        </p:txBody>
      </p:sp>
      <p:sp>
        <p:nvSpPr>
          <p:cNvPr id="56" name="Rounded Rectangle 55"/>
          <p:cNvSpPr/>
          <p:nvPr/>
        </p:nvSpPr>
        <p:spPr>
          <a:xfrm>
            <a:off x="7792649" y="4227108"/>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d. ngạc nhiên</a:t>
            </a:r>
          </a:p>
        </p:txBody>
      </p:sp>
    </p:spTree>
    <p:extLst>
      <p:ext uri="{BB962C8B-B14F-4D97-AF65-F5344CB8AC3E}">
        <p14:creationId xmlns:p14="http://schemas.microsoft.com/office/powerpoint/2010/main" val="226614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2000" fill="hold" grpId="1" nodeType="clickEffect">
                                  <p:stCondLst>
                                    <p:cond delay="0"/>
                                  </p:stCondLst>
                                  <p:childTnLst>
                                    <p:animClr clrSpc="hsl" dir="cw">
                                      <p:cBhvr override="childStyle">
                                        <p:cTn id="6" dur="500" fill="hold"/>
                                        <p:tgtEl>
                                          <p:spTgt spid="56"/>
                                        </p:tgtEl>
                                        <p:attrNameLst>
                                          <p:attrName>style.color</p:attrName>
                                        </p:attrNameLst>
                                      </p:cBhvr>
                                      <p:by>
                                        <p:hsl h="0" s="12549" l="25098"/>
                                      </p:by>
                                    </p:animClr>
                                    <p:animClr clrSpc="hsl" dir="cw">
                                      <p:cBhvr>
                                        <p:cTn id="7" dur="500" fill="hold"/>
                                        <p:tgtEl>
                                          <p:spTgt spid="56"/>
                                        </p:tgtEl>
                                        <p:attrNameLst>
                                          <p:attrName>fillcolor</p:attrName>
                                        </p:attrNameLst>
                                      </p:cBhvr>
                                      <p:by>
                                        <p:hsl h="0" s="12549" l="25098"/>
                                      </p:by>
                                    </p:animClr>
                                    <p:animClr clrSpc="hsl" dir="cw">
                                      <p:cBhvr>
                                        <p:cTn id="8" dur="500" fill="hold"/>
                                        <p:tgtEl>
                                          <p:spTgt spid="56"/>
                                        </p:tgtEl>
                                        <p:attrNameLst>
                                          <p:attrName>stroke.color</p:attrName>
                                        </p:attrNameLst>
                                      </p:cBhvr>
                                      <p:by>
                                        <p:hsl h="0" s="12549" l="25098"/>
                                      </p:by>
                                    </p:animClr>
                                    <p:set>
                                      <p:cBhvr>
                                        <p:cTn id="9" dur="500" fill="hold"/>
                                        <p:tgtEl>
                                          <p:spTgt spid="5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8158" y="913698"/>
            <a:ext cx="9839201" cy="5016758"/>
          </a:xfrm>
          <a:prstGeom prst="rect">
            <a:avLst/>
          </a:prstGeom>
          <a:solidFill>
            <a:srgbClr val="FDDACA"/>
          </a:solidFill>
        </p:spPr>
        <p:txBody>
          <a:bodyPr wrap="square">
            <a:spAutoFit/>
          </a:bodyPr>
          <a:lstStyle/>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vi-VN" sz="3200" b="0" i="0" dirty="0">
              <a:solidFill>
                <a:srgbClr val="459B97"/>
              </a:solidFill>
              <a:effectLst/>
              <a:latin typeface="Cambria" panose="02040503050406030204" pitchFamily="18" charset="0"/>
              <a:ea typeface="Cambria" panose="02040503050406030204" pitchFamily="18" charset="0"/>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2934" y="2615537"/>
              <a:ext cx="1979915" cy="927652"/>
            </a:xfrm>
            <a:prstGeom prst="rect">
              <a:avLst/>
            </a:prstGeom>
          </p:spPr>
        </p:pic>
      </p:grpSp>
      <p:sp>
        <p:nvSpPr>
          <p:cNvPr id="5" name="Rectangle 4"/>
          <p:cNvSpPr/>
          <p:nvPr/>
        </p:nvSpPr>
        <p:spPr>
          <a:xfrm>
            <a:off x="903063" y="1343226"/>
            <a:ext cx="8808407" cy="1200329"/>
          </a:xfrm>
          <a:prstGeom prst="rect">
            <a:avLst/>
          </a:prstGeom>
        </p:spPr>
        <p:txBody>
          <a:bodyPr wrap="square">
            <a:spAutoFit/>
          </a:bodyPr>
          <a:lstStyle/>
          <a:p>
            <a:pPr lvl="0"/>
            <a:r>
              <a:rPr lang="vi-VN" sz="3600" b="1" dirty="0">
                <a:solidFill>
                  <a:schemeClr val="accent1">
                    <a:lumMod val="50000"/>
                  </a:schemeClr>
                </a:solidFill>
                <a:latin typeface="Cambria" panose="02040503050406030204" pitchFamily="18" charset="0"/>
                <a:ea typeface="Cambria" panose="02040503050406030204" pitchFamily="18" charset="0"/>
              </a:rPr>
              <a:t>Câu 3. Vì sao bố rất vui khi nhận quà mà người chị lại rơm rớm nước mắt?</a:t>
            </a:r>
          </a:p>
        </p:txBody>
      </p:sp>
      <p:sp>
        <p:nvSpPr>
          <p:cNvPr id="46" name="Rectangle 45"/>
          <p:cNvSpPr/>
          <p:nvPr/>
        </p:nvSpPr>
        <p:spPr>
          <a:xfrm>
            <a:off x="719155" y="3069822"/>
            <a:ext cx="8079104" cy="1569660"/>
          </a:xfrm>
          <a:prstGeom prst="rect">
            <a:avLst/>
          </a:prstGeom>
        </p:spPr>
        <p:txBody>
          <a:bodyPr wrap="square">
            <a:spAutoFit/>
          </a:bodyPr>
          <a:lstStyle/>
          <a:p>
            <a:pPr lvl="0" algn="just"/>
            <a:r>
              <a:rPr lang="vi-VN" sz="3200" b="1" dirty="0">
                <a:solidFill>
                  <a:srgbClr val="F16761"/>
                </a:solidFill>
                <a:latin typeface="Cambria" panose="02040503050406030204" pitchFamily="18" charset="0"/>
                <a:ea typeface="Cambria" panose="02040503050406030204" pitchFamily="18" charset="0"/>
              </a:rPr>
              <a:t>Người chị rơm rớm nước mắt vì mình đã quên xóa mất dòng viết điểm không tốt của bố trong tấm thiệp.</a:t>
            </a:r>
          </a:p>
        </p:txBody>
      </p:sp>
      <p:grpSp>
        <p:nvGrpSpPr>
          <p:cNvPr id="4" name="Group 3"/>
          <p:cNvGrpSpPr/>
          <p:nvPr/>
        </p:nvGrpSpPr>
        <p:grpSpPr>
          <a:xfrm>
            <a:off x="7866935" y="2238871"/>
            <a:ext cx="4817439" cy="4832707"/>
            <a:chOff x="7866935" y="2238871"/>
            <a:chExt cx="4817439" cy="4832707"/>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9994" b="96669" l="9994" r="89945"/>
                      </a14:imgEffect>
                    </a14:imgLayer>
                  </a14:imgProps>
                </a:ext>
                <a:ext uri="{28A0092B-C50C-407E-A947-70E740481C1C}">
                  <a14:useLocalDpi xmlns:a14="http://schemas.microsoft.com/office/drawing/2010/main" val="0"/>
                </a:ext>
              </a:extLst>
            </a:blip>
            <a:stretch>
              <a:fillRect/>
            </a:stretch>
          </p:blipFill>
          <p:spPr>
            <a:xfrm>
              <a:off x="7866935" y="2238871"/>
              <a:ext cx="4817439" cy="4817439"/>
            </a:xfrm>
            <a:prstGeom prst="rect">
              <a:avLst/>
            </a:prstGeom>
          </p:spPr>
        </p:pic>
      </p:grpSp>
    </p:spTree>
    <p:extLst>
      <p:ext uri="{BB962C8B-B14F-4D97-AF65-F5344CB8AC3E}">
        <p14:creationId xmlns:p14="http://schemas.microsoft.com/office/powerpoint/2010/main" val="2752158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raphic 170">
            <a:extLst>
              <a:ext uri="{FF2B5EF4-FFF2-40B4-BE49-F238E27FC236}">
                <a16:creationId xmlns:a16="http://schemas.microsoft.com/office/drawing/2014/main" id="{26F52147-B8C0-4B0E-A126-B0C604C3AA72}"/>
              </a:ext>
            </a:extLst>
          </p:cNvPr>
          <p:cNvSpPr/>
          <p:nvPr/>
        </p:nvSpPr>
        <p:spPr>
          <a:xfrm>
            <a:off x="1184993" y="3116363"/>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Rectangle 9"/>
          <p:cNvSpPr/>
          <p:nvPr/>
        </p:nvSpPr>
        <p:spPr>
          <a:xfrm>
            <a:off x="2220266" y="1097100"/>
            <a:ext cx="9562669" cy="5016758"/>
          </a:xfrm>
          <a:prstGeom prst="rect">
            <a:avLst/>
          </a:prstGeom>
          <a:solidFill>
            <a:srgbClr val="FDDACA"/>
          </a:solidFill>
        </p:spPr>
        <p:txBody>
          <a:bodyPr wrap="square">
            <a:spAutoFit/>
          </a:bodyPr>
          <a:lstStyle/>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p:txBody>
      </p:sp>
      <p:grpSp>
        <p:nvGrpSpPr>
          <p:cNvPr id="4" name="Group 3"/>
          <p:cNvGrpSpPr/>
          <p:nvPr/>
        </p:nvGrpSpPr>
        <p:grpSpPr>
          <a:xfrm>
            <a:off x="-581407" y="-919699"/>
            <a:ext cx="4574819" cy="4720021"/>
            <a:chOff x="-406828" y="2166647"/>
            <a:chExt cx="4574819" cy="4720021"/>
          </a:xfrm>
        </p:grpSpPr>
        <p:grpSp>
          <p:nvGrpSpPr>
            <p:cNvPr id="8" name="Group 7"/>
            <p:cNvGrpSpPr/>
            <p:nvPr/>
          </p:nvGrpSpPr>
          <p:grpSpPr>
            <a:xfrm>
              <a:off x="411128" y="219682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182" l="10000" r="90000"/>
                      </a14:imgEffect>
                    </a14:imgLayer>
                  </a14:imgProps>
                </a:ext>
                <a:ext uri="{28A0092B-C50C-407E-A947-70E740481C1C}">
                  <a14:useLocalDpi xmlns:a14="http://schemas.microsoft.com/office/drawing/2010/main" val="0"/>
                </a:ext>
              </a:extLst>
            </a:blip>
            <a:stretch>
              <a:fillRect/>
            </a:stretch>
          </p:blipFill>
          <p:spPr>
            <a:xfrm flipH="1">
              <a:off x="-406828" y="2166647"/>
              <a:ext cx="4574819" cy="4574819"/>
            </a:xfrm>
            <a:prstGeom prst="rect">
              <a:avLst/>
            </a:prstGeom>
          </p:spPr>
        </p:pic>
      </p:grpSp>
      <p:grpSp>
        <p:nvGrpSpPr>
          <p:cNvPr id="7" name="Group 6"/>
          <p:cNvGrpSpPr/>
          <p:nvPr/>
        </p:nvGrpSpPr>
        <p:grpSpPr>
          <a:xfrm flipH="1">
            <a:off x="3436999" y="767251"/>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82934" y="2615537"/>
              <a:ext cx="1979915" cy="927652"/>
            </a:xfrm>
            <a:prstGeom prst="rect">
              <a:avLst/>
            </a:prstGeom>
          </p:spPr>
        </p:pic>
      </p:grpSp>
      <p:sp>
        <p:nvSpPr>
          <p:cNvPr id="5" name="Rectangle 4"/>
          <p:cNvSpPr/>
          <p:nvPr/>
        </p:nvSpPr>
        <p:spPr>
          <a:xfrm>
            <a:off x="3619459" y="1656397"/>
            <a:ext cx="8073178" cy="1200329"/>
          </a:xfrm>
          <a:prstGeom prst="rect">
            <a:avLst/>
          </a:prstGeom>
        </p:spPr>
        <p:txBody>
          <a:bodyPr wrap="square">
            <a:spAutoFit/>
          </a:bodyPr>
          <a:lstStyle/>
          <a:p>
            <a:r>
              <a:rPr lang="vi-VN" sz="3600" b="1" i="0" dirty="0">
                <a:solidFill>
                  <a:schemeClr val="accent1">
                    <a:lumMod val="50000"/>
                  </a:schemeClr>
                </a:solidFill>
                <a:effectLst/>
                <a:latin typeface="Cambria" panose="02040503050406030204" pitchFamily="18" charset="0"/>
                <a:ea typeface="Cambria" panose="02040503050406030204" pitchFamily="18" charset="0"/>
              </a:rPr>
              <a:t>Câu </a:t>
            </a:r>
            <a:r>
              <a:rPr lang="en-US" sz="3600" b="1" i="0" dirty="0">
                <a:solidFill>
                  <a:schemeClr val="accent1">
                    <a:lumMod val="50000"/>
                  </a:schemeClr>
                </a:solidFill>
                <a:effectLst/>
                <a:latin typeface="Cambria" panose="02040503050406030204" pitchFamily="18" charset="0"/>
                <a:ea typeface="Cambria" panose="02040503050406030204" pitchFamily="18" charset="0"/>
              </a:rPr>
              <a:t>4</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vi-VN" sz="3600" b="1" i="0" dirty="0">
                <a:solidFill>
                  <a:schemeClr val="accent1">
                    <a:lumMod val="50000"/>
                  </a:schemeClr>
                </a:solidFill>
                <a:effectLst/>
                <a:latin typeface="Cambria" panose="02040503050406030204" pitchFamily="18" charset="0"/>
                <a:ea typeface="Cambria" panose="02040503050406030204" pitchFamily="18" charset="0"/>
              </a:rPr>
              <a:t>Bố đã làm gì để hai chị em cảm thấy rất vui?</a:t>
            </a:r>
          </a:p>
        </p:txBody>
      </p:sp>
      <p:sp>
        <p:nvSpPr>
          <p:cNvPr id="3" name="Rectangle 2"/>
          <p:cNvSpPr/>
          <p:nvPr/>
        </p:nvSpPr>
        <p:spPr>
          <a:xfrm>
            <a:off x="3113649" y="3340692"/>
            <a:ext cx="8321040" cy="1569660"/>
          </a:xfrm>
          <a:prstGeom prst="rect">
            <a:avLst/>
          </a:prstGeom>
        </p:spPr>
        <p:txBody>
          <a:bodyPr wrap="square">
            <a:spAutoFit/>
          </a:bodyPr>
          <a:lstStyle/>
          <a:p>
            <a:pPr algn="just"/>
            <a:r>
              <a:rPr lang="vi-VN" sz="3200" b="1" i="0" dirty="0">
                <a:solidFill>
                  <a:srgbClr val="F16761"/>
                </a:solidFill>
                <a:effectLst/>
                <a:latin typeface="Cambria" panose="02040503050406030204" pitchFamily="18" charset="0"/>
                <a:ea typeface="Cambria" panose="02040503050406030204" pitchFamily="18" charset="0"/>
              </a:rPr>
              <a:t>Bố đã choàng tay ôm hai chị em vào lòng và cảm ơn hai chị em. Bố còn nói là bố rất yêu hai chị em nữa.</a:t>
            </a:r>
          </a:p>
        </p:txBody>
      </p:sp>
    </p:spTree>
    <p:extLst>
      <p:ext uri="{BB962C8B-B14F-4D97-AF65-F5344CB8AC3E}">
        <p14:creationId xmlns:p14="http://schemas.microsoft.com/office/powerpoint/2010/main" val="338903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2946" y="1285178"/>
            <a:ext cx="9839201" cy="2554545"/>
          </a:xfrm>
          <a:prstGeom prst="rect">
            <a:avLst/>
          </a:prstGeom>
          <a:solidFill>
            <a:srgbClr val="FDDACA"/>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2934" y="2615537"/>
              <a:ext cx="1979915" cy="927652"/>
            </a:xfrm>
            <a:prstGeom prst="rect">
              <a:avLst/>
            </a:prstGeom>
          </p:spPr>
        </p:pic>
      </p:grpSp>
      <p:sp>
        <p:nvSpPr>
          <p:cNvPr id="5" name="Rectangle 4"/>
          <p:cNvSpPr/>
          <p:nvPr/>
        </p:nvSpPr>
        <p:spPr>
          <a:xfrm>
            <a:off x="903063" y="1968327"/>
            <a:ext cx="8808407" cy="1200329"/>
          </a:xfrm>
          <a:prstGeom prst="rect">
            <a:avLst/>
          </a:prstGeom>
        </p:spPr>
        <p:txBody>
          <a:bodyPr wrap="square">
            <a:spAutoFit/>
          </a:bodyPr>
          <a:lstStyle/>
          <a:p>
            <a:pPr lvl="0"/>
            <a:r>
              <a:rPr lang="en-US" sz="3600" b="1" dirty="0" err="1">
                <a:solidFill>
                  <a:srgbClr val="97D3C9">
                    <a:lumMod val="50000"/>
                  </a:srgbClr>
                </a:solidFill>
                <a:latin typeface="Cambria" panose="02040503050406030204" pitchFamily="18" charset="0"/>
                <a:ea typeface="Cambria" panose="02040503050406030204" pitchFamily="18" charset="0"/>
              </a:rPr>
              <a:t>Câu</a:t>
            </a:r>
            <a:r>
              <a:rPr lang="en-US" sz="3600" b="1" dirty="0">
                <a:solidFill>
                  <a:srgbClr val="97D3C9">
                    <a:lumMod val="50000"/>
                  </a:srgbClr>
                </a:solidFill>
                <a:latin typeface="Cambria" panose="02040503050406030204" pitchFamily="18" charset="0"/>
                <a:ea typeface="Cambria" panose="02040503050406030204" pitchFamily="18" charset="0"/>
              </a:rPr>
              <a:t> 5. </a:t>
            </a:r>
            <a:r>
              <a:rPr lang="vi-VN" sz="3600" b="1" dirty="0">
                <a:solidFill>
                  <a:srgbClr val="97D3C9">
                    <a:lumMod val="50000"/>
                  </a:srgbClr>
                </a:solidFill>
                <a:latin typeface="Cambria" panose="02040503050406030204" pitchFamily="18" charset="0"/>
                <a:ea typeface="Cambria" panose="02040503050406030204" pitchFamily="18" charset="0"/>
              </a:rPr>
              <a:t>Em thích nhất chi tiết nào trong câu chuyện trên? Vì sao?</a:t>
            </a:r>
          </a:p>
        </p:txBody>
      </p:sp>
      <p:grpSp>
        <p:nvGrpSpPr>
          <p:cNvPr id="3" name="Group 2"/>
          <p:cNvGrpSpPr/>
          <p:nvPr/>
        </p:nvGrpSpPr>
        <p:grpSpPr>
          <a:xfrm>
            <a:off x="5779702" y="1968327"/>
            <a:ext cx="5417714" cy="5417714"/>
            <a:chOff x="7608502" y="2065142"/>
            <a:chExt cx="5417714" cy="5417714"/>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47" name="Picture 46"/>
            <p:cNvPicPr>
              <a:picLocks noChangeAspect="1"/>
            </p:cNvPicPr>
            <p:nvPr/>
          </p:nvPicPr>
          <p:blipFill>
            <a:blip r:embed="rId6" cstate="print">
              <a:extLst>
                <a:ext uri="{BEBA8EAE-BF5A-486C-A8C5-ECC9F3942E4B}">
                  <a14:imgProps xmlns:a14="http://schemas.microsoft.com/office/drawing/2010/main">
                    <a14:imgLayer r:embed="rId7">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7608502" y="2065142"/>
              <a:ext cx="5417714" cy="5417714"/>
            </a:xfrm>
            <a:prstGeom prst="rect">
              <a:avLst/>
            </a:prstGeom>
          </p:spPr>
        </p:pic>
      </p:grpSp>
    </p:spTree>
    <p:extLst>
      <p:ext uri="{BB962C8B-B14F-4D97-AF65-F5344CB8AC3E}">
        <p14:creationId xmlns:p14="http://schemas.microsoft.com/office/powerpoint/2010/main" val="226254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98357" y="670274"/>
            <a:ext cx="6017324" cy="4953285"/>
          </a:xfrm>
          <a:prstGeom prst="rect">
            <a:avLst/>
          </a:prstGeom>
        </p:spPr>
      </p:pic>
    </p:spTree>
    <p:extLst>
      <p:ext uri="{BB962C8B-B14F-4D97-AF65-F5344CB8AC3E}">
        <p14:creationId xmlns:p14="http://schemas.microsoft.com/office/powerpoint/2010/main" val="405608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10"/>
                                        </p:tgtEl>
                                      </p:cBhvr>
                                    </p:animEffect>
                                    <p:animScale>
                                      <p:cBhvr>
                                        <p:cTn id="10"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26" y="574972"/>
            <a:ext cx="12051673" cy="6124754"/>
          </a:xfrm>
          <a:prstGeom prst="rect">
            <a:avLst/>
          </a:prstGeom>
          <a:solidFill>
            <a:srgbClr val="FDDACA"/>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chiều, hai chị em hì hụi chuẩn bị quà sinh nhật cho bố. Tấm thiệp đặc biệt được chị nắn nót viết: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Ngắm ngh</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ía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tấm thiệp,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băn khoăn: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khi chỉ viết điều tốt thôi. Chị xóa dòng “Nấu ăn không ngon” đi chị!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Ừ. Em thấy viết thế có ít quá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bố rất đẹp trai nữa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Chị cắm cúi viết thêm vào tấm thiệp. Quà “bí mật” tặng bố đã xong. Bố đang ngồi trước máy tính, mặt đăm chiêu.</a:t>
            </a:r>
          </a:p>
        </p:txBody>
      </p:sp>
      <p:pic>
        <p:nvPicPr>
          <p:cNvPr id="7" name="Picture 6"/>
          <p:cNvPicPr>
            <a:picLocks noChangeAspect="1"/>
          </p:cNvPicPr>
          <p:nvPr/>
        </p:nvPicPr>
        <p:blipFill>
          <a:blip r:embed="rId2"/>
          <a:stretch>
            <a:fillRect/>
          </a:stretch>
        </p:blipFill>
        <p:spPr>
          <a:xfrm>
            <a:off x="2985164" y="0"/>
            <a:ext cx="6221672" cy="960699"/>
          </a:xfrm>
          <a:prstGeom prst="rect">
            <a:avLst/>
          </a:prstGeom>
        </p:spPr>
      </p:pic>
      <p:grpSp>
        <p:nvGrpSpPr>
          <p:cNvPr id="23" name="Group 22"/>
          <p:cNvGrpSpPr/>
          <p:nvPr/>
        </p:nvGrpSpPr>
        <p:grpSpPr>
          <a:xfrm>
            <a:off x="1729016" y="1906985"/>
            <a:ext cx="6101080" cy="2042160"/>
            <a:chOff x="1635760" y="1696720"/>
            <a:chExt cx="6101080" cy="2042160"/>
          </a:xfrm>
        </p:grpSpPr>
        <p:grpSp>
          <p:nvGrpSpPr>
            <p:cNvPr id="13" name="Group 12"/>
            <p:cNvGrpSpPr/>
            <p:nvPr/>
          </p:nvGrpSpPr>
          <p:grpSpPr>
            <a:xfrm>
              <a:off x="1635760" y="1696720"/>
              <a:ext cx="6101080" cy="2042160"/>
              <a:chOff x="1137920" y="1767840"/>
              <a:chExt cx="5928360" cy="204216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val="0"/>
                  </a:ext>
                </a:extLst>
              </a:blip>
              <a:stretch>
                <a:fillRect/>
              </a:stretch>
            </p:blipFill>
            <p:spPr>
              <a:xfrm>
                <a:off x="1137920" y="1767840"/>
                <a:ext cx="5928360" cy="2042160"/>
              </a:xfrm>
              <a:prstGeom prst="rect">
                <a:avLst/>
              </a:prstGeom>
            </p:spPr>
          </p:pic>
          <p:sp>
            <p:nvSpPr>
              <p:cNvPr id="12" name="Rounded Rectangle 11"/>
              <p:cNvSpPr/>
              <p:nvPr/>
            </p:nvSpPr>
            <p:spPr>
              <a:xfrm>
                <a:off x="1219200" y="1849120"/>
                <a:ext cx="5770880" cy="1859280"/>
              </a:xfrm>
              <a:prstGeom prst="roundRect">
                <a:avLst/>
              </a:prstGeom>
              <a:solidFill>
                <a:schemeClr val="bg1">
                  <a:lumMod val="40000"/>
                  <a:lumOff val="6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grpSp>
          <p:nvGrpSpPr>
            <p:cNvPr id="21" name="Group 20"/>
            <p:cNvGrpSpPr/>
            <p:nvPr/>
          </p:nvGrpSpPr>
          <p:grpSpPr>
            <a:xfrm>
              <a:off x="1769270" y="1778000"/>
              <a:ext cx="5928360" cy="1815882"/>
              <a:chOff x="1219200" y="1870819"/>
              <a:chExt cx="5928360" cy="1815882"/>
            </a:xfrm>
          </p:grpSpPr>
          <p:grpSp>
            <p:nvGrpSpPr>
              <p:cNvPr id="11" name="Group 10"/>
              <p:cNvGrpSpPr/>
              <p:nvPr/>
            </p:nvGrpSpPr>
            <p:grpSpPr>
              <a:xfrm>
                <a:off x="1324391" y="1870819"/>
                <a:ext cx="5823169" cy="1815882"/>
                <a:chOff x="1329472" y="2059653"/>
                <a:chExt cx="2583907" cy="1815882"/>
              </a:xfrm>
            </p:grpSpPr>
            <p:sp>
              <p:nvSpPr>
                <p:cNvPr id="10" name="Rectangle 9"/>
                <p:cNvSpPr/>
                <p:nvPr/>
              </p:nvSpPr>
              <p:spPr>
                <a:xfrm>
                  <a:off x="1329472" y="2059653"/>
                  <a:ext cx="3060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01600">
                        <a:solidFill>
                          <a:srgbClr val="FFFFFF"/>
                        </a:solid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2800" b="0" i="0" u="none" strike="noStrike" kern="1200" cap="none" spc="0" normalizeH="0" baseline="0" noProof="0" dirty="0">
                      <a:ln w="101600">
                        <a:solidFill>
                          <a:srgbClr val="FFFFFF"/>
                        </a:solid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TextBox 8"/>
                <p:cNvSpPr txBox="1"/>
                <p:nvPr/>
              </p:nvSpPr>
              <p:spPr>
                <a:xfrm>
                  <a:off x="1329472" y="2059653"/>
                  <a:ext cx="258390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Bố</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hiền</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Ghét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dối</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to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Nấu</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ăn</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ngon</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Ngủ</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nhanh</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Yêu</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mẹ</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434679"/>
                <a:ext cx="272589" cy="256342"/>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905088"/>
                <a:ext cx="272589" cy="256342"/>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3333358"/>
                <a:ext cx="272589" cy="256342"/>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433240"/>
                <a:ext cx="272589" cy="256342"/>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903649"/>
                <a:ext cx="272589" cy="256342"/>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3331919"/>
                <a:ext cx="272589" cy="256342"/>
              </a:xfrm>
              <a:prstGeom prst="rect">
                <a:avLst/>
              </a:prstGeom>
            </p:spPr>
          </p:pic>
        </p:grpSp>
      </p:grpSp>
    </p:spTree>
    <p:extLst>
      <p:ext uri="{BB962C8B-B14F-4D97-AF65-F5344CB8AC3E}">
        <p14:creationId xmlns:p14="http://schemas.microsoft.com/office/powerpoint/2010/main" val="352134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725" y="1360944"/>
            <a:ext cx="12020550" cy="4832092"/>
          </a:xfrm>
          <a:prstGeom prst="rect">
            <a:avLst/>
          </a:prstGeom>
        </p:spPr>
        <p:txBody>
          <a:bodyPr wrap="square">
            <a:spAutoFit/>
          </a:bodyPr>
          <a:lstStyle/>
          <a:p>
            <a:r>
              <a:rPr lang="vi-VN" dirty="0">
                <a:solidFill>
                  <a:srgbClr val="000000"/>
                </a:solidFill>
              </a:rPr>
              <a:t>- </a:t>
            </a:r>
            <a:r>
              <a:rPr lang="vi-VN" sz="2800" dirty="0">
                <a:solidFill>
                  <a:srgbClr val="000000"/>
                </a:solidFill>
                <a:latin typeface="+mj-lt"/>
              </a:rPr>
              <a:t>Đọc đúng, rõ ràng văn bản truyện Món quà đặc biệt. Bước đầu làm quen với văn bản đa phương thức, biết đọc phân biệt nội dung của câu chuyện và nội dung trong tấm thiệp; đọc diễn cảm đ</a:t>
            </a:r>
            <a:r>
              <a:rPr lang="en-US" sz="2800" dirty="0" err="1">
                <a:solidFill>
                  <a:srgbClr val="000000"/>
                </a:solidFill>
                <a:latin typeface="+mj-lt"/>
              </a:rPr>
              <a:t>ọa</a:t>
            </a:r>
            <a:r>
              <a:rPr lang="vi-VN" sz="2800" dirty="0">
                <a:solidFill>
                  <a:srgbClr val="000000"/>
                </a:solidFill>
                <a:latin typeface="+mj-lt"/>
              </a:rPr>
              <a:t>n văn bộc lộ cảm xúc, biết nhấn vào từ ngữ thể hiện cảm xúc của nhận vật như băn khoăn, đăm chiêu, hồi hộp, ngạc nhiên...; đọc lời của nhân vật trong câu chuyện với ngữ điệu phù hợp. </a:t>
            </a:r>
          </a:p>
          <a:p>
            <a:r>
              <a:rPr lang="vi-VN" sz="2800" dirty="0">
                <a:solidFill>
                  <a:srgbClr val="000000"/>
                </a:solidFill>
                <a:latin typeface="+mj-lt"/>
              </a:rPr>
              <a:t>- Hiểu nội dung câu chuyện: </a:t>
            </a:r>
            <a:r>
              <a:rPr lang="en-US" sz="2800" dirty="0">
                <a:solidFill>
                  <a:srgbClr val="000000"/>
                </a:solidFill>
                <a:latin typeface="+mj-lt"/>
              </a:rPr>
              <a:t>B</a:t>
            </a:r>
            <a:r>
              <a:rPr lang="vi-VN" sz="2800" dirty="0">
                <a:solidFill>
                  <a:srgbClr val="000000"/>
                </a:solidFill>
                <a:latin typeface="+mj-lt"/>
              </a:rPr>
              <a:t>iết được tình cảm của con cái dành cho cha mẹ và ngược lại. Hiểu được điều tác giả muốn nói qua câu chuyện: Tình cảm yêu thương của những người th</a:t>
            </a:r>
            <a:r>
              <a:rPr lang="en-US" sz="2800" dirty="0">
                <a:solidFill>
                  <a:srgbClr val="000000"/>
                </a:solidFill>
                <a:latin typeface="+mj-lt"/>
              </a:rPr>
              <a:t>â</a:t>
            </a:r>
            <a:r>
              <a:rPr lang="vi-VN" sz="2800" dirty="0">
                <a:solidFill>
                  <a:srgbClr val="000000"/>
                </a:solidFill>
                <a:latin typeface="+mj-lt"/>
              </a:rPr>
              <a:t>n trong gia đình là rất quý giá.</a:t>
            </a:r>
          </a:p>
          <a:p>
            <a:r>
              <a:rPr lang="vi-VN" sz="2800" dirty="0">
                <a:solidFill>
                  <a:srgbClr val="000000"/>
                </a:solidFill>
                <a:latin typeface="+mj-lt"/>
              </a:rPr>
              <a:t>- Tìm được từ chỉ đặc điểm trong đoan thơ. Nhận biết được câu khiến ( nêu được dấu hiệu nhận biết); đặt được câu khiến trong cá tình huống khác nhau.</a:t>
            </a:r>
          </a:p>
          <a:p>
            <a:r>
              <a:rPr lang="vi-VN" sz="2800" dirty="0">
                <a:solidFill>
                  <a:srgbClr val="000000"/>
                </a:solidFill>
                <a:latin typeface="+mj-lt"/>
              </a:rPr>
              <a:t>- Phát triển năng lực ngôn ngữ.</a:t>
            </a:r>
          </a:p>
        </p:txBody>
      </p:sp>
      <p:pic>
        <p:nvPicPr>
          <p:cNvPr id="6" name="Picture 5"/>
          <p:cNvPicPr>
            <a:picLocks noChangeAspect="1"/>
          </p:cNvPicPr>
          <p:nvPr/>
        </p:nvPicPr>
        <p:blipFill>
          <a:blip r:embed="rId2"/>
          <a:stretch>
            <a:fillRect/>
          </a:stretch>
        </p:blipFill>
        <p:spPr>
          <a:xfrm>
            <a:off x="1169634" y="126803"/>
            <a:ext cx="10024181" cy="1783277"/>
          </a:xfrm>
          <a:prstGeom prst="rect">
            <a:avLst/>
          </a:prstGeom>
        </p:spPr>
      </p:pic>
    </p:spTree>
    <p:extLst>
      <p:ext uri="{BB962C8B-B14F-4D97-AF65-F5344CB8AC3E}">
        <p14:creationId xmlns:p14="http://schemas.microsoft.com/office/powerpoint/2010/main" val="15789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177" y="58847"/>
            <a:ext cx="11943643" cy="6740307"/>
          </a:xfrm>
          <a:prstGeom prst="rect">
            <a:avLst/>
          </a:prstGeom>
          <a:solidFill>
            <a:srgbClr val="FDDACA"/>
          </a:solidFill>
          <a:ln>
            <a:solidFill>
              <a:schemeClr val="bg1">
                <a:lumMod val="50000"/>
              </a:schemeClr>
            </a:solidFill>
          </a:ln>
        </p:spPr>
        <p:txBody>
          <a:bodyPr wrap="square">
            <a:spAutoFit/>
          </a:bodyPr>
          <a:lstStyle/>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Bố ơi…</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Bố nhìn hai chị em.</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Hai chị em sao thế?</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Chúng con…</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Chúc mừng sinh nhật bố!</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Hai chị em hồi hộp nhìn bố. Bố ngạc nhiên mở quà, đọc chăm chú. Rồi bố cười giòn giã:</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Ngạc nhiên chưa? Hai chị em tặng bố. Còn tiết lộ bí mật bố nấu ăn không ngon nữa.</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Chị nhìn em. Em nhìn chị. Cả hai nhìn tấm thiệp. Thôi, quên xóa dòng “Nấu ăn không ngon rồi”. Mắt chị rơm rớm. Nhưng bố đã choàng tay ôm hai chị em vào lòng:</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Cảm ơn hai con. Đây là món quà đặc biệt nhất bố được nhận đấy. Bố muốn thêm một ý nữa là: Bố rất yêu các con.</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Ừ nhỉ, sao cả hai chị em đều quên. Ba bố con cười vang cả nhà.</a:t>
            </a:r>
          </a:p>
          <a:p>
            <a:pPr lvl="8" algn="ctr"/>
            <a:r>
              <a:rPr lang="en-US" sz="2700" b="0" i="0" dirty="0">
                <a:solidFill>
                  <a:srgbClr val="000000"/>
                </a:solidFill>
                <a:effectLst/>
                <a:latin typeface="Cambria" panose="02040503050406030204" pitchFamily="18" charset="0"/>
                <a:ea typeface="Cambria" panose="02040503050406030204" pitchFamily="18" charset="0"/>
              </a:rPr>
              <a:t>		</a:t>
            </a:r>
            <a:r>
              <a:rPr lang="vi-VN" sz="2700" b="1" i="1" dirty="0">
                <a:solidFill>
                  <a:srgbClr val="000000"/>
                </a:solidFill>
                <a:effectLst/>
                <a:latin typeface="Cambria" panose="02040503050406030204" pitchFamily="18" charset="0"/>
                <a:ea typeface="Cambria" panose="02040503050406030204" pitchFamily="18" charset="0"/>
              </a:rPr>
              <a:t>(Phong Điệp)</a:t>
            </a:r>
          </a:p>
        </p:txBody>
      </p:sp>
    </p:spTree>
    <p:extLst>
      <p:ext uri="{BB962C8B-B14F-4D97-AF65-F5344CB8AC3E}">
        <p14:creationId xmlns:p14="http://schemas.microsoft.com/office/powerpoint/2010/main" val="4069272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782466" y="2289438"/>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176942" y="-115834"/>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750627" y="1655354"/>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327537" y="2778918"/>
            <a:ext cx="2377235" cy="379590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3032206" y="2908913"/>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86699" y="1857369"/>
            <a:ext cx="2111368" cy="1805584"/>
          </a:xfrm>
          <a:prstGeom prst="rect">
            <a:avLst/>
          </a:prstGeom>
        </p:spPr>
      </p:pic>
      <p:pic>
        <p:nvPicPr>
          <p:cNvPr id="40" name="Picture 39"/>
          <p:cNvPicPr>
            <a:picLocks noChangeAspect="1"/>
          </p:cNvPicPr>
          <p:nvPr/>
        </p:nvPicPr>
        <p:blipFill>
          <a:blip r:embed="rId21"/>
          <a:stretch>
            <a:fillRect/>
          </a:stretch>
        </p:blipFill>
        <p:spPr>
          <a:xfrm>
            <a:off x="2827513" y="4677388"/>
            <a:ext cx="6406794" cy="2587589"/>
          </a:xfrm>
          <a:prstGeom prst="rect">
            <a:avLst/>
          </a:prstGeom>
        </p:spPr>
      </p:pic>
    </p:spTree>
    <p:extLst>
      <p:ext uri="{BB962C8B-B14F-4D97-AF65-F5344CB8AC3E}">
        <p14:creationId xmlns:p14="http://schemas.microsoft.com/office/powerpoint/2010/main" val="24455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E4513AA-7A1E-4953-83A0-E32CAF4C7771}"/>
              </a:ext>
            </a:extLst>
          </p:cNvPr>
          <p:cNvSpPr/>
          <p:nvPr/>
        </p:nvSpPr>
        <p:spPr>
          <a:xfrm>
            <a:off x="2849489" y="-202791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4" name="Graphic 3">
            <a:extLst>
              <a:ext uri="{FF2B5EF4-FFF2-40B4-BE49-F238E27FC236}">
                <a16:creationId xmlns:a16="http://schemas.microsoft.com/office/drawing/2014/main" id="{3BF0AB94-5C79-4A1B-9797-7E9397DD71C1}"/>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 name="Graphic 3">
            <a:extLst>
              <a:ext uri="{FF2B5EF4-FFF2-40B4-BE49-F238E27FC236}">
                <a16:creationId xmlns:a16="http://schemas.microsoft.com/office/drawing/2014/main" id="{BF4DF31C-3A01-4C34-98B6-BB6F84505FB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pic>
        <p:nvPicPr>
          <p:cNvPr id="3" name="Graphic 2">
            <a:extLst>
              <a:ext uri="{FF2B5EF4-FFF2-40B4-BE49-F238E27FC236}">
                <a16:creationId xmlns:a16="http://schemas.microsoft.com/office/drawing/2014/main" id="{5D809CB0-9538-498F-B9E9-C69F5612DD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97039" y="3060498"/>
            <a:ext cx="1160958" cy="543945"/>
          </a:xfrm>
          <a:prstGeom prst="rect">
            <a:avLst/>
          </a:prstGeom>
        </p:spPr>
      </p:pic>
      <p:pic>
        <p:nvPicPr>
          <p:cNvPr id="14" name="Graphic 13">
            <a:extLst>
              <a:ext uri="{FF2B5EF4-FFF2-40B4-BE49-F238E27FC236}">
                <a16:creationId xmlns:a16="http://schemas.microsoft.com/office/drawing/2014/main" id="{5B56E290-FC7F-4E51-9FF9-C88BA4CEDD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CAFA26BF-2DAA-47B4-9E92-A89F6EDC3C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9345" y="663537"/>
            <a:ext cx="1723597" cy="807559"/>
          </a:xfrm>
          <a:prstGeom prst="rect">
            <a:avLst/>
          </a:prstGeom>
        </p:spPr>
      </p:pic>
      <p:pic>
        <p:nvPicPr>
          <p:cNvPr id="13" name="Picture 12"/>
          <p:cNvPicPr>
            <a:picLocks noChangeAspect="1"/>
          </p:cNvPicPr>
          <p:nvPr/>
        </p:nvPicPr>
        <p:blipFill>
          <a:blip r:embed="rId4"/>
          <a:stretch>
            <a:fillRect/>
          </a:stretch>
        </p:blipFill>
        <p:spPr>
          <a:xfrm>
            <a:off x="957569" y="542636"/>
            <a:ext cx="10276642" cy="236462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3398237" y="1770487"/>
            <a:ext cx="5417714" cy="5417714"/>
          </a:xfrm>
          <a:prstGeom prst="rect">
            <a:avLst/>
          </a:prstGeom>
        </p:spPr>
      </p:pic>
    </p:spTree>
    <p:extLst>
      <p:ext uri="{BB962C8B-B14F-4D97-AF65-F5344CB8AC3E}">
        <p14:creationId xmlns:p14="http://schemas.microsoft.com/office/powerpoint/2010/main" val="278842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08255248-DD14-4AF7-B247-9AEDCECA6E82}"/>
              </a:ext>
            </a:extLst>
          </p:cNvPr>
          <p:cNvGrpSpPr/>
          <p:nvPr/>
        </p:nvGrpSpPr>
        <p:grpSpPr>
          <a:xfrm flipH="1">
            <a:off x="910600" y="3859317"/>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16377">
            <a:off x="8846263" y="3857467"/>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07444">
            <a:off x="9720342" y="465196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325346" flipH="1">
            <a:off x="8600959" y="5067387"/>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0899" y="4961735"/>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64618" y="4011918"/>
            <a:ext cx="1712149" cy="802195"/>
          </a:xfrm>
          <a:prstGeom prst="rect">
            <a:avLst/>
          </a:prstGeom>
        </p:spPr>
      </p:pic>
      <p:pic>
        <p:nvPicPr>
          <p:cNvPr id="21" name="Picture 20"/>
          <p:cNvPicPr>
            <a:picLocks noChangeAspect="1"/>
          </p:cNvPicPr>
          <p:nvPr/>
        </p:nvPicPr>
        <p:blipFill>
          <a:blip r:embed="rId12"/>
          <a:stretch>
            <a:fillRect/>
          </a:stretch>
        </p:blipFill>
        <p:spPr>
          <a:xfrm>
            <a:off x="1452699" y="2061913"/>
            <a:ext cx="8967993" cy="2243522"/>
          </a:xfrm>
          <a:prstGeom prst="rect">
            <a:avLst/>
          </a:prstGeom>
        </p:spPr>
      </p:pic>
    </p:spTree>
    <p:extLst>
      <p:ext uri="{BB962C8B-B14F-4D97-AF65-F5344CB8AC3E}">
        <p14:creationId xmlns:p14="http://schemas.microsoft.com/office/powerpoint/2010/main" val="302128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26" y="574972"/>
            <a:ext cx="12051673" cy="6124754"/>
          </a:xfrm>
          <a:prstGeom prst="rect">
            <a:avLst/>
          </a:prstGeom>
          <a:solidFill>
            <a:srgbClr val="FDDACA"/>
          </a:solidFill>
          <a:ln>
            <a:solidFill>
              <a:schemeClr val="bg1">
                <a:lumMod val="50000"/>
              </a:schemeClr>
            </a:solidFill>
          </a:ln>
        </p:spPr>
        <p:txBody>
          <a:bodyPr wrap="square">
            <a:spAutoFit/>
          </a:bodyPr>
          <a:lstStyle/>
          <a:p>
            <a:endParaRPr lang="en-US" sz="2800" b="0" i="0" dirty="0">
              <a:solidFill>
                <a:srgbClr val="000000"/>
              </a:solidFill>
              <a:effectLst/>
              <a:latin typeface="Cambria" panose="02040503050406030204" pitchFamily="18" charset="0"/>
              <a:ea typeface="Cambria" panose="02040503050406030204" pitchFamily="18" charset="0"/>
            </a:endParaRPr>
          </a:p>
          <a:p>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Cả chiều, hai chị em hì hụi chuẩn bị quà sinh nhật cho bố. Tấm thiệp đặc biệt được chị nắn nót viết:</a:t>
            </a:r>
            <a:r>
              <a:rPr lang="en-US" sz="2800" b="0" i="0" dirty="0">
                <a:solidFill>
                  <a:srgbClr val="000000"/>
                </a:solidFill>
                <a:effectLst/>
                <a:latin typeface="Cambria" panose="02040503050406030204" pitchFamily="18" charset="0"/>
                <a:ea typeface="Cambria" panose="02040503050406030204" pitchFamily="18" charset="0"/>
              </a:rPr>
              <a:t> </a:t>
            </a:r>
          </a:p>
          <a:p>
            <a:endParaRPr lang="en-US" sz="2800" dirty="0">
              <a:solidFill>
                <a:srgbClr val="000000"/>
              </a:solidFill>
              <a:latin typeface="Cambria" panose="02040503050406030204" pitchFamily="18" charset="0"/>
              <a:ea typeface="Cambria" panose="02040503050406030204" pitchFamily="18" charset="0"/>
            </a:endParaRPr>
          </a:p>
          <a:p>
            <a:endParaRPr lang="en-US" sz="2800" b="0" i="0" dirty="0">
              <a:solidFill>
                <a:srgbClr val="000000"/>
              </a:solidFill>
              <a:effectLst/>
              <a:latin typeface="Cambria" panose="02040503050406030204" pitchFamily="18" charset="0"/>
              <a:ea typeface="Cambria" panose="02040503050406030204" pitchFamily="18" charset="0"/>
            </a:endParaRPr>
          </a:p>
          <a:p>
            <a:endParaRPr lang="en-US" sz="2800" dirty="0">
              <a:solidFill>
                <a:srgbClr val="000000"/>
              </a:solidFill>
              <a:latin typeface="Cambria" panose="02040503050406030204" pitchFamily="18" charset="0"/>
              <a:ea typeface="Cambria" panose="02040503050406030204" pitchFamily="18" charset="0"/>
            </a:endParaRPr>
          </a:p>
          <a:p>
            <a:endParaRPr lang="en-US" sz="2800" b="0" i="0" dirty="0">
              <a:solidFill>
                <a:srgbClr val="000000"/>
              </a:solidFill>
              <a:effectLst/>
              <a:latin typeface="Cambria" panose="02040503050406030204" pitchFamily="18" charset="0"/>
              <a:ea typeface="Cambria" panose="02040503050406030204" pitchFamily="18" charset="0"/>
            </a:endParaRPr>
          </a:p>
          <a:p>
            <a:endParaRPr lang="en-US" sz="2800" b="0" i="0" dirty="0">
              <a:solidFill>
                <a:srgbClr val="000000"/>
              </a:solidFill>
              <a:effectLst/>
              <a:latin typeface="Cambria" panose="02040503050406030204" pitchFamily="18" charset="0"/>
              <a:ea typeface="Cambria" panose="02040503050406030204" pitchFamily="18" charset="0"/>
            </a:endParaRPr>
          </a:p>
          <a:p>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Ngắm ngh</a:t>
            </a:r>
            <a:r>
              <a:rPr lang="en-US" sz="2800" dirty="0" err="1">
                <a:solidFill>
                  <a:srgbClr val="000000"/>
                </a:solidFill>
                <a:latin typeface="Cambria" panose="02040503050406030204" pitchFamily="18" charset="0"/>
                <a:ea typeface="Cambria" panose="02040503050406030204" pitchFamily="18" charset="0"/>
              </a:rPr>
              <a:t>ía</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tấm thiệp, </a:t>
            </a:r>
            <a:r>
              <a:rPr lang="en-US" sz="2800" dirty="0" err="1">
                <a:solidFill>
                  <a:srgbClr val="000000"/>
                </a:solidFill>
                <a:latin typeface="Cambria" panose="02040503050406030204" pitchFamily="18" charset="0"/>
                <a:ea typeface="Cambria" panose="02040503050406030204" pitchFamily="18" charset="0"/>
              </a:rPr>
              <a:t>em</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băn khoăn:</a:t>
            </a:r>
          </a:p>
          <a:p>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Có khi chỉ viết điều tốt thôi. Chị xóa dòng “Nấu ăn không ngon” đi chị!</a:t>
            </a:r>
          </a:p>
          <a:p>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Ừ. Em thấy viết thế có ít quá không?</a:t>
            </a:r>
          </a:p>
          <a:p>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A, bố rất đẹp trai nữa ạ!</a:t>
            </a:r>
          </a:p>
          <a:p>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Chị cắm cúi viết thêm vào tấm thiệp. Quà “bí mật” tặng bố đã xong. Bố đang ngồi trước máy tính, mặt đăm chiêu.</a:t>
            </a:r>
          </a:p>
        </p:txBody>
      </p:sp>
      <p:pic>
        <p:nvPicPr>
          <p:cNvPr id="7" name="Picture 6"/>
          <p:cNvPicPr>
            <a:picLocks noChangeAspect="1"/>
          </p:cNvPicPr>
          <p:nvPr/>
        </p:nvPicPr>
        <p:blipFill>
          <a:blip r:embed="rId2"/>
          <a:stretch>
            <a:fillRect/>
          </a:stretch>
        </p:blipFill>
        <p:spPr>
          <a:xfrm>
            <a:off x="2985164" y="0"/>
            <a:ext cx="6221672" cy="960699"/>
          </a:xfrm>
          <a:prstGeom prst="rect">
            <a:avLst/>
          </a:prstGeom>
        </p:spPr>
      </p:pic>
      <p:grpSp>
        <p:nvGrpSpPr>
          <p:cNvPr id="23" name="Group 22"/>
          <p:cNvGrpSpPr/>
          <p:nvPr/>
        </p:nvGrpSpPr>
        <p:grpSpPr>
          <a:xfrm>
            <a:off x="1729016" y="1906985"/>
            <a:ext cx="6101080" cy="2042160"/>
            <a:chOff x="1635760" y="1696720"/>
            <a:chExt cx="6101080" cy="2042160"/>
          </a:xfrm>
        </p:grpSpPr>
        <p:grpSp>
          <p:nvGrpSpPr>
            <p:cNvPr id="13" name="Group 12"/>
            <p:cNvGrpSpPr/>
            <p:nvPr/>
          </p:nvGrpSpPr>
          <p:grpSpPr>
            <a:xfrm>
              <a:off x="1635760" y="1696720"/>
              <a:ext cx="6101080" cy="2042160"/>
              <a:chOff x="1137920" y="1767840"/>
              <a:chExt cx="5928360" cy="204216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val="0"/>
                  </a:ext>
                </a:extLst>
              </a:blip>
              <a:stretch>
                <a:fillRect/>
              </a:stretch>
            </p:blipFill>
            <p:spPr>
              <a:xfrm>
                <a:off x="1137920" y="1767840"/>
                <a:ext cx="5928360" cy="2042160"/>
              </a:xfrm>
              <a:prstGeom prst="rect">
                <a:avLst/>
              </a:prstGeom>
            </p:spPr>
          </p:pic>
          <p:sp>
            <p:nvSpPr>
              <p:cNvPr id="12" name="Rounded Rectangle 11"/>
              <p:cNvSpPr/>
              <p:nvPr/>
            </p:nvSpPr>
            <p:spPr>
              <a:xfrm>
                <a:off x="1219200" y="1849120"/>
                <a:ext cx="5770880" cy="1859280"/>
              </a:xfrm>
              <a:prstGeom prst="roundRect">
                <a:avLst/>
              </a:prstGeom>
              <a:solidFill>
                <a:schemeClr val="bg1">
                  <a:lumMod val="40000"/>
                  <a:lumOff val="6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769270" y="1778000"/>
              <a:ext cx="5928360" cy="1815882"/>
              <a:chOff x="1219200" y="1870819"/>
              <a:chExt cx="5928360" cy="1815882"/>
            </a:xfrm>
          </p:grpSpPr>
          <p:grpSp>
            <p:nvGrpSpPr>
              <p:cNvPr id="11" name="Group 10"/>
              <p:cNvGrpSpPr/>
              <p:nvPr/>
            </p:nvGrpSpPr>
            <p:grpSpPr>
              <a:xfrm>
                <a:off x="1324391" y="1870819"/>
                <a:ext cx="5823169" cy="1815882"/>
                <a:chOff x="1329472" y="2059653"/>
                <a:chExt cx="2583907" cy="1815882"/>
              </a:xfrm>
            </p:grpSpPr>
            <p:sp>
              <p:nvSpPr>
                <p:cNvPr id="10" name="Rectangle 9"/>
                <p:cNvSpPr/>
                <p:nvPr/>
              </p:nvSpPr>
              <p:spPr>
                <a:xfrm>
                  <a:off x="1329472" y="2059653"/>
                  <a:ext cx="306001" cy="523220"/>
                </a:xfrm>
                <a:prstGeom prst="rect">
                  <a:avLst/>
                </a:prstGeom>
              </p:spPr>
              <p:txBody>
                <a:bodyPr wrap="none">
                  <a:spAutoFit/>
                </a:bodyPr>
                <a:lstStyle/>
                <a:p>
                  <a:pPr lvl="0"/>
                  <a:r>
                    <a:rPr lang="en-US" sz="2800" dirty="0" err="1">
                      <a:ln w="101600">
                        <a:solidFill>
                          <a:srgbClr val="FFFFFF"/>
                        </a:solidFill>
                      </a:ln>
                      <a:solidFill>
                        <a:srgbClr val="002060"/>
                      </a:solidFill>
                      <a:latin typeface="Cambria" panose="02040503050406030204" pitchFamily="18" charset="0"/>
                      <a:ea typeface="Cambria" panose="02040503050406030204" pitchFamily="18" charset="0"/>
                    </a:rPr>
                    <a:t>Bố</a:t>
                  </a:r>
                  <a:r>
                    <a:rPr lang="en-US" sz="2800" dirty="0">
                      <a:ln w="101600">
                        <a:solidFill>
                          <a:srgbClr val="FFFFFF"/>
                        </a:solidFill>
                      </a:ln>
                      <a:solidFill>
                        <a:srgbClr val="002060"/>
                      </a:solidFill>
                      <a:latin typeface="Cambria" panose="02040503050406030204" pitchFamily="18" charset="0"/>
                      <a:ea typeface="Cambria" panose="02040503050406030204" pitchFamily="18" charset="0"/>
                    </a:rPr>
                    <a:t>:</a:t>
                  </a:r>
                </a:p>
              </p:txBody>
            </p:sp>
            <p:sp>
              <p:nvSpPr>
                <p:cNvPr id="9" name="TextBox 8"/>
                <p:cNvSpPr txBox="1"/>
                <p:nvPr/>
              </p:nvSpPr>
              <p:spPr>
                <a:xfrm>
                  <a:off x="1329472" y="2059653"/>
                  <a:ext cx="2583907" cy="1815882"/>
                </a:xfrm>
                <a:prstGeom prst="rect">
                  <a:avLst/>
                </a:prstGeom>
                <a:noFill/>
              </p:spPr>
              <p:txBody>
                <a:bodyPr wrap="square" rtlCol="0">
                  <a:spAutoFit/>
                </a:bodyPr>
                <a:lstStyle/>
                <a:p>
                  <a:r>
                    <a:rPr lang="en-US" sz="2800" dirty="0" err="1">
                      <a:solidFill>
                        <a:srgbClr val="000000"/>
                      </a:solidFill>
                      <a:latin typeface="Cambria" panose="02040503050406030204" pitchFamily="18" charset="0"/>
                      <a:ea typeface="Cambria" panose="02040503050406030204" pitchFamily="18" charset="0"/>
                    </a:rPr>
                    <a:t>Bố</a:t>
                  </a:r>
                  <a:r>
                    <a:rPr lang="en-US" sz="2800" dirty="0">
                      <a:solidFill>
                        <a:srgbClr val="000000"/>
                      </a:solidFill>
                      <a:latin typeface="Cambria" panose="02040503050406030204" pitchFamily="18" charset="0"/>
                      <a:ea typeface="Cambria" panose="02040503050406030204" pitchFamily="18" charset="0"/>
                    </a:rPr>
                    <a:t>:</a:t>
                  </a:r>
                </a:p>
                <a:p>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Tính</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rất</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hiền</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Ghét</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nói</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dối</a:t>
                  </a:r>
                  <a:endParaRPr lang="en-US" sz="2800" i="1" dirty="0">
                    <a:solidFill>
                      <a:srgbClr val="000000"/>
                    </a:solidFill>
                    <a:latin typeface="Cambria" panose="02040503050406030204" pitchFamily="18" charset="0"/>
                    <a:ea typeface="Cambria" panose="02040503050406030204" pitchFamily="18" charset="0"/>
                  </a:endParaRPr>
                </a:p>
                <a:p>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Nói</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rất</a:t>
                  </a:r>
                  <a:r>
                    <a:rPr lang="en-US" sz="2800" i="1" dirty="0">
                      <a:solidFill>
                        <a:srgbClr val="000000"/>
                      </a:solidFill>
                      <a:latin typeface="Cambria" panose="02040503050406030204" pitchFamily="18" charset="0"/>
                      <a:ea typeface="Cambria" panose="02040503050406030204" pitchFamily="18" charset="0"/>
                    </a:rPr>
                    <a:t> to		</a:t>
                  </a:r>
                  <a:r>
                    <a:rPr lang="en-US" sz="2800" i="1" dirty="0" err="1">
                      <a:solidFill>
                        <a:srgbClr val="000000"/>
                      </a:solidFill>
                      <a:latin typeface="Cambria" panose="02040503050406030204" pitchFamily="18" charset="0"/>
                      <a:ea typeface="Cambria" panose="02040503050406030204" pitchFamily="18" charset="0"/>
                    </a:rPr>
                    <a:t>Nấu</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ăn</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không</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ngon</a:t>
                  </a:r>
                  <a:endParaRPr lang="en-US" sz="2800" i="1" dirty="0">
                    <a:solidFill>
                      <a:srgbClr val="000000"/>
                    </a:solidFill>
                    <a:latin typeface="Cambria" panose="02040503050406030204" pitchFamily="18" charset="0"/>
                    <a:ea typeface="Cambria" panose="02040503050406030204" pitchFamily="18" charset="0"/>
                  </a:endParaRPr>
                </a:p>
                <a:p>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Ngủ</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rất</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nhanh</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Yêu</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mẹ</a:t>
                  </a:r>
                  <a:endParaRPr lang="en-US" sz="2800" i="1" dirty="0">
                    <a:solidFill>
                      <a:srgbClr val="000000"/>
                    </a:solidFill>
                    <a:latin typeface="Cambria" panose="02040503050406030204" pitchFamily="18" charset="0"/>
                    <a:ea typeface="Cambria" panose="02040503050406030204" pitchFamily="18" charset="0"/>
                  </a:endParaRPr>
                </a:p>
              </p:txBody>
            </p:sp>
          </p:gr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434679"/>
                <a:ext cx="272589" cy="256342"/>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905088"/>
                <a:ext cx="272589" cy="256342"/>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3333358"/>
                <a:ext cx="272589" cy="256342"/>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433240"/>
                <a:ext cx="272589" cy="256342"/>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903649"/>
                <a:ext cx="272589" cy="256342"/>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3331919"/>
                <a:ext cx="272589" cy="256342"/>
              </a:xfrm>
              <a:prstGeom prst="rect">
                <a:avLst/>
              </a:prstGeom>
            </p:spPr>
          </p:pic>
        </p:grpSp>
      </p:grpSp>
    </p:spTree>
    <p:extLst>
      <p:ext uri="{BB962C8B-B14F-4D97-AF65-F5344CB8AC3E}">
        <p14:creationId xmlns:p14="http://schemas.microsoft.com/office/powerpoint/2010/main" val="2905331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177" y="58847"/>
            <a:ext cx="11943643" cy="6740307"/>
          </a:xfrm>
          <a:prstGeom prst="rect">
            <a:avLst/>
          </a:prstGeom>
          <a:solidFill>
            <a:srgbClr val="FDDACA"/>
          </a:solidFill>
          <a:ln>
            <a:solidFill>
              <a:schemeClr val="bg1">
                <a:lumMod val="50000"/>
              </a:schemeClr>
            </a:solidFill>
          </a:ln>
        </p:spPr>
        <p:txBody>
          <a:bodyPr wrap="square">
            <a:spAutoFit/>
          </a:bodyPr>
          <a:lstStyle/>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Bố ơi…</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Bố nhìn hai chị em.</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Hai chị em sao thế?</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Chúng con…</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Chúc mừng sinh nhật bố!</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Hai chị em hồi hộp nhìn bố. Bố ngạc nhiên mở quà, đọc chăm chú. Rồi bố cười giòn giã:</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Ngạc nhiên chưa? Hai chị em tặng bố. Còn tiết lộ bí mật bố nấu ăn không ngon nữa.</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Chị nhìn em. Em nhìn chị. Cả hai nhìn tấm thiệp. Thôi, quên xóa dòng “Nấu ăn không ngon rồi”. Mắt chị rơm rớm. Nhưng bố đã choàng tay ôm hai chị em vào lòng:</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Cảm ơn hai con. Đây là món quà đặc biệt nhất bố được nhận đấy. Bố muốn thêm một ý nữa là: Bố rất yêu các con.</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Ừ nhỉ, sao cả hai chị em đều quên. Ba bố con cười vang cả nhà.</a:t>
            </a:r>
          </a:p>
          <a:p>
            <a:pPr lvl="8" algn="ctr"/>
            <a:r>
              <a:rPr lang="en-US" sz="2700" b="0" i="0" dirty="0">
                <a:solidFill>
                  <a:srgbClr val="000000"/>
                </a:solidFill>
                <a:effectLst/>
                <a:latin typeface="Cambria" panose="02040503050406030204" pitchFamily="18" charset="0"/>
                <a:ea typeface="Cambria" panose="02040503050406030204" pitchFamily="18" charset="0"/>
              </a:rPr>
              <a:t>		</a:t>
            </a:r>
            <a:r>
              <a:rPr lang="vi-VN" sz="2700" b="1" i="1" dirty="0">
                <a:solidFill>
                  <a:srgbClr val="000000"/>
                </a:solidFill>
                <a:effectLst/>
                <a:latin typeface="Cambria" panose="02040503050406030204" pitchFamily="18" charset="0"/>
                <a:ea typeface="Cambria" panose="02040503050406030204" pitchFamily="18" charset="0"/>
              </a:rPr>
              <a:t>(Phong Điệp)</a:t>
            </a:r>
          </a:p>
        </p:txBody>
      </p:sp>
    </p:spTree>
    <p:extLst>
      <p:ext uri="{BB962C8B-B14F-4D97-AF65-F5344CB8AC3E}">
        <p14:creationId xmlns:p14="http://schemas.microsoft.com/office/powerpoint/2010/main" val="28460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Oval 855">
            <a:extLst>
              <a:ext uri="{FF2B5EF4-FFF2-40B4-BE49-F238E27FC236}">
                <a16:creationId xmlns:a16="http://schemas.microsoft.com/office/drawing/2014/main" id="{D9DDC65E-7BAB-4F09-8663-5CA2A56F4156}"/>
              </a:ext>
            </a:extLst>
          </p:cNvPr>
          <p:cNvSpPr/>
          <p:nvPr/>
        </p:nvSpPr>
        <p:spPr>
          <a:xfrm>
            <a:off x="1496121" y="5402565"/>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834" name="Graphic 154">
            <a:extLst>
              <a:ext uri="{FF2B5EF4-FFF2-40B4-BE49-F238E27FC236}">
                <a16:creationId xmlns:a16="http://schemas.microsoft.com/office/drawing/2014/main" id="{F03F700D-6C66-42DC-8F74-B42764CB2872}"/>
              </a:ext>
            </a:extLst>
          </p:cNvPr>
          <p:cNvGrpSpPr/>
          <p:nvPr/>
        </p:nvGrpSpPr>
        <p:grpSpPr>
          <a:xfrm rot="5241908">
            <a:off x="1978326" y="4004052"/>
            <a:ext cx="1734184" cy="1380521"/>
            <a:chOff x="9167261" y="3475651"/>
            <a:chExt cx="1734184" cy="1380521"/>
          </a:xfrm>
        </p:grpSpPr>
        <p:sp>
          <p:nvSpPr>
            <p:cNvPr id="835" name="Freeform: Shape 834">
              <a:extLst>
                <a:ext uri="{FF2B5EF4-FFF2-40B4-BE49-F238E27FC236}">
                  <a16:creationId xmlns:a16="http://schemas.microsoft.com/office/drawing/2014/main" id="{870DF9CA-1B22-40FA-A816-3DAB6F26204D}"/>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6" name="Freeform: Shape 835">
              <a:extLst>
                <a:ext uri="{FF2B5EF4-FFF2-40B4-BE49-F238E27FC236}">
                  <a16:creationId xmlns:a16="http://schemas.microsoft.com/office/drawing/2014/main" id="{BD29B9E8-611E-47FF-BF6C-0E84AE0026D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7" name="Freeform: Shape 836">
              <a:extLst>
                <a:ext uri="{FF2B5EF4-FFF2-40B4-BE49-F238E27FC236}">
                  <a16:creationId xmlns:a16="http://schemas.microsoft.com/office/drawing/2014/main" id="{3E83E135-250E-4085-A5B3-9CD5A24BD38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8" name="Freeform: Shape 837">
              <a:extLst>
                <a:ext uri="{FF2B5EF4-FFF2-40B4-BE49-F238E27FC236}">
                  <a16:creationId xmlns:a16="http://schemas.microsoft.com/office/drawing/2014/main" id="{5FFC9C1C-0CF6-492A-BCAD-0C9FA3D519E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9" name="Freeform: Shape 838">
              <a:extLst>
                <a:ext uri="{FF2B5EF4-FFF2-40B4-BE49-F238E27FC236}">
                  <a16:creationId xmlns:a16="http://schemas.microsoft.com/office/drawing/2014/main" id="{F37694FE-8117-4D2F-8BB4-DF8C590B119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0" name="Freeform: Shape 839">
              <a:extLst>
                <a:ext uri="{FF2B5EF4-FFF2-40B4-BE49-F238E27FC236}">
                  <a16:creationId xmlns:a16="http://schemas.microsoft.com/office/drawing/2014/main" id="{342BDAF5-8B65-487D-A663-37B9734777C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1" name="Freeform: Shape 840">
              <a:extLst>
                <a:ext uri="{FF2B5EF4-FFF2-40B4-BE49-F238E27FC236}">
                  <a16:creationId xmlns:a16="http://schemas.microsoft.com/office/drawing/2014/main" id="{199D5011-73CB-48DD-8E84-3BBFDB072BCA}"/>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2" name="Freeform: Shape 841">
              <a:extLst>
                <a:ext uri="{FF2B5EF4-FFF2-40B4-BE49-F238E27FC236}">
                  <a16:creationId xmlns:a16="http://schemas.microsoft.com/office/drawing/2014/main" id="{F331FDE9-5303-4B25-B4F5-C5E5B59ED848}"/>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3" name="Freeform: Shape 842">
              <a:extLst>
                <a:ext uri="{FF2B5EF4-FFF2-40B4-BE49-F238E27FC236}">
                  <a16:creationId xmlns:a16="http://schemas.microsoft.com/office/drawing/2014/main" id="{4B296D1B-8AA1-420E-8BBF-B41FF9FCD1B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4" name="Freeform: Shape 843">
              <a:extLst>
                <a:ext uri="{FF2B5EF4-FFF2-40B4-BE49-F238E27FC236}">
                  <a16:creationId xmlns:a16="http://schemas.microsoft.com/office/drawing/2014/main" id="{401D4ADC-B740-4582-B05E-93A5FFBADC41}"/>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5" name="Freeform: Shape 844">
              <a:extLst>
                <a:ext uri="{FF2B5EF4-FFF2-40B4-BE49-F238E27FC236}">
                  <a16:creationId xmlns:a16="http://schemas.microsoft.com/office/drawing/2014/main" id="{0E69B112-D403-4D8F-8C5D-A20D3564103F}"/>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6" name="Freeform: Shape 845">
              <a:extLst>
                <a:ext uri="{FF2B5EF4-FFF2-40B4-BE49-F238E27FC236}">
                  <a16:creationId xmlns:a16="http://schemas.microsoft.com/office/drawing/2014/main" id="{5C455E93-0260-4529-A469-778971C4411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7" name="Freeform: Shape 846">
              <a:extLst>
                <a:ext uri="{FF2B5EF4-FFF2-40B4-BE49-F238E27FC236}">
                  <a16:creationId xmlns:a16="http://schemas.microsoft.com/office/drawing/2014/main" id="{39AE90BE-42B2-4A6E-B18B-9F08A2C99C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8" name="Freeform: Shape 847">
              <a:extLst>
                <a:ext uri="{FF2B5EF4-FFF2-40B4-BE49-F238E27FC236}">
                  <a16:creationId xmlns:a16="http://schemas.microsoft.com/office/drawing/2014/main" id="{AA7C12FD-92B8-4E07-91EB-06E055D85E76}"/>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9" name="Freeform: Shape 848">
              <a:extLst>
                <a:ext uri="{FF2B5EF4-FFF2-40B4-BE49-F238E27FC236}">
                  <a16:creationId xmlns:a16="http://schemas.microsoft.com/office/drawing/2014/main" id="{406A4291-49C5-424D-AF06-5914F2EF58A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0" name="Freeform: Shape 849">
              <a:extLst>
                <a:ext uri="{FF2B5EF4-FFF2-40B4-BE49-F238E27FC236}">
                  <a16:creationId xmlns:a16="http://schemas.microsoft.com/office/drawing/2014/main" id="{E5ADDF47-A4DF-4750-B326-D3F4FF4706C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1" name="Freeform: Shape 850">
              <a:extLst>
                <a:ext uri="{FF2B5EF4-FFF2-40B4-BE49-F238E27FC236}">
                  <a16:creationId xmlns:a16="http://schemas.microsoft.com/office/drawing/2014/main" id="{C8E7F6E1-D71E-4B11-86EB-14E863B0CB24}"/>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2" name="Freeform: Shape 851">
              <a:extLst>
                <a:ext uri="{FF2B5EF4-FFF2-40B4-BE49-F238E27FC236}">
                  <a16:creationId xmlns:a16="http://schemas.microsoft.com/office/drawing/2014/main" id="{CA265397-A89F-4B57-B31D-1462DA32F2F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3" name="Freeform: Shape 852">
              <a:extLst>
                <a:ext uri="{FF2B5EF4-FFF2-40B4-BE49-F238E27FC236}">
                  <a16:creationId xmlns:a16="http://schemas.microsoft.com/office/drawing/2014/main" id="{07275883-56CF-4462-A522-DC024527A5A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sp>
        <p:nvSpPr>
          <p:cNvPr id="398" name="Graphic 170">
            <a:extLst>
              <a:ext uri="{FF2B5EF4-FFF2-40B4-BE49-F238E27FC236}">
                <a16:creationId xmlns:a16="http://schemas.microsoft.com/office/drawing/2014/main" id="{180AB5CB-1627-44B9-8558-44B12FA1039D}"/>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784" name="Graphic 7">
            <a:extLst>
              <a:ext uri="{FF2B5EF4-FFF2-40B4-BE49-F238E27FC236}">
                <a16:creationId xmlns:a16="http://schemas.microsoft.com/office/drawing/2014/main" id="{0D761DD2-F49F-41DB-B10E-26D552FBC53F}"/>
              </a:ext>
            </a:extLst>
          </p:cNvPr>
          <p:cNvGrpSpPr/>
          <p:nvPr/>
        </p:nvGrpSpPr>
        <p:grpSpPr>
          <a:xfrm>
            <a:off x="1959935" y="285234"/>
            <a:ext cx="3012906" cy="5311487"/>
            <a:chOff x="0" y="2213069"/>
            <a:chExt cx="2613113" cy="4606687"/>
          </a:xfrm>
        </p:grpSpPr>
        <p:sp>
          <p:nvSpPr>
            <p:cNvPr id="785" name="Freeform: Shape 784">
              <a:extLst>
                <a:ext uri="{FF2B5EF4-FFF2-40B4-BE49-F238E27FC236}">
                  <a16:creationId xmlns:a16="http://schemas.microsoft.com/office/drawing/2014/main" id="{A015F0D6-7B92-42CD-8307-E56847665506}"/>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786" name="Graphic 7">
              <a:extLst>
                <a:ext uri="{FF2B5EF4-FFF2-40B4-BE49-F238E27FC236}">
                  <a16:creationId xmlns:a16="http://schemas.microsoft.com/office/drawing/2014/main" id="{FB251430-0E18-4CC3-A994-DE7708F95775}"/>
                </a:ext>
              </a:extLst>
            </p:cNvPr>
            <p:cNvGrpSpPr/>
            <p:nvPr/>
          </p:nvGrpSpPr>
          <p:grpSpPr>
            <a:xfrm>
              <a:off x="101106" y="2960878"/>
              <a:ext cx="1687576" cy="3858878"/>
              <a:chOff x="101106" y="2960878"/>
              <a:chExt cx="1687576" cy="3858878"/>
            </a:xfrm>
          </p:grpSpPr>
          <p:sp>
            <p:nvSpPr>
              <p:cNvPr id="800" name="Freeform: Shape 799">
                <a:extLst>
                  <a:ext uri="{FF2B5EF4-FFF2-40B4-BE49-F238E27FC236}">
                    <a16:creationId xmlns:a16="http://schemas.microsoft.com/office/drawing/2014/main" id="{1B6F22E2-A31F-4687-B5FF-017DD0EBE5A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1" name="Freeform: Shape 800">
                <a:extLst>
                  <a:ext uri="{FF2B5EF4-FFF2-40B4-BE49-F238E27FC236}">
                    <a16:creationId xmlns:a16="http://schemas.microsoft.com/office/drawing/2014/main" id="{B0787395-2401-4159-B626-A4D53AE56DB6}"/>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2" name="Freeform: Shape 801">
                <a:extLst>
                  <a:ext uri="{FF2B5EF4-FFF2-40B4-BE49-F238E27FC236}">
                    <a16:creationId xmlns:a16="http://schemas.microsoft.com/office/drawing/2014/main" id="{19473467-2837-4742-8F35-D36AFC9B85FD}"/>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3" name="Freeform: Shape 802">
                <a:extLst>
                  <a:ext uri="{FF2B5EF4-FFF2-40B4-BE49-F238E27FC236}">
                    <a16:creationId xmlns:a16="http://schemas.microsoft.com/office/drawing/2014/main" id="{5D0D6DFE-682A-49EC-A179-4AEC8C65E476}"/>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4" name="Freeform: Shape 803">
                <a:extLst>
                  <a:ext uri="{FF2B5EF4-FFF2-40B4-BE49-F238E27FC236}">
                    <a16:creationId xmlns:a16="http://schemas.microsoft.com/office/drawing/2014/main" id="{3BE2440E-CA62-4118-8533-A5F1482A9D60}"/>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5" name="Freeform: Shape 804">
                <a:extLst>
                  <a:ext uri="{FF2B5EF4-FFF2-40B4-BE49-F238E27FC236}">
                    <a16:creationId xmlns:a16="http://schemas.microsoft.com/office/drawing/2014/main" id="{5EC9B57E-CF28-499D-8D5D-DF3F961B8967}"/>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6" name="Freeform: Shape 805">
                <a:extLst>
                  <a:ext uri="{FF2B5EF4-FFF2-40B4-BE49-F238E27FC236}">
                    <a16:creationId xmlns:a16="http://schemas.microsoft.com/office/drawing/2014/main" id="{7A2D09FE-216D-45FC-B07D-577E483F3827}"/>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7" name="Freeform: Shape 806">
                <a:extLst>
                  <a:ext uri="{FF2B5EF4-FFF2-40B4-BE49-F238E27FC236}">
                    <a16:creationId xmlns:a16="http://schemas.microsoft.com/office/drawing/2014/main" id="{09D3E405-3F54-4594-874F-3621CFAE199D}"/>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8" name="Freeform: Shape 807">
                <a:extLst>
                  <a:ext uri="{FF2B5EF4-FFF2-40B4-BE49-F238E27FC236}">
                    <a16:creationId xmlns:a16="http://schemas.microsoft.com/office/drawing/2014/main" id="{029F786A-BE43-4016-AA06-47A96D701111}"/>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9" name="Freeform: Shape 808">
                <a:extLst>
                  <a:ext uri="{FF2B5EF4-FFF2-40B4-BE49-F238E27FC236}">
                    <a16:creationId xmlns:a16="http://schemas.microsoft.com/office/drawing/2014/main" id="{D50E3F1C-E12F-46F2-AE9A-41CFEA3A6469}"/>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0" name="Freeform: Shape 809">
                <a:extLst>
                  <a:ext uri="{FF2B5EF4-FFF2-40B4-BE49-F238E27FC236}">
                    <a16:creationId xmlns:a16="http://schemas.microsoft.com/office/drawing/2014/main" id="{D6CE50B0-3999-4DEB-8F86-23E92C6FA4B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1" name="Freeform: Shape 810">
                <a:extLst>
                  <a:ext uri="{FF2B5EF4-FFF2-40B4-BE49-F238E27FC236}">
                    <a16:creationId xmlns:a16="http://schemas.microsoft.com/office/drawing/2014/main" id="{0E67C60B-7D48-4AAD-8674-D793072BE73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787" name="Graphic 7">
              <a:extLst>
                <a:ext uri="{FF2B5EF4-FFF2-40B4-BE49-F238E27FC236}">
                  <a16:creationId xmlns:a16="http://schemas.microsoft.com/office/drawing/2014/main" id="{E57B85A4-A9F6-4653-8EA5-04E7D3BDD26D}"/>
                </a:ext>
              </a:extLst>
            </p:cNvPr>
            <p:cNvGrpSpPr/>
            <p:nvPr/>
          </p:nvGrpSpPr>
          <p:grpSpPr>
            <a:xfrm>
              <a:off x="199901" y="2459662"/>
              <a:ext cx="2180577" cy="1990110"/>
              <a:chOff x="199901" y="2459662"/>
              <a:chExt cx="2180577" cy="1990110"/>
            </a:xfrm>
          </p:grpSpPr>
          <p:sp>
            <p:nvSpPr>
              <p:cNvPr id="788" name="Freeform: Shape 787">
                <a:extLst>
                  <a:ext uri="{FF2B5EF4-FFF2-40B4-BE49-F238E27FC236}">
                    <a16:creationId xmlns:a16="http://schemas.microsoft.com/office/drawing/2014/main" id="{4C334BEC-C220-4062-A4EC-1783D467A01B}"/>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89" name="Freeform: Shape 788">
                <a:extLst>
                  <a:ext uri="{FF2B5EF4-FFF2-40B4-BE49-F238E27FC236}">
                    <a16:creationId xmlns:a16="http://schemas.microsoft.com/office/drawing/2014/main" id="{FF3A3BF6-DD8D-4F5E-A11F-EEF0BD4F4ECD}"/>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0" name="Freeform: Shape 789">
                <a:extLst>
                  <a:ext uri="{FF2B5EF4-FFF2-40B4-BE49-F238E27FC236}">
                    <a16:creationId xmlns:a16="http://schemas.microsoft.com/office/drawing/2014/main" id="{4E199951-B412-40F5-9B37-CDBB41612AC3}"/>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1" name="Freeform: Shape 790">
                <a:extLst>
                  <a:ext uri="{FF2B5EF4-FFF2-40B4-BE49-F238E27FC236}">
                    <a16:creationId xmlns:a16="http://schemas.microsoft.com/office/drawing/2014/main" id="{5D334FA9-09C2-4667-8789-E41DB4D7A755}"/>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2" name="Freeform: Shape 791">
                <a:extLst>
                  <a:ext uri="{FF2B5EF4-FFF2-40B4-BE49-F238E27FC236}">
                    <a16:creationId xmlns:a16="http://schemas.microsoft.com/office/drawing/2014/main" id="{FBC00DE4-861D-48BB-9ADD-FB35B3D7FB5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3" name="Freeform: Shape 792">
                <a:extLst>
                  <a:ext uri="{FF2B5EF4-FFF2-40B4-BE49-F238E27FC236}">
                    <a16:creationId xmlns:a16="http://schemas.microsoft.com/office/drawing/2014/main" id="{46F3A62D-BB42-4277-BA8F-9FABD11000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4" name="Freeform: Shape 793">
                <a:extLst>
                  <a:ext uri="{FF2B5EF4-FFF2-40B4-BE49-F238E27FC236}">
                    <a16:creationId xmlns:a16="http://schemas.microsoft.com/office/drawing/2014/main" id="{34B1DB01-0AA4-48CB-93A4-BDD0026873EA}"/>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5" name="Freeform: Shape 794">
                <a:extLst>
                  <a:ext uri="{FF2B5EF4-FFF2-40B4-BE49-F238E27FC236}">
                    <a16:creationId xmlns:a16="http://schemas.microsoft.com/office/drawing/2014/main" id="{481D92F1-2A3B-4C18-B600-86D400BCC50A}"/>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6" name="Freeform: Shape 795">
                <a:extLst>
                  <a:ext uri="{FF2B5EF4-FFF2-40B4-BE49-F238E27FC236}">
                    <a16:creationId xmlns:a16="http://schemas.microsoft.com/office/drawing/2014/main" id="{763E6334-48DA-42D9-8844-881B4CC52628}"/>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7" name="Freeform: Shape 796">
                <a:extLst>
                  <a:ext uri="{FF2B5EF4-FFF2-40B4-BE49-F238E27FC236}">
                    <a16:creationId xmlns:a16="http://schemas.microsoft.com/office/drawing/2014/main" id="{F75FF6A4-E6DB-477F-8945-426C716AF339}"/>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8" name="Freeform: Shape 797">
                <a:extLst>
                  <a:ext uri="{FF2B5EF4-FFF2-40B4-BE49-F238E27FC236}">
                    <a16:creationId xmlns:a16="http://schemas.microsoft.com/office/drawing/2014/main" id="{B68CA6C2-3C04-485C-AB92-2B05F1FAA0B5}"/>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9" name="Freeform: Shape 798">
                <a:extLst>
                  <a:ext uri="{FF2B5EF4-FFF2-40B4-BE49-F238E27FC236}">
                    <a16:creationId xmlns:a16="http://schemas.microsoft.com/office/drawing/2014/main" id="{F9224346-4DC5-47DE-8E5F-C8BB0B055DF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grpSp>
        <p:nvGrpSpPr>
          <p:cNvPr id="828" name="Graphic 243">
            <a:extLst>
              <a:ext uri="{FF2B5EF4-FFF2-40B4-BE49-F238E27FC236}">
                <a16:creationId xmlns:a16="http://schemas.microsoft.com/office/drawing/2014/main" id="{A58B7B92-5F2B-438F-AF44-3AD79B4CB063}"/>
              </a:ext>
            </a:extLst>
          </p:cNvPr>
          <p:cNvGrpSpPr/>
          <p:nvPr/>
        </p:nvGrpSpPr>
        <p:grpSpPr>
          <a:xfrm rot="1263797">
            <a:off x="813306" y="4130664"/>
            <a:ext cx="1630724" cy="1255170"/>
            <a:chOff x="7982733" y="5589867"/>
            <a:chExt cx="1630724" cy="1255170"/>
          </a:xfrm>
        </p:grpSpPr>
        <p:sp>
          <p:nvSpPr>
            <p:cNvPr id="829" name="Freeform: Shape 828">
              <a:extLst>
                <a:ext uri="{FF2B5EF4-FFF2-40B4-BE49-F238E27FC236}">
                  <a16:creationId xmlns:a16="http://schemas.microsoft.com/office/drawing/2014/main" id="{0C0780ED-4C34-4933-9051-B4AE6B6B149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0" name="Freeform: Shape 829">
              <a:extLst>
                <a:ext uri="{FF2B5EF4-FFF2-40B4-BE49-F238E27FC236}">
                  <a16:creationId xmlns:a16="http://schemas.microsoft.com/office/drawing/2014/main" id="{CF619637-F632-4F9B-868A-FEFB0A39B0C9}"/>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1" name="Freeform: Shape 830">
              <a:extLst>
                <a:ext uri="{FF2B5EF4-FFF2-40B4-BE49-F238E27FC236}">
                  <a16:creationId xmlns:a16="http://schemas.microsoft.com/office/drawing/2014/main" id="{E6BA1695-D968-417F-8D46-5A0E1F9FBF56}"/>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2" name="Freeform: Shape 831">
              <a:extLst>
                <a:ext uri="{FF2B5EF4-FFF2-40B4-BE49-F238E27FC236}">
                  <a16:creationId xmlns:a16="http://schemas.microsoft.com/office/drawing/2014/main" id="{443A191B-9463-47E1-9B5F-7E73D592369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3" name="Freeform: Shape 832">
              <a:extLst>
                <a:ext uri="{FF2B5EF4-FFF2-40B4-BE49-F238E27FC236}">
                  <a16:creationId xmlns:a16="http://schemas.microsoft.com/office/drawing/2014/main" id="{A2BBEA38-E70B-49AF-9669-1DDF9445C2B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819" name="Graphic 233">
            <a:extLst>
              <a:ext uri="{FF2B5EF4-FFF2-40B4-BE49-F238E27FC236}">
                <a16:creationId xmlns:a16="http://schemas.microsoft.com/office/drawing/2014/main" id="{1E25EF6D-D466-4680-81F7-107B19F677E2}"/>
              </a:ext>
            </a:extLst>
          </p:cNvPr>
          <p:cNvGrpSpPr/>
          <p:nvPr/>
        </p:nvGrpSpPr>
        <p:grpSpPr>
          <a:xfrm>
            <a:off x="2595002" y="4098686"/>
            <a:ext cx="1484013" cy="1429614"/>
            <a:chOff x="2651548" y="5448024"/>
            <a:chExt cx="1484013" cy="1429614"/>
          </a:xfrm>
        </p:grpSpPr>
        <p:sp>
          <p:nvSpPr>
            <p:cNvPr id="820" name="Freeform: Shape 819">
              <a:extLst>
                <a:ext uri="{FF2B5EF4-FFF2-40B4-BE49-F238E27FC236}">
                  <a16:creationId xmlns:a16="http://schemas.microsoft.com/office/drawing/2014/main" id="{0E55A99C-C960-4E56-8389-83927518CC2B}"/>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1" name="Freeform: Shape 820">
              <a:extLst>
                <a:ext uri="{FF2B5EF4-FFF2-40B4-BE49-F238E27FC236}">
                  <a16:creationId xmlns:a16="http://schemas.microsoft.com/office/drawing/2014/main" id="{B546BA5C-C1D2-477F-8D65-D248CBCB68F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2" name="Freeform: Shape 821">
              <a:extLst>
                <a:ext uri="{FF2B5EF4-FFF2-40B4-BE49-F238E27FC236}">
                  <a16:creationId xmlns:a16="http://schemas.microsoft.com/office/drawing/2014/main" id="{ED8E531D-DB1A-4CE4-9742-61FCB1B531B0}"/>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3" name="Freeform: Shape 822">
              <a:extLst>
                <a:ext uri="{FF2B5EF4-FFF2-40B4-BE49-F238E27FC236}">
                  <a16:creationId xmlns:a16="http://schemas.microsoft.com/office/drawing/2014/main" id="{6E7F802C-8ACF-439B-B505-D87E1EB92259}"/>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4" name="Freeform: Shape 823">
              <a:extLst>
                <a:ext uri="{FF2B5EF4-FFF2-40B4-BE49-F238E27FC236}">
                  <a16:creationId xmlns:a16="http://schemas.microsoft.com/office/drawing/2014/main" id="{63708C3D-1DE4-46F3-AEA2-B060E1527985}"/>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5" name="Freeform: Shape 824">
              <a:extLst>
                <a:ext uri="{FF2B5EF4-FFF2-40B4-BE49-F238E27FC236}">
                  <a16:creationId xmlns:a16="http://schemas.microsoft.com/office/drawing/2014/main" id="{E2FC010E-9939-469F-9522-2FC4EFC9B07D}"/>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6" name="Freeform: Shape 825">
              <a:extLst>
                <a:ext uri="{FF2B5EF4-FFF2-40B4-BE49-F238E27FC236}">
                  <a16:creationId xmlns:a16="http://schemas.microsoft.com/office/drawing/2014/main" id="{5E4EA77F-142C-4383-AA5B-E1F32443E08F}"/>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7" name="Freeform: Shape 826">
              <a:extLst>
                <a:ext uri="{FF2B5EF4-FFF2-40B4-BE49-F238E27FC236}">
                  <a16:creationId xmlns:a16="http://schemas.microsoft.com/office/drawing/2014/main" id="{457DA395-0673-409A-9B4B-41FB1204D73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854" name="Graphic 853">
            <a:extLst>
              <a:ext uri="{FF2B5EF4-FFF2-40B4-BE49-F238E27FC236}">
                <a16:creationId xmlns:a16="http://schemas.microsoft.com/office/drawing/2014/main" id="{3E597AB0-17BF-4592-9656-25D3E052D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6751" y="360848"/>
            <a:ext cx="1641739" cy="1686110"/>
          </a:xfrm>
          <a:prstGeom prst="rect">
            <a:avLst/>
          </a:prstGeom>
        </p:spPr>
      </p:pic>
      <p:pic>
        <p:nvPicPr>
          <p:cNvPr id="857" name="Graphic 856">
            <a:extLst>
              <a:ext uri="{FF2B5EF4-FFF2-40B4-BE49-F238E27FC236}">
                <a16:creationId xmlns:a16="http://schemas.microsoft.com/office/drawing/2014/main" id="{4184B06B-AF4C-4A41-AEF0-714F22DCB8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601" y="613320"/>
            <a:ext cx="1000125" cy="1085850"/>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4461391" y="2915372"/>
            <a:ext cx="6748857" cy="1170533"/>
          </a:xfrm>
          <a:prstGeom prst="rect">
            <a:avLst/>
          </a:prstGeom>
        </p:spPr>
      </p:pic>
    </p:spTree>
    <p:extLst>
      <p:ext uri="{BB962C8B-B14F-4D97-AF65-F5344CB8AC3E}">
        <p14:creationId xmlns:p14="http://schemas.microsoft.com/office/powerpoint/2010/main" val="3629525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26" y="574972"/>
            <a:ext cx="12051673" cy="6124754"/>
          </a:xfrm>
          <a:prstGeom prst="rect">
            <a:avLst/>
          </a:prstGeom>
          <a:solidFill>
            <a:srgbClr val="FDDACA"/>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chiều, hai chị em hì hụi chuẩn bị quà sinh nhật cho bố. Tấm thiệp đặc biệt được chị nắn nót viết: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Ngắm ngh</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ía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tấm thiệp,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băn khoăn: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khi chỉ viết điều tốt thôi. Chị xóa dòng “Nấu ăn không ngon” đi chị!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Ừ. Em thấy viết thế có ít quá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bố rất đẹp trai nữa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Chị cắm cúi viết thêm vào tấm thiệp. Quà “bí mật” tặng bố đã xong. Bố đang ngồi trước máy tính, mặt đăm chiêu.</a:t>
            </a:r>
          </a:p>
        </p:txBody>
      </p:sp>
      <p:pic>
        <p:nvPicPr>
          <p:cNvPr id="7" name="Picture 6"/>
          <p:cNvPicPr>
            <a:picLocks noChangeAspect="1"/>
          </p:cNvPicPr>
          <p:nvPr/>
        </p:nvPicPr>
        <p:blipFill>
          <a:blip r:embed="rId2"/>
          <a:stretch>
            <a:fillRect/>
          </a:stretch>
        </p:blipFill>
        <p:spPr>
          <a:xfrm>
            <a:off x="2985164" y="0"/>
            <a:ext cx="6221672" cy="960699"/>
          </a:xfrm>
          <a:prstGeom prst="rect">
            <a:avLst/>
          </a:prstGeom>
        </p:spPr>
      </p:pic>
      <p:grpSp>
        <p:nvGrpSpPr>
          <p:cNvPr id="23" name="Group 22"/>
          <p:cNvGrpSpPr/>
          <p:nvPr/>
        </p:nvGrpSpPr>
        <p:grpSpPr>
          <a:xfrm>
            <a:off x="1729016" y="1906985"/>
            <a:ext cx="6101080" cy="2042160"/>
            <a:chOff x="1635760" y="1696720"/>
            <a:chExt cx="6101080" cy="2042160"/>
          </a:xfrm>
        </p:grpSpPr>
        <p:grpSp>
          <p:nvGrpSpPr>
            <p:cNvPr id="13" name="Group 12"/>
            <p:cNvGrpSpPr/>
            <p:nvPr/>
          </p:nvGrpSpPr>
          <p:grpSpPr>
            <a:xfrm>
              <a:off x="1635760" y="1696720"/>
              <a:ext cx="6101080" cy="2042160"/>
              <a:chOff x="1137920" y="1767840"/>
              <a:chExt cx="5928360" cy="204216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val="0"/>
                  </a:ext>
                </a:extLst>
              </a:blip>
              <a:stretch>
                <a:fillRect/>
              </a:stretch>
            </p:blipFill>
            <p:spPr>
              <a:xfrm>
                <a:off x="1137920" y="1767840"/>
                <a:ext cx="5928360" cy="2042160"/>
              </a:xfrm>
              <a:prstGeom prst="rect">
                <a:avLst/>
              </a:prstGeom>
            </p:spPr>
          </p:pic>
          <p:sp>
            <p:nvSpPr>
              <p:cNvPr id="12" name="Rounded Rectangle 11"/>
              <p:cNvSpPr/>
              <p:nvPr/>
            </p:nvSpPr>
            <p:spPr>
              <a:xfrm>
                <a:off x="1219200" y="1849120"/>
                <a:ext cx="5770880" cy="1859280"/>
              </a:xfrm>
              <a:prstGeom prst="roundRect">
                <a:avLst/>
              </a:prstGeom>
              <a:solidFill>
                <a:schemeClr val="bg1">
                  <a:lumMod val="40000"/>
                  <a:lumOff val="6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grpSp>
          <p:nvGrpSpPr>
            <p:cNvPr id="21" name="Group 20"/>
            <p:cNvGrpSpPr/>
            <p:nvPr/>
          </p:nvGrpSpPr>
          <p:grpSpPr>
            <a:xfrm>
              <a:off x="1769270" y="1778000"/>
              <a:ext cx="5928360" cy="1815882"/>
              <a:chOff x="1219200" y="1870819"/>
              <a:chExt cx="5928360" cy="1815882"/>
            </a:xfrm>
          </p:grpSpPr>
          <p:grpSp>
            <p:nvGrpSpPr>
              <p:cNvPr id="11" name="Group 10"/>
              <p:cNvGrpSpPr/>
              <p:nvPr/>
            </p:nvGrpSpPr>
            <p:grpSpPr>
              <a:xfrm>
                <a:off x="1324391" y="1870819"/>
                <a:ext cx="5823169" cy="1815882"/>
                <a:chOff x="1329472" y="2059653"/>
                <a:chExt cx="2583907" cy="1815882"/>
              </a:xfrm>
            </p:grpSpPr>
            <p:sp>
              <p:nvSpPr>
                <p:cNvPr id="10" name="Rectangle 9"/>
                <p:cNvSpPr/>
                <p:nvPr/>
              </p:nvSpPr>
              <p:spPr>
                <a:xfrm>
                  <a:off x="1329472" y="2059653"/>
                  <a:ext cx="3060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01600">
                        <a:solidFill>
                          <a:srgbClr val="FFFFFF"/>
                        </a:solid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2800" b="0" i="0" u="none" strike="noStrike" kern="1200" cap="none" spc="0" normalizeH="0" baseline="0" noProof="0" dirty="0">
                      <a:ln w="101600">
                        <a:solidFill>
                          <a:srgbClr val="FFFFFF"/>
                        </a:solid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TextBox 8"/>
                <p:cNvSpPr txBox="1"/>
                <p:nvPr/>
              </p:nvSpPr>
              <p:spPr>
                <a:xfrm>
                  <a:off x="1329472" y="2059653"/>
                  <a:ext cx="258390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Bố</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hiền</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Ghét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dối</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to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Nấu</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ăn</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ngon</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Ngủ</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nhanh</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Yêu</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mẹ</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434679"/>
                <a:ext cx="272589" cy="256342"/>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905088"/>
                <a:ext cx="272589" cy="256342"/>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3333358"/>
                <a:ext cx="272589" cy="256342"/>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433240"/>
                <a:ext cx="272589" cy="256342"/>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903649"/>
                <a:ext cx="272589" cy="256342"/>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3331919"/>
                <a:ext cx="272589" cy="256342"/>
              </a:xfrm>
              <a:prstGeom prst="rect">
                <a:avLst/>
              </a:prstGeom>
            </p:spPr>
          </p:pic>
        </p:grpSp>
      </p:grpSp>
    </p:spTree>
    <p:extLst>
      <p:ext uri="{BB962C8B-B14F-4D97-AF65-F5344CB8AC3E}">
        <p14:creationId xmlns:p14="http://schemas.microsoft.com/office/powerpoint/2010/main" val="336013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177" y="58847"/>
            <a:ext cx="11943643" cy="6740307"/>
          </a:xfrm>
          <a:prstGeom prst="rect">
            <a:avLst/>
          </a:prstGeom>
          <a:solidFill>
            <a:srgbClr val="FDDACA"/>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 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nhìn hai chị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chị em sao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Chúng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mừng sinh nhật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Hai chị em hồi hộp nhìn bố. Bố ngạc nhiên mở quà, đọc chăm chú. Rồi bố cười giòn giã: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Ngạc nhiên chưa? Hai chị em tặng bố. Còn tiết lộ bí mật bố nấu ăn không ngon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Chị nhìn em. Em nhìn chị. Cả hai nhìn tấm thiệp. Thôi, quên xóa dòng “Nấu ăn không ngon rồi”. Mắt chị rơm rớm. Nhưng bố đã choàng tay ôm hai chị em vào lòng: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Cảm ơn hai con. Đây là món quà đặc biệt nhất bố được nhận đấy. Bố muốn thêm một ý nữa là: Bố rất yêu các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Ừ nhỉ, sao cả hai chị em đều quên. Ba bố con cười vang cả nhà.</a:t>
            </a:r>
          </a:p>
          <a:p>
            <a:pPr marL="3657600" marR="0" lvl="8"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7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(Phong Điệp)</a:t>
            </a:r>
          </a:p>
        </p:txBody>
      </p:sp>
    </p:spTree>
    <p:extLst>
      <p:ext uri="{BB962C8B-B14F-4D97-AF65-F5344CB8AC3E}">
        <p14:creationId xmlns:p14="http://schemas.microsoft.com/office/powerpoint/2010/main" val="376375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2979940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1492</Words>
  <Application>Microsoft Office PowerPoint</Application>
  <PresentationFormat>Widescreen</PresentationFormat>
  <Paragraphs>159</Paragraphs>
  <Slides>21</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Calibri Light</vt:lpstr>
      <vt:lpstr>Arial</vt:lpstr>
      <vt:lpstr>Calibri</vt:lpstr>
      <vt:lpstr>Times New Roman</vt:lpstr>
      <vt:lpstr>Cambria</vt:lpstr>
      <vt:lpstr>#9Slide07 HoneyCream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Dang Hoang Tung</cp:lastModifiedBy>
  <cp:revision>39</cp:revision>
  <dcterms:created xsi:type="dcterms:W3CDTF">2022-10-15T03:21:08Z</dcterms:created>
  <dcterms:modified xsi:type="dcterms:W3CDTF">2022-11-01T08:04:11Z</dcterms:modified>
</cp:coreProperties>
</file>