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71" r:id="rId2"/>
    <p:sldId id="303" r:id="rId3"/>
    <p:sldId id="304" r:id="rId4"/>
    <p:sldId id="314" r:id="rId5"/>
    <p:sldId id="312" r:id="rId6"/>
    <p:sldId id="311" r:id="rId7"/>
    <p:sldId id="318" r:id="rId8"/>
    <p:sldId id="319" r:id="rId9"/>
    <p:sldId id="320" r:id="rId10"/>
    <p:sldId id="321" r:id="rId11"/>
    <p:sldId id="313" r:id="rId12"/>
    <p:sldId id="322" r:id="rId13"/>
    <p:sldId id="323" r:id="rId14"/>
    <p:sldId id="315" r:id="rId15"/>
    <p:sldId id="324" r:id="rId16"/>
  </p:sldIdLst>
  <p:sldSz cx="12192000" cy="6858000"/>
  <p:notesSz cx="6858000" cy="9144000"/>
  <p:custDataLst>
    <p:tags r:id="rId18"/>
  </p:custDataLst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94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74"/>
    <p:restoredTop sz="95909"/>
  </p:normalViewPr>
  <p:slideViewPr>
    <p:cSldViewPr snapToGrid="0" snapToObjects="1">
      <p:cViewPr>
        <p:scale>
          <a:sx n="66" d="100"/>
          <a:sy n="66" d="100"/>
        </p:scale>
        <p:origin x="643" y="41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51E95A-D571-7D4C-AB87-5516E3AE1FA1}" type="datetimeFigureOut">
              <a:rPr lang="en-VN" smtClean="0"/>
              <a:t>11/01/2022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9BD6A3-0677-9745-958B-610FE4DA798E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1692072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0ADC4B-121D-46CC-9D52-F4252E0865F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4900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0ADC4B-121D-46CC-9D52-F4252E0865F3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39935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0ADC4B-121D-46CC-9D52-F4252E0865F3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35492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0ADC4B-121D-46CC-9D52-F4252E0865F3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1393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0ADC4B-121D-46CC-9D52-F4252E0865F3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25234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0ADC4B-121D-46CC-9D52-F4252E0865F3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83504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0ADC4B-121D-46CC-9D52-F4252E0865F3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76122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0ADC4B-121D-46CC-9D52-F4252E0865F3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0251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0ADC4B-121D-46CC-9D52-F4252E0865F3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66837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0ADC4B-121D-46CC-9D52-F4252E0865F3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40605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0ADC4B-121D-46CC-9D52-F4252E0865F3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54096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0ADC4B-121D-46CC-9D52-F4252E0865F3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830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0ADC4B-121D-46CC-9D52-F4252E0865F3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96591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0ADC4B-121D-46CC-9D52-F4252E0865F3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49828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0ADC4B-121D-46CC-9D52-F4252E0865F3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69762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714E6-9BB7-7749-A118-5FFF38E1ED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ED8159-FDA4-5F43-9B87-DD0FE7AF6D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82F946-03DA-3848-91C9-A0558C2A6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74AC9-8285-EE4D-B5FF-2DE9519383EB}" type="datetimeFigureOut">
              <a:rPr lang="en-VN" smtClean="0"/>
              <a:t>11/01/2022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1D1556-8DA8-6247-8C5D-8C68650B4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9CCFB0-D40A-A34D-A789-E7F141C86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D9E5B-09E1-9A4F-8D4D-069840383A5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601484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C63DD0-AD3C-8E4A-B9D9-EFD42BD2D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74AC9-8285-EE4D-B5FF-2DE9519383EB}" type="datetimeFigureOut">
              <a:rPr lang="en-VN" smtClean="0"/>
              <a:t>11/01/2022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2D7551-5DD6-2E40-BF39-33B503EB2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8075C3-E10D-D04E-B1E4-2368FFDA5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D9E5B-09E1-9A4F-8D4D-069840383A5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946197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C63DD0-AD3C-8E4A-B9D9-EFD42BD2D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74AC9-8285-EE4D-B5FF-2DE9519383EB}" type="datetimeFigureOut">
              <a:rPr lang="en-VN" smtClean="0"/>
              <a:t>11/01/2022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2D7551-5DD6-2E40-BF39-33B503EB2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8075C3-E10D-D04E-B1E4-2368FFDA5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D9E5B-09E1-9A4F-8D4D-069840383A5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5734120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C63DD0-AD3C-8E4A-B9D9-EFD42BD2D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74AC9-8285-EE4D-B5FF-2DE9519383EB}" type="datetimeFigureOut">
              <a:rPr lang="en-VN" smtClean="0"/>
              <a:t>11/01/2022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2D7551-5DD6-2E40-BF39-33B503EB2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8075C3-E10D-D04E-B1E4-2368FFDA5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D9E5B-09E1-9A4F-8D4D-069840383A5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811020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C63DD0-AD3C-8E4A-B9D9-EFD42BD2D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74AC9-8285-EE4D-B5FF-2DE9519383EB}" type="datetimeFigureOut">
              <a:rPr lang="en-VN" smtClean="0"/>
              <a:t>11/01/2022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2D7551-5DD6-2E40-BF39-33B503EB2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8075C3-E10D-D04E-B1E4-2368FFDA5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D9E5B-09E1-9A4F-8D4D-069840383A5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1473292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C63DD0-AD3C-8E4A-B9D9-EFD42BD2D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74AC9-8285-EE4D-B5FF-2DE9519383EB}" type="datetimeFigureOut">
              <a:rPr lang="en-VN" smtClean="0"/>
              <a:t>11/01/2022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2D7551-5DD6-2E40-BF39-33B503EB2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8075C3-E10D-D04E-B1E4-2368FFDA5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D9E5B-09E1-9A4F-8D4D-069840383A5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0713819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7EF59-3600-1443-A6BD-F5FD80F71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EF738C-A8F5-3944-8736-247CDCE395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70195B-805C-4647-9301-E0636D0498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30C188-7734-1B41-917C-CA2CC240B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74AC9-8285-EE4D-B5FF-2DE9519383EB}" type="datetimeFigureOut">
              <a:rPr lang="en-VN" smtClean="0"/>
              <a:t>11/01/2022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339062-04E0-764C-8240-3EA3B30FC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088530-7D74-AD4C-B7DA-877003393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D9E5B-09E1-9A4F-8D4D-069840383A5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4678016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7E94A-E6D6-0E4A-8244-0E5E73B8C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7AD6B53-4E55-4C4B-BBE2-BEF82A2045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1D724B-E569-9D49-98C4-BAE1D9B58D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648E70-98C4-B34E-BA3D-C320FDE5EA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74AC9-8285-EE4D-B5FF-2DE9519383EB}" type="datetimeFigureOut">
              <a:rPr lang="en-VN" smtClean="0"/>
              <a:t>11/01/2022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108E4F-EC2A-9B42-B0B5-7E00C9ACF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982E57-9D86-9241-BF8F-118682174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D9E5B-09E1-9A4F-8D4D-069840383A5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56843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0F195-B55C-814F-A133-716CE1F73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C68A05-E218-6C48-8695-09F753F6F4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62C9A1-759F-6D46-81EF-68BEFB80C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74AC9-8285-EE4D-B5FF-2DE9519383EB}" type="datetimeFigureOut">
              <a:rPr lang="en-VN" smtClean="0"/>
              <a:t>11/01/2022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085B99-0D21-C34E-B6CD-3033CE0B7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084A68-D2B0-374E-93D3-A1F1C3C37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D9E5B-09E1-9A4F-8D4D-069840383A5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7089403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826D20-B1B8-5B46-87F7-8869C0B1B7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6A697-ED49-A641-9E24-75E40C696E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F45B68-8F58-854D-B0DE-B6181BAC9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74AC9-8285-EE4D-B5FF-2DE9519383EB}" type="datetimeFigureOut">
              <a:rPr lang="en-VN" smtClean="0"/>
              <a:t>11/01/2022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C99D91-97C0-374B-B983-6FD5CAD16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795058-07E4-5C4B-B877-83D8BF84B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D9E5B-09E1-9A4F-8D4D-069840383A5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826437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7FFF8-CF78-3A42-9AB3-97AE491AC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9FD85F-D1FF-B246-91BA-5DF6FEE15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9A710B-6316-1646-9C6B-D6EB799CA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74AC9-8285-EE4D-B5FF-2DE9519383EB}" type="datetimeFigureOut">
              <a:rPr lang="en-VN" smtClean="0"/>
              <a:t>11/01/2022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54BED3-3BBA-5E4A-A1DB-4E31ADB3D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D44B41-AFA7-594B-B322-DA8924021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D9E5B-09E1-9A4F-8D4D-069840383A5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0014645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7FFF8-CF78-3A42-9AB3-97AE491AC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9FD85F-D1FF-B246-91BA-5DF6FEE15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9A710B-6316-1646-9C6B-D6EB799CA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74AC9-8285-EE4D-B5FF-2DE9519383EB}" type="datetimeFigureOut">
              <a:rPr lang="en-VN" smtClean="0"/>
              <a:t>11/01/2022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54BED3-3BBA-5E4A-A1DB-4E31ADB3D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D44B41-AFA7-594B-B322-DA8924021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D9E5B-09E1-9A4F-8D4D-069840383A5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6156807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7FFF8-CF78-3A42-9AB3-97AE491AC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9FD85F-D1FF-B246-91BA-5DF6FEE15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9A710B-6316-1646-9C6B-D6EB799CA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74AC9-8285-EE4D-B5FF-2DE9519383EB}" type="datetimeFigureOut">
              <a:rPr lang="en-VN" smtClean="0"/>
              <a:t>11/01/2022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54BED3-3BBA-5E4A-A1DB-4E31ADB3D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D44B41-AFA7-594B-B322-DA8924021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D9E5B-09E1-9A4F-8D4D-069840383A5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0075390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5C3086-6630-834B-BAEE-8470D11FB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B89FB0-0713-E743-9D32-A5DE4C4EEC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B44E21-1BA1-4348-AEE2-814D83C2C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74AC9-8285-EE4D-B5FF-2DE9519383EB}" type="datetimeFigureOut">
              <a:rPr lang="en-VN" smtClean="0"/>
              <a:t>11/01/2022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0F60BD-3606-9F49-BA67-8815B7829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6BCE1C-1A72-3B4F-AA72-ED9BF13A7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D9E5B-09E1-9A4F-8D4D-069840383A5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840251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93513-3D3C-E44D-A332-8629244C0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93532E-4850-5949-92FC-7A43B72EFC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CA7194-7CCB-FF4B-BEEC-ECFD59A6BE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BC8AD9-14EA-384D-B7BE-DCDA74A90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74AC9-8285-EE4D-B5FF-2DE9519383EB}" type="datetimeFigureOut">
              <a:rPr lang="en-VN" smtClean="0"/>
              <a:t>11/01/2022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1F2FEC-86ED-314E-A439-A606B66BB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729489-631B-3548-A696-C0618E1CA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D9E5B-09E1-9A4F-8D4D-069840383A5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51503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CF830-0EEB-0B4A-8CC3-BC052878F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F6775C-8997-B343-81EB-C9DF3888D7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8CD5C4-5444-5545-AF34-91EDFB244C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4F5908-C585-AD46-91E6-085ED41A9C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CC566E-A620-C743-B47A-026C3565C8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E943D3-67D1-1743-86B4-9678ED656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74AC9-8285-EE4D-B5FF-2DE9519383EB}" type="datetimeFigureOut">
              <a:rPr lang="en-VN" smtClean="0"/>
              <a:t>11/01/2022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34BFB2-F182-B445-88A9-B2BE37F76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EE717D0-6B39-CF4E-BB0C-4F0FEB565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D9E5B-09E1-9A4F-8D4D-069840383A5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5701087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FDD66-173A-6649-8084-962A60E4E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E9FDCC-014A-3545-AE01-E5E2A8E52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74AC9-8285-EE4D-B5FF-2DE9519383EB}" type="datetimeFigureOut">
              <a:rPr lang="en-VN" smtClean="0"/>
              <a:t>11/01/2022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27BFC4-4585-6C4C-99FA-B9AAE4818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BD9FD1-232B-984A-A375-1948E969E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D9E5B-09E1-9A4F-8D4D-069840383A5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46046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C63DD0-AD3C-8E4A-B9D9-EFD42BD2D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74AC9-8285-EE4D-B5FF-2DE9519383EB}" type="datetimeFigureOut">
              <a:rPr lang="en-VN" smtClean="0"/>
              <a:t>11/01/2022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2D7551-5DD6-2E40-BF39-33B503EB2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8075C3-E10D-D04E-B1E4-2368FFDA5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D9E5B-09E1-9A4F-8D4D-069840383A5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7430687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3D5940-9DAD-8B4D-8901-B336D83E9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33CD43-3BCE-424D-BB4D-5C35F02C40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614E81-5B21-8847-8BF8-77EFA0C187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F74AC9-8285-EE4D-B5FF-2DE9519383EB}" type="datetimeFigureOut">
              <a:rPr lang="en-VN" smtClean="0"/>
              <a:t>11/01/2022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F479F-54B3-F848-A335-926BD27FC1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0A9FEB-FFF8-4C45-94C8-6649A40C72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8D9E5B-09E1-9A4F-8D4D-069840383A5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099294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6" r:id="rId3"/>
    <p:sldLayoutId id="214748366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65" r:id="rId10"/>
    <p:sldLayoutId id="2147483664" r:id="rId11"/>
    <p:sldLayoutId id="2147483663" r:id="rId12"/>
    <p:sldLayoutId id="2147483662" r:id="rId13"/>
    <p:sldLayoutId id="2147483661" r:id="rId14"/>
    <p:sldLayoutId id="2147483656" r:id="rId15"/>
    <p:sldLayoutId id="2147483657" r:id="rId16"/>
    <p:sldLayoutId id="2147483658" r:id="rId17"/>
    <p:sldLayoutId id="2147483659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6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14.png"/><Relationship Id="rId4" Type="http://schemas.openxmlformats.org/officeDocument/2006/relationships/image" Target="../media/image4.png"/><Relationship Id="rId9" Type="http://schemas.openxmlformats.org/officeDocument/2006/relationships/image" Target="../media/image28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31.png"/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png"/><Relationship Id="rId11" Type="http://schemas.microsoft.com/office/2007/relationships/hdphoto" Target="../media/hdphoto10.wdp"/><Relationship Id="rId5" Type="http://schemas.openxmlformats.org/officeDocument/2006/relationships/image" Target="../media/image9.png"/><Relationship Id="rId15" Type="http://schemas.openxmlformats.org/officeDocument/2006/relationships/image" Target="../media/image33.emf"/><Relationship Id="rId10" Type="http://schemas.openxmlformats.org/officeDocument/2006/relationships/image" Target="../media/image29.png"/><Relationship Id="rId4" Type="http://schemas.openxmlformats.org/officeDocument/2006/relationships/image" Target="../media/image8.png"/><Relationship Id="rId9" Type="http://schemas.openxmlformats.org/officeDocument/2006/relationships/image" Target="../media/image12.png"/><Relationship Id="rId1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31.png"/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png"/><Relationship Id="rId11" Type="http://schemas.microsoft.com/office/2007/relationships/hdphoto" Target="../media/hdphoto11.wdp"/><Relationship Id="rId5" Type="http://schemas.openxmlformats.org/officeDocument/2006/relationships/image" Target="../media/image9.png"/><Relationship Id="rId15" Type="http://schemas.openxmlformats.org/officeDocument/2006/relationships/image" Target="../media/image34.emf"/><Relationship Id="rId10" Type="http://schemas.openxmlformats.org/officeDocument/2006/relationships/image" Target="../media/image29.png"/><Relationship Id="rId4" Type="http://schemas.openxmlformats.org/officeDocument/2006/relationships/image" Target="../media/image8.png"/><Relationship Id="rId9" Type="http://schemas.openxmlformats.org/officeDocument/2006/relationships/image" Target="../media/image12.png"/><Relationship Id="rId1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31.png"/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png"/><Relationship Id="rId11" Type="http://schemas.microsoft.com/office/2007/relationships/hdphoto" Target="../media/hdphoto12.wdp"/><Relationship Id="rId5" Type="http://schemas.openxmlformats.org/officeDocument/2006/relationships/image" Target="../media/image9.png"/><Relationship Id="rId15" Type="http://schemas.openxmlformats.org/officeDocument/2006/relationships/image" Target="../media/image35.emf"/><Relationship Id="rId10" Type="http://schemas.openxmlformats.org/officeDocument/2006/relationships/image" Target="../media/image29.png"/><Relationship Id="rId4" Type="http://schemas.openxmlformats.org/officeDocument/2006/relationships/image" Target="../media/image8.png"/><Relationship Id="rId9" Type="http://schemas.openxmlformats.org/officeDocument/2006/relationships/image" Target="../media/image12.png"/><Relationship Id="rId1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37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png"/><Relationship Id="rId11" Type="http://schemas.openxmlformats.org/officeDocument/2006/relationships/image" Target="../media/image5.png"/><Relationship Id="rId5" Type="http://schemas.openxmlformats.org/officeDocument/2006/relationships/image" Target="../media/image9.png"/><Relationship Id="rId10" Type="http://schemas.microsoft.com/office/2007/relationships/hdphoto" Target="../media/hdphoto13.wdp"/><Relationship Id="rId4" Type="http://schemas.openxmlformats.org/officeDocument/2006/relationships/image" Target="../media/image8.png"/><Relationship Id="rId9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4.wdp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38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png"/><Relationship Id="rId11" Type="http://schemas.openxmlformats.org/officeDocument/2006/relationships/image" Target="../media/image13.emf"/><Relationship Id="rId5" Type="http://schemas.openxmlformats.org/officeDocument/2006/relationships/image" Target="../media/image9.png"/><Relationship Id="rId10" Type="http://schemas.openxmlformats.org/officeDocument/2006/relationships/image" Target="../media/image4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openxmlformats.org/officeDocument/2006/relationships/image" Target="../media/image4.png"/><Relationship Id="rId9" Type="http://schemas.openxmlformats.org/officeDocument/2006/relationships/image" Target="../media/image17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openxmlformats.org/officeDocument/2006/relationships/image" Target="../media/image4.png"/><Relationship Id="rId9" Type="http://schemas.openxmlformats.org/officeDocument/2006/relationships/image" Target="../media/image18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1.emf"/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12" Type="http://schemas.microsoft.com/office/2007/relationships/hdphoto" Target="../media/hdphoto4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png"/><Relationship Id="rId11" Type="http://schemas.openxmlformats.org/officeDocument/2006/relationships/image" Target="../media/image20.png"/><Relationship Id="rId5" Type="http://schemas.openxmlformats.org/officeDocument/2006/relationships/image" Target="../media/image9.png"/><Relationship Id="rId10" Type="http://schemas.openxmlformats.org/officeDocument/2006/relationships/image" Target="../media/image19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png"/><Relationship Id="rId11" Type="http://schemas.openxmlformats.org/officeDocument/2006/relationships/image" Target="../media/image5.png"/><Relationship Id="rId5" Type="http://schemas.openxmlformats.org/officeDocument/2006/relationships/image" Target="../media/image9.png"/><Relationship Id="rId10" Type="http://schemas.microsoft.com/office/2007/relationships/hdphoto" Target="../media/hdphoto5.wdp"/><Relationship Id="rId4" Type="http://schemas.openxmlformats.org/officeDocument/2006/relationships/image" Target="../media/image8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3.png"/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12" Type="http://schemas.microsoft.com/office/2007/relationships/hdphoto" Target="../media/hdphoto6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png"/><Relationship Id="rId11" Type="http://schemas.openxmlformats.org/officeDocument/2006/relationships/image" Target="../media/image22.png"/><Relationship Id="rId5" Type="http://schemas.openxmlformats.org/officeDocument/2006/relationships/image" Target="../media/image9.png"/><Relationship Id="rId15" Type="http://schemas.openxmlformats.org/officeDocument/2006/relationships/image" Target="../media/image24.emf"/><Relationship Id="rId10" Type="http://schemas.openxmlformats.org/officeDocument/2006/relationships/image" Target="../media/image19.png"/><Relationship Id="rId4" Type="http://schemas.openxmlformats.org/officeDocument/2006/relationships/image" Target="../media/image8.png"/><Relationship Id="rId9" Type="http://schemas.openxmlformats.org/officeDocument/2006/relationships/image" Target="../media/image12.png"/><Relationship Id="rId14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png"/><Relationship Id="rId11" Type="http://schemas.microsoft.com/office/2007/relationships/hdphoto" Target="../media/hdphoto8.wdp"/><Relationship Id="rId5" Type="http://schemas.openxmlformats.org/officeDocument/2006/relationships/image" Target="../media/image9.png"/><Relationship Id="rId10" Type="http://schemas.openxmlformats.org/officeDocument/2006/relationships/image" Target="../media/image25.png"/><Relationship Id="rId4" Type="http://schemas.openxmlformats.org/officeDocument/2006/relationships/image" Target="../media/image8.png"/><Relationship Id="rId9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png"/><Relationship Id="rId11" Type="http://schemas.openxmlformats.org/officeDocument/2006/relationships/image" Target="../media/image27.emf"/><Relationship Id="rId5" Type="http://schemas.openxmlformats.org/officeDocument/2006/relationships/image" Target="../media/image9.png"/><Relationship Id="rId10" Type="http://schemas.openxmlformats.org/officeDocument/2006/relationships/image" Target="../media/image5.png"/><Relationship Id="rId4" Type="http://schemas.openxmlformats.org/officeDocument/2006/relationships/image" Target="../media/image8.pn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7508049-8DF9-4694-82CA-F322B6ED53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" r="331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CC5CCA5-47D1-46B7-AAF3-B7D946305D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193" y="2425676"/>
            <a:ext cx="4107807" cy="4432324"/>
          </a:xfrm>
          <a:prstGeom prst="rect">
            <a:avLst/>
          </a:prstGeom>
        </p:spPr>
      </p:pic>
      <p:pic>
        <p:nvPicPr>
          <p:cNvPr id="1028" name="Picture 4" descr="math club - math clipart transparent PNG image with transparent background  | TOPpng">
            <a:extLst>
              <a:ext uri="{FF2B5EF4-FFF2-40B4-BE49-F238E27FC236}">
                <a16:creationId xmlns:a16="http://schemas.microsoft.com/office/drawing/2014/main" id="{12464267-0836-DB42-997A-886F6F532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79" b="89872" l="4643" r="92619">
                        <a14:foregroundMark x1="20833" y1="22002" x2="32738" y2="25728"/>
                        <a14:foregroundMark x1="14643" y1="46100" x2="26310" y2="62747"/>
                        <a14:foregroundMark x1="4643" y1="62747" x2="9405" y2="62165"/>
                        <a14:foregroundMark x1="55595" y1="62515" x2="57976" y2="63562"/>
                        <a14:foregroundMark x1="46905" y1="77299" x2="62619" y2="76484"/>
                        <a14:foregroundMark x1="55119" y1="84750" x2="57381" y2="85681"/>
                        <a14:foregroundMark x1="78571" y1="47846" x2="92619" y2="47846"/>
                        <a14:foregroundMark x1="78214" y1="58091" x2="88452" y2="582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2623" y="0"/>
            <a:ext cx="2699377" cy="2760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3">
            <a:extLst>
              <a:ext uri="{FF2B5EF4-FFF2-40B4-BE49-F238E27FC236}">
                <a16:creationId xmlns:a16="http://schemas.microsoft.com/office/drawing/2014/main" id="{1B454FFF-F750-8143-9330-C76322691B4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749" y="3440570"/>
            <a:ext cx="2674968" cy="2674968"/>
          </a:xfrm>
          <a:prstGeom prst="rect">
            <a:avLst/>
          </a:prstGeom>
        </p:spPr>
      </p:pic>
      <p:pic>
        <p:nvPicPr>
          <p:cNvPr id="15" name="图片 28">
            <a:extLst>
              <a:ext uri="{FF2B5EF4-FFF2-40B4-BE49-F238E27FC236}">
                <a16:creationId xmlns:a16="http://schemas.microsoft.com/office/drawing/2014/main" id="{6C4CFA76-C141-3C4B-90A5-ACA9FD48C40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40" r="65851" b="1"/>
          <a:stretch/>
        </p:blipFill>
        <p:spPr>
          <a:xfrm>
            <a:off x="6064884" y="55085"/>
            <a:ext cx="2341942" cy="2130071"/>
          </a:xfrm>
          <a:prstGeom prst="rect">
            <a:avLst/>
          </a:prstGeom>
        </p:spPr>
      </p:pic>
      <p:pic>
        <p:nvPicPr>
          <p:cNvPr id="16" name="图片 28">
            <a:extLst>
              <a:ext uri="{FF2B5EF4-FFF2-40B4-BE49-F238E27FC236}">
                <a16:creationId xmlns:a16="http://schemas.microsoft.com/office/drawing/2014/main" id="{E8A56C92-1FB5-2C43-8FE2-EC88EACA09E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40" r="65851" b="1"/>
          <a:stretch/>
        </p:blipFill>
        <p:spPr>
          <a:xfrm>
            <a:off x="-648604" y="-204893"/>
            <a:ext cx="2341942" cy="21300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085F74-6C17-AD44-B3E6-6B6E5FAC52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5596" y="314211"/>
            <a:ext cx="9842500" cy="3619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7508049-8DF9-4694-82CA-F322B6ED53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" r="331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FF3BCA8-9017-4874-97C3-6312057C6B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60727">
            <a:off x="709065" y="2547237"/>
            <a:ext cx="2674968" cy="2674968"/>
          </a:xfrm>
          <a:prstGeom prst="rect">
            <a:avLst/>
          </a:prstGeom>
        </p:spPr>
      </p:pic>
      <p:pic>
        <p:nvPicPr>
          <p:cNvPr id="6" name="Picture 2" descr="Elementos De Papelería Matemática Fresca PNG , Clipart De Matemáticas,  Matemáticas, Sequía PNG y PSD para Descargar Gratis | Pngtree">
            <a:extLst>
              <a:ext uri="{FF2B5EF4-FFF2-40B4-BE49-F238E27FC236}">
                <a16:creationId xmlns:a16="http://schemas.microsoft.com/office/drawing/2014/main" id="{CA33ACE5-F7D5-6342-8A66-4A4C8D337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00" b="94250" l="4750" r="96000">
                        <a14:foregroundMark x1="29917" y1="43500" x2="41917" y2="65917"/>
                        <a14:foregroundMark x1="43833" y1="54333" x2="42667" y2="47083"/>
                        <a14:foregroundMark x1="42667" y1="47083" x2="34417" y2="41583"/>
                        <a14:foregroundMark x1="34417" y1="41583" x2="22750" y2="42500"/>
                        <a14:foregroundMark x1="22750" y1="42500" x2="15500" y2="50583"/>
                        <a14:foregroundMark x1="15500" y1="50583" x2="16667" y2="57667"/>
                        <a14:foregroundMark x1="16667" y1="57667" x2="24083" y2="64667"/>
                        <a14:foregroundMark x1="24083" y1="64667" x2="34167" y2="67083"/>
                        <a14:foregroundMark x1="34167" y1="67083" x2="41583" y2="66333"/>
                        <a14:foregroundMark x1="41583" y1="66333" x2="46250" y2="58000"/>
                        <a14:foregroundMark x1="46250" y1="58000" x2="45417" y2="45917"/>
                        <a14:foregroundMark x1="23083" y1="49833" x2="29083" y2="58583"/>
                        <a14:foregroundMark x1="29083" y1="58583" x2="36500" y2="57167"/>
                        <a14:foregroundMark x1="36500" y1="57167" x2="33750" y2="50083"/>
                        <a14:foregroundMark x1="33750" y1="50083" x2="27167" y2="49250"/>
                        <a14:foregroundMark x1="24417" y1="57833" x2="32500" y2="63917"/>
                        <a14:foregroundMark x1="16417" y1="61333" x2="18917" y2="64917"/>
                        <a14:foregroundMark x1="11667" y1="59250" x2="6833" y2="72333"/>
                        <a14:foregroundMark x1="10917" y1="58833" x2="8000" y2="66917"/>
                        <a14:foregroundMark x1="8000" y1="66917" x2="11333" y2="74167"/>
                        <a14:foregroundMark x1="11333" y1="74167" x2="12917" y2="75500"/>
                        <a14:foregroundMark x1="30750" y1="90750" x2="33250" y2="92167"/>
                        <a14:foregroundMark x1="37417" y1="46667" x2="39250" y2="53750"/>
                        <a14:foregroundMark x1="39250" y1="53750" x2="41917" y2="57250"/>
                        <a14:foregroundMark x1="46833" y1="59833" x2="46833" y2="68250"/>
                        <a14:foregroundMark x1="24417" y1="46250" x2="20250" y2="54667"/>
                        <a14:foregroundMark x1="20250" y1="54667" x2="19583" y2="58667"/>
                        <a14:foregroundMark x1="6000" y1="65917" x2="13083" y2="70417"/>
                        <a14:foregroundMark x1="57583" y1="6250" x2="62667" y2="12000"/>
                        <a14:foregroundMark x1="89333" y1="31167" x2="91083" y2="31750"/>
                        <a14:foregroundMark x1="93833" y1="53500" x2="93917" y2="91333"/>
                        <a14:foregroundMark x1="93917" y1="91333" x2="74417" y2="94333"/>
                        <a14:foregroundMark x1="74417" y1="94333" x2="64417" y2="93167"/>
                        <a14:foregroundMark x1="96000" y1="53750" x2="95583" y2="86833"/>
                        <a14:foregroundMark x1="18000" y1="42583" x2="30750" y2="41250"/>
                        <a14:foregroundMark x1="30750" y1="41250" x2="44083" y2="42333"/>
                        <a14:foregroundMark x1="14833" y1="21583" x2="16000" y2="14250"/>
                        <a14:foregroundMark x1="16000" y1="14250" x2="23167" y2="12583"/>
                        <a14:foregroundMark x1="23167" y1="12583" x2="17250" y2="27833"/>
                        <a14:foregroundMark x1="17250" y1="27833" x2="8917" y2="26417"/>
                        <a14:foregroundMark x1="8917" y1="26417" x2="4833" y2="20583"/>
                        <a14:foregroundMark x1="4833" y1="20583" x2="8083" y2="14167"/>
                        <a14:foregroundMark x1="8083" y1="14167" x2="13667" y2="8667"/>
                        <a14:foregroundMark x1="13667" y1="8667" x2="20917" y2="10583"/>
                        <a14:foregroundMark x1="12917" y1="6500" x2="9750" y2="10750"/>
                        <a14:foregroundMark x1="50167" y1="50417" x2="50167" y2="55333"/>
                        <a14:foregroundMark x1="54083" y1="5500" x2="62917" y2="28667"/>
                        <a14:foregroundMark x1="62917" y1="28667" x2="64083" y2="30417"/>
                        <a14:foregroundMark x1="67750" y1="21167" x2="77167" y2="27417"/>
                        <a14:foregroundMark x1="76250" y1="27833" x2="79333" y2="29417"/>
                        <a14:backgroundMark x1="70917" y1="28000" x2="73500" y2="3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28734">
            <a:off x="7627401" y="1079058"/>
            <a:ext cx="4217319" cy="4217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14">
            <a:extLst>
              <a:ext uri="{FF2B5EF4-FFF2-40B4-BE49-F238E27FC236}">
                <a16:creationId xmlns:a16="http://schemas.microsoft.com/office/drawing/2014/main" id="{2A9A923B-9541-FE4D-888F-BC648F297F1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72" t="35462"/>
          <a:stretch/>
        </p:blipFill>
        <p:spPr>
          <a:xfrm>
            <a:off x="6684552" y="4726902"/>
            <a:ext cx="1681206" cy="1879528"/>
          </a:xfrm>
          <a:prstGeom prst="rect">
            <a:avLst/>
          </a:prstGeom>
        </p:spPr>
      </p:pic>
      <p:pic>
        <p:nvPicPr>
          <p:cNvPr id="10" name="图片 15">
            <a:extLst>
              <a:ext uri="{FF2B5EF4-FFF2-40B4-BE49-F238E27FC236}">
                <a16:creationId xmlns:a16="http://schemas.microsoft.com/office/drawing/2014/main" id="{72A48F6C-C108-1A4F-9099-E3C147FFD2F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256"/>
          <a:stretch/>
        </p:blipFill>
        <p:spPr>
          <a:xfrm>
            <a:off x="5798188" y="3613598"/>
            <a:ext cx="1116912" cy="27412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91565E-116D-1944-AA33-8FA7EF68E1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0224" y="471151"/>
            <a:ext cx="8330846" cy="4004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666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56B6A873-FBD4-42E1-999D-698384B4C10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43B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1FFFC6B1-DAAF-4019-BF54-8BDA28D7F8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811"/>
          <a:stretch/>
        </p:blipFill>
        <p:spPr>
          <a:xfrm>
            <a:off x="0" y="0"/>
            <a:ext cx="12192000" cy="15012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5D65547D-BF6F-4C88-BACA-085F92C55E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18"/>
          <a:stretch/>
        </p:blipFill>
        <p:spPr>
          <a:xfrm>
            <a:off x="0" y="6605516"/>
            <a:ext cx="12192000" cy="25248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521FD58A-7ABD-486A-92E1-E815E3B5C69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39" t="9629" r="-20375" b="41435"/>
          <a:stretch/>
        </p:blipFill>
        <p:spPr>
          <a:xfrm rot="20469394">
            <a:off x="10690982" y="433394"/>
            <a:ext cx="1542330" cy="106849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C2E5D8B-BE4A-485E-97F7-AA55CA1645A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4" r="50692" b="66818"/>
          <a:stretch/>
        </p:blipFill>
        <p:spPr>
          <a:xfrm>
            <a:off x="515613" y="-504491"/>
            <a:ext cx="2450357" cy="281108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61C252A-E67F-4223-8E68-F2A07B9EBF6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" r="78521" b="60371"/>
          <a:stretch/>
        </p:blipFill>
        <p:spPr>
          <a:xfrm>
            <a:off x="86940" y="495461"/>
            <a:ext cx="1106141" cy="472792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0AA028FE-AA83-4D59-A0F5-E3B26163F37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40" r="65851" b="1"/>
          <a:stretch/>
        </p:blipFill>
        <p:spPr>
          <a:xfrm>
            <a:off x="-345068" y="5031944"/>
            <a:ext cx="2341942" cy="2130071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571D29ED-B5CC-434D-AFD9-1B39B9B4007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40" r="65851" b="1"/>
          <a:stretch/>
        </p:blipFill>
        <p:spPr>
          <a:xfrm>
            <a:off x="994889" y="5793944"/>
            <a:ext cx="1709722" cy="155504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3C2BDF26-0185-4315-A38D-53EC402794F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39" t="9629" r="-20375" b="41435"/>
          <a:stretch/>
        </p:blipFill>
        <p:spPr>
          <a:xfrm rot="612121">
            <a:off x="10813233" y="1913298"/>
            <a:ext cx="1542330" cy="10684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A634F39-C598-EA49-B121-973FB89AF29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556" b="75222" l="39757" r="85313">
                        <a14:foregroundMark x1="47708" y1="31889" x2="44063" y2="36389"/>
                        <a14:foregroundMark x1="44063" y1="36389" x2="43438" y2="44556"/>
                        <a14:foregroundMark x1="43438" y1="44556" x2="46285" y2="50278"/>
                        <a14:foregroundMark x1="46285" y1="50278" x2="50833" y2="48944"/>
                        <a14:foregroundMark x1="50833" y1="48944" x2="48090" y2="31667"/>
                        <a14:foregroundMark x1="39757" y1="37889" x2="44167" y2="36722"/>
                        <a14:foregroundMark x1="44167" y1="36722" x2="44444" y2="36444"/>
                        <a14:foregroundMark x1="42222" y1="48111" x2="44826" y2="48722"/>
                        <a14:foregroundMark x1="65521" y1="34778" x2="61111" y2="32778"/>
                        <a14:foregroundMark x1="61111" y1="32778" x2="62292" y2="39500"/>
                        <a14:foregroundMark x1="62292" y1="39500" x2="66771" y2="43222"/>
                        <a14:foregroundMark x1="66771" y1="43222" x2="65521" y2="31056"/>
                        <a14:foregroundMark x1="83229" y1="33944" x2="78993" y2="32167"/>
                        <a14:foregroundMark x1="78993" y1="32167" x2="75833" y2="37333"/>
                        <a14:foregroundMark x1="75833" y1="37333" x2="76736" y2="44222"/>
                        <a14:foregroundMark x1="76736" y1="44222" x2="81111" y2="42889"/>
                        <a14:foregroundMark x1="81111" y1="42889" x2="83993" y2="37278"/>
                        <a14:foregroundMark x1="83993" y1="37278" x2="83264" y2="30056"/>
                        <a14:foregroundMark x1="83264" y1="30056" x2="80000" y2="30833"/>
                        <a14:foregroundMark x1="81042" y1="61222" x2="79410" y2="54500"/>
                        <a14:foregroundMark x1="79410" y1="54500" x2="75486" y2="57722"/>
                        <a14:foregroundMark x1="75809" y1="61882" x2="76042" y2="64889"/>
                        <a14:foregroundMark x1="75486" y1="57722" x2="75692" y2="60382"/>
                        <a14:foregroundMark x1="76042" y1="64889" x2="80313" y2="68556"/>
                        <a14:foregroundMark x1="80313" y1="68556" x2="82708" y2="61389"/>
                        <a14:foregroundMark x1="82708" y1="61389" x2="81076" y2="54889"/>
                        <a14:foregroundMark x1="81076" y1="54889" x2="79063" y2="53722"/>
                        <a14:foregroundMark x1="85313" y1="60611" x2="85313" y2="60611"/>
                        <a14:foregroundMark x1="85069" y1="60389" x2="85069" y2="60389"/>
                        <a14:foregroundMark x1="64097" y1="62056" x2="63438" y2="54056"/>
                        <a14:foregroundMark x1="63438" y1="54056" x2="60729" y2="59722"/>
                        <a14:foregroundMark x1="60729" y1="59722" x2="59271" y2="66611"/>
                        <a14:foregroundMark x1="59271" y1="66611" x2="63403" y2="69611"/>
                        <a14:foregroundMark x1="63403" y1="69611" x2="67361" y2="66444"/>
                        <a14:foregroundMark x1="67361" y1="66444" x2="66563" y2="58889"/>
                        <a14:foregroundMark x1="66563" y1="58889" x2="63542" y2="53778"/>
                        <a14:foregroundMark x1="63542" y1="53778" x2="60451" y2="60000"/>
                        <a14:foregroundMark x1="60451" y1="60000" x2="60451" y2="60222"/>
                        <a14:foregroundMark x1="48611" y1="60000" x2="45000" y2="56056"/>
                        <a14:foregroundMark x1="45000" y1="56056" x2="42292" y2="61889"/>
                        <a14:foregroundMark x1="42292" y1="61889" x2="42708" y2="69278"/>
                        <a14:foregroundMark x1="42708" y1="69278" x2="46493" y2="73722"/>
                        <a14:foregroundMark x1="46493" y1="73722" x2="50938" y2="72778"/>
                        <a14:foregroundMark x1="50938" y1="72778" x2="48854" y2="59778"/>
                        <a14:foregroundMark x1="40000" y1="74167" x2="44306" y2="73944"/>
                        <a14:foregroundMark x1="41979" y1="74778" x2="51146" y2="75222"/>
                        <a14:foregroundMark x1="51146" y1="75222" x2="52118" y2="72889"/>
                        <a14:foregroundMark x1="43264" y1="50222" x2="45347" y2="50389"/>
                        <a14:backgroundMark x1="74792" y1="60611" x2="75938" y2="61667"/>
                        <a14:backgroundMark x1="76458" y1="56667" x2="76736" y2="57722"/>
                        <a14:backgroundMark x1="59931" y1="67722" x2="59792" y2="68722"/>
                        <a14:backgroundMark x1="60208" y1="66889" x2="59931" y2="68333"/>
                      </a14:backgroundRemoval>
                    </a14:imgEffect>
                  </a14:imgLayer>
                </a14:imgProps>
              </a:ext>
            </a:extLst>
          </a:blip>
          <a:srcRect l="39547" t="23172" r="11436" b="22401"/>
          <a:stretch/>
        </p:blipFill>
        <p:spPr>
          <a:xfrm>
            <a:off x="2519838" y="883430"/>
            <a:ext cx="8427232" cy="5848328"/>
          </a:xfrm>
          <a:prstGeom prst="rect">
            <a:avLst/>
          </a:prstGeom>
        </p:spPr>
      </p:pic>
      <p:grpSp>
        <p:nvGrpSpPr>
          <p:cNvPr id="16" name="组合 36">
            <a:extLst>
              <a:ext uri="{FF2B5EF4-FFF2-40B4-BE49-F238E27FC236}">
                <a16:creationId xmlns:a16="http://schemas.microsoft.com/office/drawing/2014/main" id="{D037B160-EA47-814B-A13F-F99AE0ABA638}"/>
              </a:ext>
            </a:extLst>
          </p:cNvPr>
          <p:cNvGrpSpPr/>
          <p:nvPr/>
        </p:nvGrpSpPr>
        <p:grpSpPr>
          <a:xfrm>
            <a:off x="1593029" y="2429314"/>
            <a:ext cx="879918" cy="762000"/>
            <a:chOff x="715770" y="3535406"/>
            <a:chExt cx="993961" cy="859566"/>
          </a:xfrm>
          <a:blipFill>
            <a:blip r:embed="rId12"/>
            <a:stretch>
              <a:fillRect/>
            </a:stretch>
          </a:blipFill>
        </p:grpSpPr>
        <p:grpSp>
          <p:nvGrpSpPr>
            <p:cNvPr id="17" name="组合 37">
              <a:extLst>
                <a:ext uri="{FF2B5EF4-FFF2-40B4-BE49-F238E27FC236}">
                  <a16:creationId xmlns:a16="http://schemas.microsoft.com/office/drawing/2014/main" id="{CDD53B30-35DD-3140-9FA5-3D98E055A155}"/>
                </a:ext>
              </a:extLst>
            </p:cNvPr>
            <p:cNvGrpSpPr/>
            <p:nvPr/>
          </p:nvGrpSpPr>
          <p:grpSpPr>
            <a:xfrm>
              <a:off x="715770" y="3535406"/>
              <a:ext cx="855022" cy="859566"/>
              <a:chOff x="2526665" y="2559050"/>
              <a:chExt cx="641350" cy="644525"/>
            </a:xfrm>
            <a:grpFill/>
          </p:grpSpPr>
          <p:sp>
            <p:nvSpPr>
              <p:cNvPr id="20" name="Oval 48">
                <a:extLst>
                  <a:ext uri="{FF2B5EF4-FFF2-40B4-BE49-F238E27FC236}">
                    <a16:creationId xmlns:a16="http://schemas.microsoft.com/office/drawing/2014/main" id="{DE976B9F-BECA-E246-BDCE-0982151149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2065" y="2587625"/>
                <a:ext cx="590550" cy="5905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2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chemeClr val="bg1">
                      <a:lumMod val="95000"/>
                    </a:schemeClr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endParaRPr>
              </a:p>
            </p:txBody>
          </p:sp>
          <p:sp>
            <p:nvSpPr>
              <p:cNvPr id="22" name="Freeform 49">
                <a:extLst>
                  <a:ext uri="{FF2B5EF4-FFF2-40B4-BE49-F238E27FC236}">
                    <a16:creationId xmlns:a16="http://schemas.microsoft.com/office/drawing/2014/main" id="{A668A4F3-CBCB-7540-84BA-20039F2130CE}"/>
                  </a:ext>
                </a:extLst>
              </p:cNvPr>
              <p:cNvSpPr/>
              <p:nvPr/>
            </p:nvSpPr>
            <p:spPr bwMode="auto">
              <a:xfrm>
                <a:off x="2855278" y="3157538"/>
                <a:ext cx="96838" cy="20638"/>
              </a:xfrm>
              <a:custGeom>
                <a:avLst/>
                <a:gdLst>
                  <a:gd name="T0" fmla="*/ 38 w 38"/>
                  <a:gd name="T1" fmla="*/ 0 h 8"/>
                  <a:gd name="T2" fmla="*/ 0 w 38"/>
                  <a:gd name="T3" fmla="*/ 8 h 8"/>
                  <a:gd name="T4" fmla="*/ 0 w 38"/>
                  <a:gd name="T5" fmla="*/ 8 h 8"/>
                  <a:gd name="T6" fmla="*/ 38 w 38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8" h="8">
                    <a:moveTo>
                      <a:pt x="38" y="0"/>
                    </a:moveTo>
                    <a:cubicBezTo>
                      <a:pt x="27" y="4"/>
                      <a:pt x="14" y="7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3" y="7"/>
                      <a:pt x="26" y="5"/>
                      <a:pt x="38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2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chemeClr val="bg1">
                      <a:lumMod val="95000"/>
                    </a:schemeClr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endParaRPr>
              </a:p>
            </p:txBody>
          </p:sp>
          <p:sp>
            <p:nvSpPr>
              <p:cNvPr id="24" name="Freeform 52">
                <a:extLst>
                  <a:ext uri="{FF2B5EF4-FFF2-40B4-BE49-F238E27FC236}">
                    <a16:creationId xmlns:a16="http://schemas.microsoft.com/office/drawing/2014/main" id="{BF687D5A-2169-E846-8155-D3EDC980332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526665" y="2559050"/>
                <a:ext cx="641350" cy="644525"/>
              </a:xfrm>
              <a:custGeom>
                <a:avLst/>
                <a:gdLst>
                  <a:gd name="T0" fmla="*/ 154 w 250"/>
                  <a:gd name="T1" fmla="*/ 244 h 251"/>
                  <a:gd name="T2" fmla="*/ 134 w 250"/>
                  <a:gd name="T3" fmla="*/ 251 h 251"/>
                  <a:gd name="T4" fmla="*/ 93 w 250"/>
                  <a:gd name="T5" fmla="*/ 247 h 251"/>
                  <a:gd name="T6" fmla="*/ 114 w 250"/>
                  <a:gd name="T7" fmla="*/ 246 h 251"/>
                  <a:gd name="T8" fmla="*/ 93 w 250"/>
                  <a:gd name="T9" fmla="*/ 247 h 251"/>
                  <a:gd name="T10" fmla="*/ 191 w 250"/>
                  <a:gd name="T11" fmla="*/ 228 h 251"/>
                  <a:gd name="T12" fmla="*/ 175 w 250"/>
                  <a:gd name="T13" fmla="*/ 241 h 251"/>
                  <a:gd name="T14" fmla="*/ 55 w 250"/>
                  <a:gd name="T15" fmla="*/ 230 h 251"/>
                  <a:gd name="T16" fmla="*/ 75 w 250"/>
                  <a:gd name="T17" fmla="*/ 236 h 251"/>
                  <a:gd name="T18" fmla="*/ 55 w 250"/>
                  <a:gd name="T19" fmla="*/ 230 h 251"/>
                  <a:gd name="T20" fmla="*/ 191 w 250"/>
                  <a:gd name="T21" fmla="*/ 228 h 251"/>
                  <a:gd name="T22" fmla="*/ 221 w 250"/>
                  <a:gd name="T23" fmla="*/ 201 h 251"/>
                  <a:gd name="T24" fmla="*/ 210 w 250"/>
                  <a:gd name="T25" fmla="*/ 218 h 251"/>
                  <a:gd name="T26" fmla="*/ 25 w 250"/>
                  <a:gd name="T27" fmla="*/ 201 h 251"/>
                  <a:gd name="T28" fmla="*/ 42 w 250"/>
                  <a:gd name="T29" fmla="*/ 213 h 251"/>
                  <a:gd name="T30" fmla="*/ 25 w 250"/>
                  <a:gd name="T31" fmla="*/ 201 h 251"/>
                  <a:gd name="T32" fmla="*/ 240 w 250"/>
                  <a:gd name="T33" fmla="*/ 165 h 251"/>
                  <a:gd name="T34" fmla="*/ 235 w 250"/>
                  <a:gd name="T35" fmla="*/ 186 h 251"/>
                  <a:gd name="T36" fmla="*/ 6 w 250"/>
                  <a:gd name="T37" fmla="*/ 164 h 251"/>
                  <a:gd name="T38" fmla="*/ 18 w 250"/>
                  <a:gd name="T39" fmla="*/ 182 h 251"/>
                  <a:gd name="T40" fmla="*/ 6 w 250"/>
                  <a:gd name="T41" fmla="*/ 164 h 251"/>
                  <a:gd name="T42" fmla="*/ 246 w 250"/>
                  <a:gd name="T43" fmla="*/ 126 h 251"/>
                  <a:gd name="T44" fmla="*/ 249 w 250"/>
                  <a:gd name="T45" fmla="*/ 147 h 251"/>
                  <a:gd name="T46" fmla="*/ 0 w 250"/>
                  <a:gd name="T47" fmla="*/ 126 h 251"/>
                  <a:gd name="T48" fmla="*/ 4 w 250"/>
                  <a:gd name="T49" fmla="*/ 123 h 251"/>
                  <a:gd name="T50" fmla="*/ 5 w 250"/>
                  <a:gd name="T51" fmla="*/ 143 h 251"/>
                  <a:gd name="T52" fmla="*/ 0 w 250"/>
                  <a:gd name="T53" fmla="*/ 126 h 251"/>
                  <a:gd name="T54" fmla="*/ 246 w 250"/>
                  <a:gd name="T55" fmla="*/ 90 h 251"/>
                  <a:gd name="T56" fmla="*/ 246 w 250"/>
                  <a:gd name="T57" fmla="*/ 112 h 251"/>
                  <a:gd name="T58" fmla="*/ 2 w 250"/>
                  <a:gd name="T59" fmla="*/ 102 h 251"/>
                  <a:gd name="T60" fmla="*/ 12 w 250"/>
                  <a:gd name="T61" fmla="*/ 84 h 251"/>
                  <a:gd name="T62" fmla="*/ 2 w 250"/>
                  <a:gd name="T63" fmla="*/ 102 h 251"/>
                  <a:gd name="T64" fmla="*/ 227 w 250"/>
                  <a:gd name="T65" fmla="*/ 53 h 251"/>
                  <a:gd name="T66" fmla="*/ 234 w 250"/>
                  <a:gd name="T67" fmla="*/ 73 h 251"/>
                  <a:gd name="T68" fmla="*/ 17 w 250"/>
                  <a:gd name="T69" fmla="*/ 63 h 251"/>
                  <a:gd name="T70" fmla="*/ 32 w 250"/>
                  <a:gd name="T71" fmla="*/ 49 h 251"/>
                  <a:gd name="T72" fmla="*/ 17 w 250"/>
                  <a:gd name="T73" fmla="*/ 63 h 251"/>
                  <a:gd name="T74" fmla="*/ 195 w 250"/>
                  <a:gd name="T75" fmla="*/ 27 h 251"/>
                  <a:gd name="T76" fmla="*/ 214 w 250"/>
                  <a:gd name="T77" fmla="*/ 37 h 251"/>
                  <a:gd name="T78" fmla="*/ 195 w 250"/>
                  <a:gd name="T79" fmla="*/ 27 h 251"/>
                  <a:gd name="T80" fmla="*/ 60 w 250"/>
                  <a:gd name="T81" fmla="*/ 19 h 251"/>
                  <a:gd name="T82" fmla="*/ 46 w 250"/>
                  <a:gd name="T83" fmla="*/ 34 h 251"/>
                  <a:gd name="T84" fmla="*/ 159 w 250"/>
                  <a:gd name="T85" fmla="*/ 10 h 251"/>
                  <a:gd name="T86" fmla="*/ 180 w 250"/>
                  <a:gd name="T87" fmla="*/ 13 h 251"/>
                  <a:gd name="T88" fmla="*/ 159 w 250"/>
                  <a:gd name="T89" fmla="*/ 10 h 251"/>
                  <a:gd name="T90" fmla="*/ 98 w 250"/>
                  <a:gd name="T91" fmla="*/ 3 h 251"/>
                  <a:gd name="T92" fmla="*/ 80 w 250"/>
                  <a:gd name="T93" fmla="*/ 13 h 251"/>
                  <a:gd name="T94" fmla="*/ 125 w 250"/>
                  <a:gd name="T95" fmla="*/ 5 h 251"/>
                  <a:gd name="T96" fmla="*/ 119 w 250"/>
                  <a:gd name="T97" fmla="*/ 1 h 251"/>
                  <a:gd name="T98" fmla="*/ 140 w 250"/>
                  <a:gd name="T99" fmla="*/ 1 h 251"/>
                  <a:gd name="T100" fmla="*/ 125 w 250"/>
                  <a:gd name="T101" fmla="*/ 5 h 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50" h="251">
                    <a:moveTo>
                      <a:pt x="134" y="246"/>
                    </a:moveTo>
                    <a:cubicBezTo>
                      <a:pt x="141" y="246"/>
                      <a:pt x="147" y="245"/>
                      <a:pt x="154" y="244"/>
                    </a:cubicBezTo>
                    <a:cubicBezTo>
                      <a:pt x="155" y="247"/>
                      <a:pt x="155" y="247"/>
                      <a:pt x="155" y="247"/>
                    </a:cubicBezTo>
                    <a:cubicBezTo>
                      <a:pt x="148" y="249"/>
                      <a:pt x="141" y="250"/>
                      <a:pt x="134" y="251"/>
                    </a:cubicBezTo>
                    <a:lnTo>
                      <a:pt x="134" y="246"/>
                    </a:lnTo>
                    <a:close/>
                    <a:moveTo>
                      <a:pt x="93" y="247"/>
                    </a:moveTo>
                    <a:cubicBezTo>
                      <a:pt x="94" y="243"/>
                      <a:pt x="94" y="243"/>
                      <a:pt x="94" y="243"/>
                    </a:cubicBezTo>
                    <a:cubicBezTo>
                      <a:pt x="100" y="244"/>
                      <a:pt x="107" y="246"/>
                      <a:pt x="114" y="246"/>
                    </a:cubicBezTo>
                    <a:cubicBezTo>
                      <a:pt x="113" y="250"/>
                      <a:pt x="113" y="250"/>
                      <a:pt x="113" y="250"/>
                    </a:cubicBezTo>
                    <a:cubicBezTo>
                      <a:pt x="106" y="250"/>
                      <a:pt x="99" y="248"/>
                      <a:pt x="93" y="247"/>
                    </a:cubicBezTo>
                    <a:close/>
                    <a:moveTo>
                      <a:pt x="173" y="237"/>
                    </a:moveTo>
                    <a:cubicBezTo>
                      <a:pt x="179" y="235"/>
                      <a:pt x="185" y="232"/>
                      <a:pt x="191" y="228"/>
                    </a:cubicBezTo>
                    <a:cubicBezTo>
                      <a:pt x="193" y="231"/>
                      <a:pt x="193" y="231"/>
                      <a:pt x="193" y="231"/>
                    </a:cubicBezTo>
                    <a:cubicBezTo>
                      <a:pt x="187" y="235"/>
                      <a:pt x="181" y="238"/>
                      <a:pt x="175" y="241"/>
                    </a:cubicBezTo>
                    <a:lnTo>
                      <a:pt x="173" y="237"/>
                    </a:lnTo>
                    <a:close/>
                    <a:moveTo>
                      <a:pt x="55" y="230"/>
                    </a:moveTo>
                    <a:cubicBezTo>
                      <a:pt x="57" y="226"/>
                      <a:pt x="57" y="226"/>
                      <a:pt x="57" y="226"/>
                    </a:cubicBezTo>
                    <a:cubicBezTo>
                      <a:pt x="63" y="230"/>
                      <a:pt x="69" y="233"/>
                      <a:pt x="75" y="236"/>
                    </a:cubicBezTo>
                    <a:cubicBezTo>
                      <a:pt x="73" y="240"/>
                      <a:pt x="73" y="240"/>
                      <a:pt x="73" y="240"/>
                    </a:cubicBezTo>
                    <a:cubicBezTo>
                      <a:pt x="67" y="237"/>
                      <a:pt x="60" y="234"/>
                      <a:pt x="55" y="230"/>
                    </a:cubicBezTo>
                    <a:close/>
                    <a:moveTo>
                      <a:pt x="191" y="228"/>
                    </a:moveTo>
                    <a:cubicBezTo>
                      <a:pt x="191" y="228"/>
                      <a:pt x="191" y="228"/>
                      <a:pt x="191" y="228"/>
                    </a:cubicBezTo>
                    <a:moveTo>
                      <a:pt x="207" y="216"/>
                    </a:moveTo>
                    <a:cubicBezTo>
                      <a:pt x="212" y="211"/>
                      <a:pt x="216" y="206"/>
                      <a:pt x="221" y="201"/>
                    </a:cubicBezTo>
                    <a:cubicBezTo>
                      <a:pt x="223" y="203"/>
                      <a:pt x="223" y="203"/>
                      <a:pt x="223" y="203"/>
                    </a:cubicBezTo>
                    <a:cubicBezTo>
                      <a:pt x="219" y="209"/>
                      <a:pt x="215" y="214"/>
                      <a:pt x="210" y="218"/>
                    </a:cubicBezTo>
                    <a:lnTo>
                      <a:pt x="207" y="216"/>
                    </a:lnTo>
                    <a:close/>
                    <a:moveTo>
                      <a:pt x="25" y="201"/>
                    </a:moveTo>
                    <a:cubicBezTo>
                      <a:pt x="28" y="198"/>
                      <a:pt x="28" y="198"/>
                      <a:pt x="28" y="198"/>
                    </a:cubicBezTo>
                    <a:cubicBezTo>
                      <a:pt x="32" y="204"/>
                      <a:pt x="37" y="209"/>
                      <a:pt x="42" y="213"/>
                    </a:cubicBezTo>
                    <a:cubicBezTo>
                      <a:pt x="39" y="216"/>
                      <a:pt x="39" y="216"/>
                      <a:pt x="39" y="216"/>
                    </a:cubicBezTo>
                    <a:cubicBezTo>
                      <a:pt x="34" y="212"/>
                      <a:pt x="29" y="207"/>
                      <a:pt x="25" y="201"/>
                    </a:cubicBezTo>
                    <a:close/>
                    <a:moveTo>
                      <a:pt x="231" y="184"/>
                    </a:moveTo>
                    <a:cubicBezTo>
                      <a:pt x="235" y="178"/>
                      <a:pt x="238" y="172"/>
                      <a:pt x="240" y="165"/>
                    </a:cubicBezTo>
                    <a:cubicBezTo>
                      <a:pt x="244" y="167"/>
                      <a:pt x="244" y="167"/>
                      <a:pt x="244" y="167"/>
                    </a:cubicBezTo>
                    <a:cubicBezTo>
                      <a:pt x="241" y="174"/>
                      <a:pt x="239" y="180"/>
                      <a:pt x="235" y="186"/>
                    </a:cubicBezTo>
                    <a:lnTo>
                      <a:pt x="231" y="184"/>
                    </a:lnTo>
                    <a:close/>
                    <a:moveTo>
                      <a:pt x="6" y="164"/>
                    </a:moveTo>
                    <a:cubicBezTo>
                      <a:pt x="10" y="163"/>
                      <a:pt x="10" y="163"/>
                      <a:pt x="10" y="163"/>
                    </a:cubicBezTo>
                    <a:cubicBezTo>
                      <a:pt x="12" y="169"/>
                      <a:pt x="14" y="176"/>
                      <a:pt x="18" y="182"/>
                    </a:cubicBezTo>
                    <a:cubicBezTo>
                      <a:pt x="14" y="183"/>
                      <a:pt x="14" y="183"/>
                      <a:pt x="14" y="183"/>
                    </a:cubicBezTo>
                    <a:cubicBezTo>
                      <a:pt x="11" y="177"/>
                      <a:pt x="8" y="171"/>
                      <a:pt x="6" y="164"/>
                    </a:cubicBezTo>
                    <a:close/>
                    <a:moveTo>
                      <a:pt x="245" y="146"/>
                    </a:moveTo>
                    <a:cubicBezTo>
                      <a:pt x="246" y="140"/>
                      <a:pt x="246" y="133"/>
                      <a:pt x="246" y="126"/>
                    </a:cubicBezTo>
                    <a:cubicBezTo>
                      <a:pt x="250" y="126"/>
                      <a:pt x="250" y="126"/>
                      <a:pt x="250" y="126"/>
                    </a:cubicBezTo>
                    <a:cubicBezTo>
                      <a:pt x="250" y="133"/>
                      <a:pt x="250" y="140"/>
                      <a:pt x="249" y="147"/>
                    </a:cubicBezTo>
                    <a:lnTo>
                      <a:pt x="245" y="146"/>
                    </a:lnTo>
                    <a:close/>
                    <a:moveTo>
                      <a:pt x="0" y="126"/>
                    </a:moveTo>
                    <a:cubicBezTo>
                      <a:pt x="0" y="125"/>
                      <a:pt x="0" y="124"/>
                      <a:pt x="0" y="123"/>
                    </a:cubicBezTo>
                    <a:cubicBezTo>
                      <a:pt x="4" y="123"/>
                      <a:pt x="4" y="123"/>
                      <a:pt x="4" y="123"/>
                    </a:cubicBezTo>
                    <a:cubicBezTo>
                      <a:pt x="4" y="124"/>
                      <a:pt x="4" y="125"/>
                      <a:pt x="4" y="126"/>
                    </a:cubicBezTo>
                    <a:cubicBezTo>
                      <a:pt x="4" y="132"/>
                      <a:pt x="4" y="137"/>
                      <a:pt x="5" y="143"/>
                    </a:cubicBezTo>
                    <a:cubicBezTo>
                      <a:pt x="1" y="144"/>
                      <a:pt x="1" y="144"/>
                      <a:pt x="1" y="144"/>
                    </a:cubicBezTo>
                    <a:cubicBezTo>
                      <a:pt x="1" y="138"/>
                      <a:pt x="0" y="132"/>
                      <a:pt x="0" y="126"/>
                    </a:cubicBezTo>
                    <a:close/>
                    <a:moveTo>
                      <a:pt x="242" y="92"/>
                    </a:moveTo>
                    <a:cubicBezTo>
                      <a:pt x="246" y="90"/>
                      <a:pt x="246" y="90"/>
                      <a:pt x="246" y="90"/>
                    </a:cubicBezTo>
                    <a:cubicBezTo>
                      <a:pt x="247" y="97"/>
                      <a:pt x="249" y="104"/>
                      <a:pt x="250" y="111"/>
                    </a:cubicBezTo>
                    <a:cubicBezTo>
                      <a:pt x="246" y="112"/>
                      <a:pt x="246" y="112"/>
                      <a:pt x="246" y="112"/>
                    </a:cubicBezTo>
                    <a:cubicBezTo>
                      <a:pt x="245" y="105"/>
                      <a:pt x="243" y="98"/>
                      <a:pt x="242" y="92"/>
                    </a:cubicBezTo>
                    <a:close/>
                    <a:moveTo>
                      <a:pt x="2" y="102"/>
                    </a:moveTo>
                    <a:cubicBezTo>
                      <a:pt x="3" y="95"/>
                      <a:pt x="5" y="88"/>
                      <a:pt x="8" y="82"/>
                    </a:cubicBezTo>
                    <a:cubicBezTo>
                      <a:pt x="12" y="84"/>
                      <a:pt x="12" y="84"/>
                      <a:pt x="12" y="84"/>
                    </a:cubicBezTo>
                    <a:cubicBezTo>
                      <a:pt x="9" y="90"/>
                      <a:pt x="7" y="96"/>
                      <a:pt x="6" y="103"/>
                    </a:cubicBezTo>
                    <a:lnTo>
                      <a:pt x="2" y="102"/>
                    </a:lnTo>
                    <a:close/>
                    <a:moveTo>
                      <a:pt x="224" y="56"/>
                    </a:moveTo>
                    <a:cubicBezTo>
                      <a:pt x="227" y="53"/>
                      <a:pt x="227" y="53"/>
                      <a:pt x="227" y="53"/>
                    </a:cubicBezTo>
                    <a:cubicBezTo>
                      <a:pt x="231" y="59"/>
                      <a:pt x="235" y="65"/>
                      <a:pt x="238" y="71"/>
                    </a:cubicBezTo>
                    <a:cubicBezTo>
                      <a:pt x="234" y="73"/>
                      <a:pt x="234" y="73"/>
                      <a:pt x="234" y="73"/>
                    </a:cubicBezTo>
                    <a:cubicBezTo>
                      <a:pt x="231" y="67"/>
                      <a:pt x="228" y="61"/>
                      <a:pt x="224" y="56"/>
                    </a:cubicBezTo>
                    <a:close/>
                    <a:moveTo>
                      <a:pt x="17" y="63"/>
                    </a:moveTo>
                    <a:cubicBezTo>
                      <a:pt x="20" y="57"/>
                      <a:pt x="24" y="52"/>
                      <a:pt x="28" y="46"/>
                    </a:cubicBezTo>
                    <a:cubicBezTo>
                      <a:pt x="32" y="49"/>
                      <a:pt x="32" y="49"/>
                      <a:pt x="32" y="49"/>
                    </a:cubicBezTo>
                    <a:cubicBezTo>
                      <a:pt x="28" y="54"/>
                      <a:pt x="24" y="59"/>
                      <a:pt x="20" y="65"/>
                    </a:cubicBezTo>
                    <a:lnTo>
                      <a:pt x="17" y="63"/>
                    </a:lnTo>
                    <a:close/>
                    <a:moveTo>
                      <a:pt x="195" y="27"/>
                    </a:moveTo>
                    <a:cubicBezTo>
                      <a:pt x="195" y="27"/>
                      <a:pt x="195" y="27"/>
                      <a:pt x="195" y="27"/>
                    </a:cubicBezTo>
                    <a:cubicBezTo>
                      <a:pt x="198" y="24"/>
                      <a:pt x="198" y="24"/>
                      <a:pt x="198" y="24"/>
                    </a:cubicBezTo>
                    <a:cubicBezTo>
                      <a:pt x="204" y="28"/>
                      <a:pt x="209" y="32"/>
                      <a:pt x="214" y="37"/>
                    </a:cubicBezTo>
                    <a:cubicBezTo>
                      <a:pt x="211" y="40"/>
                      <a:pt x="211" y="40"/>
                      <a:pt x="211" y="40"/>
                    </a:cubicBezTo>
                    <a:cubicBezTo>
                      <a:pt x="206" y="35"/>
                      <a:pt x="201" y="31"/>
                      <a:pt x="195" y="27"/>
                    </a:cubicBezTo>
                    <a:close/>
                    <a:moveTo>
                      <a:pt x="43" y="31"/>
                    </a:moveTo>
                    <a:cubicBezTo>
                      <a:pt x="48" y="26"/>
                      <a:pt x="54" y="23"/>
                      <a:pt x="60" y="19"/>
                    </a:cubicBezTo>
                    <a:cubicBezTo>
                      <a:pt x="62" y="23"/>
                      <a:pt x="62" y="23"/>
                      <a:pt x="62" y="23"/>
                    </a:cubicBezTo>
                    <a:cubicBezTo>
                      <a:pt x="57" y="26"/>
                      <a:pt x="51" y="30"/>
                      <a:pt x="46" y="34"/>
                    </a:cubicBezTo>
                    <a:lnTo>
                      <a:pt x="43" y="31"/>
                    </a:lnTo>
                    <a:close/>
                    <a:moveTo>
                      <a:pt x="159" y="10"/>
                    </a:moveTo>
                    <a:cubicBezTo>
                      <a:pt x="160" y="6"/>
                      <a:pt x="160" y="6"/>
                      <a:pt x="160" y="6"/>
                    </a:cubicBezTo>
                    <a:cubicBezTo>
                      <a:pt x="167" y="8"/>
                      <a:pt x="174" y="10"/>
                      <a:pt x="180" y="13"/>
                    </a:cubicBezTo>
                    <a:cubicBezTo>
                      <a:pt x="178" y="17"/>
                      <a:pt x="178" y="17"/>
                      <a:pt x="178" y="17"/>
                    </a:cubicBezTo>
                    <a:cubicBezTo>
                      <a:pt x="172" y="14"/>
                      <a:pt x="166" y="12"/>
                      <a:pt x="159" y="10"/>
                    </a:cubicBezTo>
                    <a:close/>
                    <a:moveTo>
                      <a:pt x="79" y="10"/>
                    </a:moveTo>
                    <a:cubicBezTo>
                      <a:pt x="85" y="7"/>
                      <a:pt x="91" y="5"/>
                      <a:pt x="98" y="3"/>
                    </a:cubicBezTo>
                    <a:cubicBezTo>
                      <a:pt x="99" y="7"/>
                      <a:pt x="99" y="7"/>
                      <a:pt x="99" y="7"/>
                    </a:cubicBezTo>
                    <a:cubicBezTo>
                      <a:pt x="93" y="9"/>
                      <a:pt x="87" y="11"/>
                      <a:pt x="80" y="13"/>
                    </a:cubicBezTo>
                    <a:lnTo>
                      <a:pt x="79" y="10"/>
                    </a:lnTo>
                    <a:close/>
                    <a:moveTo>
                      <a:pt x="125" y="5"/>
                    </a:moveTo>
                    <a:cubicBezTo>
                      <a:pt x="124" y="5"/>
                      <a:pt x="122" y="5"/>
                      <a:pt x="120" y="5"/>
                    </a:cubicBezTo>
                    <a:cubicBezTo>
                      <a:pt x="119" y="1"/>
                      <a:pt x="119" y="1"/>
                      <a:pt x="119" y="1"/>
                    </a:cubicBezTo>
                    <a:cubicBezTo>
                      <a:pt x="121" y="1"/>
                      <a:pt x="123" y="0"/>
                      <a:pt x="125" y="0"/>
                    </a:cubicBezTo>
                    <a:cubicBezTo>
                      <a:pt x="130" y="0"/>
                      <a:pt x="135" y="1"/>
                      <a:pt x="140" y="1"/>
                    </a:cubicBezTo>
                    <a:cubicBezTo>
                      <a:pt x="140" y="6"/>
                      <a:pt x="140" y="6"/>
                      <a:pt x="140" y="6"/>
                    </a:cubicBezTo>
                    <a:cubicBezTo>
                      <a:pt x="135" y="5"/>
                      <a:pt x="130" y="5"/>
                      <a:pt x="125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2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chemeClr val="bg1">
                      <a:lumMod val="95000"/>
                    </a:schemeClr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endParaRPr>
              </a:p>
            </p:txBody>
          </p:sp>
        </p:grpSp>
        <p:sp>
          <p:nvSpPr>
            <p:cNvPr id="18" name="文本框 30">
              <a:extLst>
                <a:ext uri="{FF2B5EF4-FFF2-40B4-BE49-F238E27FC236}">
                  <a16:creationId xmlns:a16="http://schemas.microsoft.com/office/drawing/2014/main" id="{0A80AE10-0EAD-AD48-A174-A0FFF4EA3D26}"/>
                </a:ext>
              </a:extLst>
            </p:cNvPr>
            <p:cNvSpPr txBox="1"/>
            <p:nvPr/>
          </p:nvSpPr>
          <p:spPr>
            <a:xfrm>
              <a:off x="882684" y="3545556"/>
              <a:ext cx="827047" cy="7290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2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3600" b="1" dirty="0">
                  <a:blipFill>
                    <a:blip r:embed="rId13"/>
                    <a:stretch>
                      <a:fillRect/>
                    </a:stretch>
                  </a:blipFill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Arial" panose="020B0604020202020204" pitchFamily="34" charset="0"/>
                </a:rPr>
                <a:t>a.</a:t>
              </a:r>
            </a:p>
          </p:txBody>
        </p:sp>
      </p:grpSp>
      <p:grpSp>
        <p:nvGrpSpPr>
          <p:cNvPr id="26" name="组合 36">
            <a:extLst>
              <a:ext uri="{FF2B5EF4-FFF2-40B4-BE49-F238E27FC236}">
                <a16:creationId xmlns:a16="http://schemas.microsoft.com/office/drawing/2014/main" id="{3396FBCE-4DC5-3043-8D56-5568E7409CEE}"/>
              </a:ext>
            </a:extLst>
          </p:cNvPr>
          <p:cNvGrpSpPr/>
          <p:nvPr/>
        </p:nvGrpSpPr>
        <p:grpSpPr>
          <a:xfrm>
            <a:off x="1586367" y="4825601"/>
            <a:ext cx="879918" cy="762000"/>
            <a:chOff x="715770" y="3535406"/>
            <a:chExt cx="993961" cy="859566"/>
          </a:xfrm>
          <a:blipFill>
            <a:blip r:embed="rId12"/>
            <a:stretch>
              <a:fillRect/>
            </a:stretch>
          </a:blipFill>
        </p:grpSpPr>
        <p:grpSp>
          <p:nvGrpSpPr>
            <p:cNvPr id="28" name="组合 37">
              <a:extLst>
                <a:ext uri="{FF2B5EF4-FFF2-40B4-BE49-F238E27FC236}">
                  <a16:creationId xmlns:a16="http://schemas.microsoft.com/office/drawing/2014/main" id="{E3F3DDDC-10E6-8B48-9B51-40D0C644B925}"/>
                </a:ext>
              </a:extLst>
            </p:cNvPr>
            <p:cNvGrpSpPr/>
            <p:nvPr/>
          </p:nvGrpSpPr>
          <p:grpSpPr>
            <a:xfrm>
              <a:off x="715770" y="3535406"/>
              <a:ext cx="855022" cy="859566"/>
              <a:chOff x="2526665" y="2559050"/>
              <a:chExt cx="641350" cy="644525"/>
            </a:xfrm>
            <a:grpFill/>
          </p:grpSpPr>
          <p:sp>
            <p:nvSpPr>
              <p:cNvPr id="32" name="Oval 48">
                <a:extLst>
                  <a:ext uri="{FF2B5EF4-FFF2-40B4-BE49-F238E27FC236}">
                    <a16:creationId xmlns:a16="http://schemas.microsoft.com/office/drawing/2014/main" id="{9C62C483-A820-8D43-AA60-23923FD727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2065" y="2587625"/>
                <a:ext cx="590550" cy="5905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2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chemeClr val="bg1">
                      <a:lumMod val="95000"/>
                    </a:schemeClr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endParaRPr>
              </a:p>
            </p:txBody>
          </p:sp>
          <p:sp>
            <p:nvSpPr>
              <p:cNvPr id="34" name="Freeform 49">
                <a:extLst>
                  <a:ext uri="{FF2B5EF4-FFF2-40B4-BE49-F238E27FC236}">
                    <a16:creationId xmlns:a16="http://schemas.microsoft.com/office/drawing/2014/main" id="{631990BA-09D0-1041-A973-BB69C3DA15B7}"/>
                  </a:ext>
                </a:extLst>
              </p:cNvPr>
              <p:cNvSpPr/>
              <p:nvPr/>
            </p:nvSpPr>
            <p:spPr bwMode="auto">
              <a:xfrm>
                <a:off x="2855278" y="3157538"/>
                <a:ext cx="96838" cy="20638"/>
              </a:xfrm>
              <a:custGeom>
                <a:avLst/>
                <a:gdLst>
                  <a:gd name="T0" fmla="*/ 38 w 38"/>
                  <a:gd name="T1" fmla="*/ 0 h 8"/>
                  <a:gd name="T2" fmla="*/ 0 w 38"/>
                  <a:gd name="T3" fmla="*/ 8 h 8"/>
                  <a:gd name="T4" fmla="*/ 0 w 38"/>
                  <a:gd name="T5" fmla="*/ 8 h 8"/>
                  <a:gd name="T6" fmla="*/ 38 w 38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8" h="8">
                    <a:moveTo>
                      <a:pt x="38" y="0"/>
                    </a:moveTo>
                    <a:cubicBezTo>
                      <a:pt x="27" y="4"/>
                      <a:pt x="14" y="7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3" y="7"/>
                      <a:pt x="26" y="5"/>
                      <a:pt x="38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2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chemeClr val="bg1">
                      <a:lumMod val="95000"/>
                    </a:schemeClr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endParaRPr>
              </a:p>
            </p:txBody>
          </p:sp>
          <p:sp>
            <p:nvSpPr>
              <p:cNvPr id="35" name="Freeform 52">
                <a:extLst>
                  <a:ext uri="{FF2B5EF4-FFF2-40B4-BE49-F238E27FC236}">
                    <a16:creationId xmlns:a16="http://schemas.microsoft.com/office/drawing/2014/main" id="{A92CAB72-4304-0348-BE28-8B7B1592ED6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526665" y="2559050"/>
                <a:ext cx="641350" cy="644525"/>
              </a:xfrm>
              <a:custGeom>
                <a:avLst/>
                <a:gdLst>
                  <a:gd name="T0" fmla="*/ 154 w 250"/>
                  <a:gd name="T1" fmla="*/ 244 h 251"/>
                  <a:gd name="T2" fmla="*/ 134 w 250"/>
                  <a:gd name="T3" fmla="*/ 251 h 251"/>
                  <a:gd name="T4" fmla="*/ 93 w 250"/>
                  <a:gd name="T5" fmla="*/ 247 h 251"/>
                  <a:gd name="T6" fmla="*/ 114 w 250"/>
                  <a:gd name="T7" fmla="*/ 246 h 251"/>
                  <a:gd name="T8" fmla="*/ 93 w 250"/>
                  <a:gd name="T9" fmla="*/ 247 h 251"/>
                  <a:gd name="T10" fmla="*/ 191 w 250"/>
                  <a:gd name="T11" fmla="*/ 228 h 251"/>
                  <a:gd name="T12" fmla="*/ 175 w 250"/>
                  <a:gd name="T13" fmla="*/ 241 h 251"/>
                  <a:gd name="T14" fmla="*/ 55 w 250"/>
                  <a:gd name="T15" fmla="*/ 230 h 251"/>
                  <a:gd name="T16" fmla="*/ 75 w 250"/>
                  <a:gd name="T17" fmla="*/ 236 h 251"/>
                  <a:gd name="T18" fmla="*/ 55 w 250"/>
                  <a:gd name="T19" fmla="*/ 230 h 251"/>
                  <a:gd name="T20" fmla="*/ 191 w 250"/>
                  <a:gd name="T21" fmla="*/ 228 h 251"/>
                  <a:gd name="T22" fmla="*/ 221 w 250"/>
                  <a:gd name="T23" fmla="*/ 201 h 251"/>
                  <a:gd name="T24" fmla="*/ 210 w 250"/>
                  <a:gd name="T25" fmla="*/ 218 h 251"/>
                  <a:gd name="T26" fmla="*/ 25 w 250"/>
                  <a:gd name="T27" fmla="*/ 201 h 251"/>
                  <a:gd name="T28" fmla="*/ 42 w 250"/>
                  <a:gd name="T29" fmla="*/ 213 h 251"/>
                  <a:gd name="T30" fmla="*/ 25 w 250"/>
                  <a:gd name="T31" fmla="*/ 201 h 251"/>
                  <a:gd name="T32" fmla="*/ 240 w 250"/>
                  <a:gd name="T33" fmla="*/ 165 h 251"/>
                  <a:gd name="T34" fmla="*/ 235 w 250"/>
                  <a:gd name="T35" fmla="*/ 186 h 251"/>
                  <a:gd name="T36" fmla="*/ 6 w 250"/>
                  <a:gd name="T37" fmla="*/ 164 h 251"/>
                  <a:gd name="T38" fmla="*/ 18 w 250"/>
                  <a:gd name="T39" fmla="*/ 182 h 251"/>
                  <a:gd name="T40" fmla="*/ 6 w 250"/>
                  <a:gd name="T41" fmla="*/ 164 h 251"/>
                  <a:gd name="T42" fmla="*/ 246 w 250"/>
                  <a:gd name="T43" fmla="*/ 126 h 251"/>
                  <a:gd name="T44" fmla="*/ 249 w 250"/>
                  <a:gd name="T45" fmla="*/ 147 h 251"/>
                  <a:gd name="T46" fmla="*/ 0 w 250"/>
                  <a:gd name="T47" fmla="*/ 126 h 251"/>
                  <a:gd name="T48" fmla="*/ 4 w 250"/>
                  <a:gd name="T49" fmla="*/ 123 h 251"/>
                  <a:gd name="T50" fmla="*/ 5 w 250"/>
                  <a:gd name="T51" fmla="*/ 143 h 251"/>
                  <a:gd name="T52" fmla="*/ 0 w 250"/>
                  <a:gd name="T53" fmla="*/ 126 h 251"/>
                  <a:gd name="T54" fmla="*/ 246 w 250"/>
                  <a:gd name="T55" fmla="*/ 90 h 251"/>
                  <a:gd name="T56" fmla="*/ 246 w 250"/>
                  <a:gd name="T57" fmla="*/ 112 h 251"/>
                  <a:gd name="T58" fmla="*/ 2 w 250"/>
                  <a:gd name="T59" fmla="*/ 102 h 251"/>
                  <a:gd name="T60" fmla="*/ 12 w 250"/>
                  <a:gd name="T61" fmla="*/ 84 h 251"/>
                  <a:gd name="T62" fmla="*/ 2 w 250"/>
                  <a:gd name="T63" fmla="*/ 102 h 251"/>
                  <a:gd name="T64" fmla="*/ 227 w 250"/>
                  <a:gd name="T65" fmla="*/ 53 h 251"/>
                  <a:gd name="T66" fmla="*/ 234 w 250"/>
                  <a:gd name="T67" fmla="*/ 73 h 251"/>
                  <a:gd name="T68" fmla="*/ 17 w 250"/>
                  <a:gd name="T69" fmla="*/ 63 h 251"/>
                  <a:gd name="T70" fmla="*/ 32 w 250"/>
                  <a:gd name="T71" fmla="*/ 49 h 251"/>
                  <a:gd name="T72" fmla="*/ 17 w 250"/>
                  <a:gd name="T73" fmla="*/ 63 h 251"/>
                  <a:gd name="T74" fmla="*/ 195 w 250"/>
                  <a:gd name="T75" fmla="*/ 27 h 251"/>
                  <a:gd name="T76" fmla="*/ 214 w 250"/>
                  <a:gd name="T77" fmla="*/ 37 h 251"/>
                  <a:gd name="T78" fmla="*/ 195 w 250"/>
                  <a:gd name="T79" fmla="*/ 27 h 251"/>
                  <a:gd name="T80" fmla="*/ 60 w 250"/>
                  <a:gd name="T81" fmla="*/ 19 h 251"/>
                  <a:gd name="T82" fmla="*/ 46 w 250"/>
                  <a:gd name="T83" fmla="*/ 34 h 251"/>
                  <a:gd name="T84" fmla="*/ 159 w 250"/>
                  <a:gd name="T85" fmla="*/ 10 h 251"/>
                  <a:gd name="T86" fmla="*/ 180 w 250"/>
                  <a:gd name="T87" fmla="*/ 13 h 251"/>
                  <a:gd name="T88" fmla="*/ 159 w 250"/>
                  <a:gd name="T89" fmla="*/ 10 h 251"/>
                  <a:gd name="T90" fmla="*/ 98 w 250"/>
                  <a:gd name="T91" fmla="*/ 3 h 251"/>
                  <a:gd name="T92" fmla="*/ 80 w 250"/>
                  <a:gd name="T93" fmla="*/ 13 h 251"/>
                  <a:gd name="T94" fmla="*/ 125 w 250"/>
                  <a:gd name="T95" fmla="*/ 5 h 251"/>
                  <a:gd name="T96" fmla="*/ 119 w 250"/>
                  <a:gd name="T97" fmla="*/ 1 h 251"/>
                  <a:gd name="T98" fmla="*/ 140 w 250"/>
                  <a:gd name="T99" fmla="*/ 1 h 251"/>
                  <a:gd name="T100" fmla="*/ 125 w 250"/>
                  <a:gd name="T101" fmla="*/ 5 h 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50" h="251">
                    <a:moveTo>
                      <a:pt x="134" y="246"/>
                    </a:moveTo>
                    <a:cubicBezTo>
                      <a:pt x="141" y="246"/>
                      <a:pt x="147" y="245"/>
                      <a:pt x="154" y="244"/>
                    </a:cubicBezTo>
                    <a:cubicBezTo>
                      <a:pt x="155" y="247"/>
                      <a:pt x="155" y="247"/>
                      <a:pt x="155" y="247"/>
                    </a:cubicBezTo>
                    <a:cubicBezTo>
                      <a:pt x="148" y="249"/>
                      <a:pt x="141" y="250"/>
                      <a:pt x="134" y="251"/>
                    </a:cubicBezTo>
                    <a:lnTo>
                      <a:pt x="134" y="246"/>
                    </a:lnTo>
                    <a:close/>
                    <a:moveTo>
                      <a:pt x="93" y="247"/>
                    </a:moveTo>
                    <a:cubicBezTo>
                      <a:pt x="94" y="243"/>
                      <a:pt x="94" y="243"/>
                      <a:pt x="94" y="243"/>
                    </a:cubicBezTo>
                    <a:cubicBezTo>
                      <a:pt x="100" y="244"/>
                      <a:pt x="107" y="246"/>
                      <a:pt x="114" y="246"/>
                    </a:cubicBezTo>
                    <a:cubicBezTo>
                      <a:pt x="113" y="250"/>
                      <a:pt x="113" y="250"/>
                      <a:pt x="113" y="250"/>
                    </a:cubicBezTo>
                    <a:cubicBezTo>
                      <a:pt x="106" y="250"/>
                      <a:pt x="99" y="248"/>
                      <a:pt x="93" y="247"/>
                    </a:cubicBezTo>
                    <a:close/>
                    <a:moveTo>
                      <a:pt x="173" y="237"/>
                    </a:moveTo>
                    <a:cubicBezTo>
                      <a:pt x="179" y="235"/>
                      <a:pt x="185" y="232"/>
                      <a:pt x="191" y="228"/>
                    </a:cubicBezTo>
                    <a:cubicBezTo>
                      <a:pt x="193" y="231"/>
                      <a:pt x="193" y="231"/>
                      <a:pt x="193" y="231"/>
                    </a:cubicBezTo>
                    <a:cubicBezTo>
                      <a:pt x="187" y="235"/>
                      <a:pt x="181" y="238"/>
                      <a:pt x="175" y="241"/>
                    </a:cubicBezTo>
                    <a:lnTo>
                      <a:pt x="173" y="237"/>
                    </a:lnTo>
                    <a:close/>
                    <a:moveTo>
                      <a:pt x="55" y="230"/>
                    </a:moveTo>
                    <a:cubicBezTo>
                      <a:pt x="57" y="226"/>
                      <a:pt x="57" y="226"/>
                      <a:pt x="57" y="226"/>
                    </a:cubicBezTo>
                    <a:cubicBezTo>
                      <a:pt x="63" y="230"/>
                      <a:pt x="69" y="233"/>
                      <a:pt x="75" y="236"/>
                    </a:cubicBezTo>
                    <a:cubicBezTo>
                      <a:pt x="73" y="240"/>
                      <a:pt x="73" y="240"/>
                      <a:pt x="73" y="240"/>
                    </a:cubicBezTo>
                    <a:cubicBezTo>
                      <a:pt x="67" y="237"/>
                      <a:pt x="60" y="234"/>
                      <a:pt x="55" y="230"/>
                    </a:cubicBezTo>
                    <a:close/>
                    <a:moveTo>
                      <a:pt x="191" y="228"/>
                    </a:moveTo>
                    <a:cubicBezTo>
                      <a:pt x="191" y="228"/>
                      <a:pt x="191" y="228"/>
                      <a:pt x="191" y="228"/>
                    </a:cubicBezTo>
                    <a:moveTo>
                      <a:pt x="207" y="216"/>
                    </a:moveTo>
                    <a:cubicBezTo>
                      <a:pt x="212" y="211"/>
                      <a:pt x="216" y="206"/>
                      <a:pt x="221" y="201"/>
                    </a:cubicBezTo>
                    <a:cubicBezTo>
                      <a:pt x="223" y="203"/>
                      <a:pt x="223" y="203"/>
                      <a:pt x="223" y="203"/>
                    </a:cubicBezTo>
                    <a:cubicBezTo>
                      <a:pt x="219" y="209"/>
                      <a:pt x="215" y="214"/>
                      <a:pt x="210" y="218"/>
                    </a:cubicBezTo>
                    <a:lnTo>
                      <a:pt x="207" y="216"/>
                    </a:lnTo>
                    <a:close/>
                    <a:moveTo>
                      <a:pt x="25" y="201"/>
                    </a:moveTo>
                    <a:cubicBezTo>
                      <a:pt x="28" y="198"/>
                      <a:pt x="28" y="198"/>
                      <a:pt x="28" y="198"/>
                    </a:cubicBezTo>
                    <a:cubicBezTo>
                      <a:pt x="32" y="204"/>
                      <a:pt x="37" y="209"/>
                      <a:pt x="42" y="213"/>
                    </a:cubicBezTo>
                    <a:cubicBezTo>
                      <a:pt x="39" y="216"/>
                      <a:pt x="39" y="216"/>
                      <a:pt x="39" y="216"/>
                    </a:cubicBezTo>
                    <a:cubicBezTo>
                      <a:pt x="34" y="212"/>
                      <a:pt x="29" y="207"/>
                      <a:pt x="25" y="201"/>
                    </a:cubicBezTo>
                    <a:close/>
                    <a:moveTo>
                      <a:pt x="231" y="184"/>
                    </a:moveTo>
                    <a:cubicBezTo>
                      <a:pt x="235" y="178"/>
                      <a:pt x="238" y="172"/>
                      <a:pt x="240" y="165"/>
                    </a:cubicBezTo>
                    <a:cubicBezTo>
                      <a:pt x="244" y="167"/>
                      <a:pt x="244" y="167"/>
                      <a:pt x="244" y="167"/>
                    </a:cubicBezTo>
                    <a:cubicBezTo>
                      <a:pt x="241" y="174"/>
                      <a:pt x="239" y="180"/>
                      <a:pt x="235" y="186"/>
                    </a:cubicBezTo>
                    <a:lnTo>
                      <a:pt x="231" y="184"/>
                    </a:lnTo>
                    <a:close/>
                    <a:moveTo>
                      <a:pt x="6" y="164"/>
                    </a:moveTo>
                    <a:cubicBezTo>
                      <a:pt x="10" y="163"/>
                      <a:pt x="10" y="163"/>
                      <a:pt x="10" y="163"/>
                    </a:cubicBezTo>
                    <a:cubicBezTo>
                      <a:pt x="12" y="169"/>
                      <a:pt x="14" y="176"/>
                      <a:pt x="18" y="182"/>
                    </a:cubicBezTo>
                    <a:cubicBezTo>
                      <a:pt x="14" y="183"/>
                      <a:pt x="14" y="183"/>
                      <a:pt x="14" y="183"/>
                    </a:cubicBezTo>
                    <a:cubicBezTo>
                      <a:pt x="11" y="177"/>
                      <a:pt x="8" y="171"/>
                      <a:pt x="6" y="164"/>
                    </a:cubicBezTo>
                    <a:close/>
                    <a:moveTo>
                      <a:pt x="245" y="146"/>
                    </a:moveTo>
                    <a:cubicBezTo>
                      <a:pt x="246" y="140"/>
                      <a:pt x="246" y="133"/>
                      <a:pt x="246" y="126"/>
                    </a:cubicBezTo>
                    <a:cubicBezTo>
                      <a:pt x="250" y="126"/>
                      <a:pt x="250" y="126"/>
                      <a:pt x="250" y="126"/>
                    </a:cubicBezTo>
                    <a:cubicBezTo>
                      <a:pt x="250" y="133"/>
                      <a:pt x="250" y="140"/>
                      <a:pt x="249" y="147"/>
                    </a:cubicBezTo>
                    <a:lnTo>
                      <a:pt x="245" y="146"/>
                    </a:lnTo>
                    <a:close/>
                    <a:moveTo>
                      <a:pt x="0" y="126"/>
                    </a:moveTo>
                    <a:cubicBezTo>
                      <a:pt x="0" y="125"/>
                      <a:pt x="0" y="124"/>
                      <a:pt x="0" y="123"/>
                    </a:cubicBezTo>
                    <a:cubicBezTo>
                      <a:pt x="4" y="123"/>
                      <a:pt x="4" y="123"/>
                      <a:pt x="4" y="123"/>
                    </a:cubicBezTo>
                    <a:cubicBezTo>
                      <a:pt x="4" y="124"/>
                      <a:pt x="4" y="125"/>
                      <a:pt x="4" y="126"/>
                    </a:cubicBezTo>
                    <a:cubicBezTo>
                      <a:pt x="4" y="132"/>
                      <a:pt x="4" y="137"/>
                      <a:pt x="5" y="143"/>
                    </a:cubicBezTo>
                    <a:cubicBezTo>
                      <a:pt x="1" y="144"/>
                      <a:pt x="1" y="144"/>
                      <a:pt x="1" y="144"/>
                    </a:cubicBezTo>
                    <a:cubicBezTo>
                      <a:pt x="1" y="138"/>
                      <a:pt x="0" y="132"/>
                      <a:pt x="0" y="126"/>
                    </a:cubicBezTo>
                    <a:close/>
                    <a:moveTo>
                      <a:pt x="242" y="92"/>
                    </a:moveTo>
                    <a:cubicBezTo>
                      <a:pt x="246" y="90"/>
                      <a:pt x="246" y="90"/>
                      <a:pt x="246" y="90"/>
                    </a:cubicBezTo>
                    <a:cubicBezTo>
                      <a:pt x="247" y="97"/>
                      <a:pt x="249" y="104"/>
                      <a:pt x="250" y="111"/>
                    </a:cubicBezTo>
                    <a:cubicBezTo>
                      <a:pt x="246" y="112"/>
                      <a:pt x="246" y="112"/>
                      <a:pt x="246" y="112"/>
                    </a:cubicBezTo>
                    <a:cubicBezTo>
                      <a:pt x="245" y="105"/>
                      <a:pt x="243" y="98"/>
                      <a:pt x="242" y="92"/>
                    </a:cubicBezTo>
                    <a:close/>
                    <a:moveTo>
                      <a:pt x="2" y="102"/>
                    </a:moveTo>
                    <a:cubicBezTo>
                      <a:pt x="3" y="95"/>
                      <a:pt x="5" y="88"/>
                      <a:pt x="8" y="82"/>
                    </a:cubicBezTo>
                    <a:cubicBezTo>
                      <a:pt x="12" y="84"/>
                      <a:pt x="12" y="84"/>
                      <a:pt x="12" y="84"/>
                    </a:cubicBezTo>
                    <a:cubicBezTo>
                      <a:pt x="9" y="90"/>
                      <a:pt x="7" y="96"/>
                      <a:pt x="6" y="103"/>
                    </a:cubicBezTo>
                    <a:lnTo>
                      <a:pt x="2" y="102"/>
                    </a:lnTo>
                    <a:close/>
                    <a:moveTo>
                      <a:pt x="224" y="56"/>
                    </a:moveTo>
                    <a:cubicBezTo>
                      <a:pt x="227" y="53"/>
                      <a:pt x="227" y="53"/>
                      <a:pt x="227" y="53"/>
                    </a:cubicBezTo>
                    <a:cubicBezTo>
                      <a:pt x="231" y="59"/>
                      <a:pt x="235" y="65"/>
                      <a:pt x="238" y="71"/>
                    </a:cubicBezTo>
                    <a:cubicBezTo>
                      <a:pt x="234" y="73"/>
                      <a:pt x="234" y="73"/>
                      <a:pt x="234" y="73"/>
                    </a:cubicBezTo>
                    <a:cubicBezTo>
                      <a:pt x="231" y="67"/>
                      <a:pt x="228" y="61"/>
                      <a:pt x="224" y="56"/>
                    </a:cubicBezTo>
                    <a:close/>
                    <a:moveTo>
                      <a:pt x="17" y="63"/>
                    </a:moveTo>
                    <a:cubicBezTo>
                      <a:pt x="20" y="57"/>
                      <a:pt x="24" y="52"/>
                      <a:pt x="28" y="46"/>
                    </a:cubicBezTo>
                    <a:cubicBezTo>
                      <a:pt x="32" y="49"/>
                      <a:pt x="32" y="49"/>
                      <a:pt x="32" y="49"/>
                    </a:cubicBezTo>
                    <a:cubicBezTo>
                      <a:pt x="28" y="54"/>
                      <a:pt x="24" y="59"/>
                      <a:pt x="20" y="65"/>
                    </a:cubicBezTo>
                    <a:lnTo>
                      <a:pt x="17" y="63"/>
                    </a:lnTo>
                    <a:close/>
                    <a:moveTo>
                      <a:pt x="195" y="27"/>
                    </a:moveTo>
                    <a:cubicBezTo>
                      <a:pt x="195" y="27"/>
                      <a:pt x="195" y="27"/>
                      <a:pt x="195" y="27"/>
                    </a:cubicBezTo>
                    <a:cubicBezTo>
                      <a:pt x="198" y="24"/>
                      <a:pt x="198" y="24"/>
                      <a:pt x="198" y="24"/>
                    </a:cubicBezTo>
                    <a:cubicBezTo>
                      <a:pt x="204" y="28"/>
                      <a:pt x="209" y="32"/>
                      <a:pt x="214" y="37"/>
                    </a:cubicBezTo>
                    <a:cubicBezTo>
                      <a:pt x="211" y="40"/>
                      <a:pt x="211" y="40"/>
                      <a:pt x="211" y="40"/>
                    </a:cubicBezTo>
                    <a:cubicBezTo>
                      <a:pt x="206" y="35"/>
                      <a:pt x="201" y="31"/>
                      <a:pt x="195" y="27"/>
                    </a:cubicBezTo>
                    <a:close/>
                    <a:moveTo>
                      <a:pt x="43" y="31"/>
                    </a:moveTo>
                    <a:cubicBezTo>
                      <a:pt x="48" y="26"/>
                      <a:pt x="54" y="23"/>
                      <a:pt x="60" y="19"/>
                    </a:cubicBezTo>
                    <a:cubicBezTo>
                      <a:pt x="62" y="23"/>
                      <a:pt x="62" y="23"/>
                      <a:pt x="62" y="23"/>
                    </a:cubicBezTo>
                    <a:cubicBezTo>
                      <a:pt x="57" y="26"/>
                      <a:pt x="51" y="30"/>
                      <a:pt x="46" y="34"/>
                    </a:cubicBezTo>
                    <a:lnTo>
                      <a:pt x="43" y="31"/>
                    </a:lnTo>
                    <a:close/>
                    <a:moveTo>
                      <a:pt x="159" y="10"/>
                    </a:moveTo>
                    <a:cubicBezTo>
                      <a:pt x="160" y="6"/>
                      <a:pt x="160" y="6"/>
                      <a:pt x="160" y="6"/>
                    </a:cubicBezTo>
                    <a:cubicBezTo>
                      <a:pt x="167" y="8"/>
                      <a:pt x="174" y="10"/>
                      <a:pt x="180" y="13"/>
                    </a:cubicBezTo>
                    <a:cubicBezTo>
                      <a:pt x="178" y="17"/>
                      <a:pt x="178" y="17"/>
                      <a:pt x="178" y="17"/>
                    </a:cubicBezTo>
                    <a:cubicBezTo>
                      <a:pt x="172" y="14"/>
                      <a:pt x="166" y="12"/>
                      <a:pt x="159" y="10"/>
                    </a:cubicBezTo>
                    <a:close/>
                    <a:moveTo>
                      <a:pt x="79" y="10"/>
                    </a:moveTo>
                    <a:cubicBezTo>
                      <a:pt x="85" y="7"/>
                      <a:pt x="91" y="5"/>
                      <a:pt x="98" y="3"/>
                    </a:cubicBezTo>
                    <a:cubicBezTo>
                      <a:pt x="99" y="7"/>
                      <a:pt x="99" y="7"/>
                      <a:pt x="99" y="7"/>
                    </a:cubicBezTo>
                    <a:cubicBezTo>
                      <a:pt x="93" y="9"/>
                      <a:pt x="87" y="11"/>
                      <a:pt x="80" y="13"/>
                    </a:cubicBezTo>
                    <a:lnTo>
                      <a:pt x="79" y="10"/>
                    </a:lnTo>
                    <a:close/>
                    <a:moveTo>
                      <a:pt x="125" y="5"/>
                    </a:moveTo>
                    <a:cubicBezTo>
                      <a:pt x="124" y="5"/>
                      <a:pt x="122" y="5"/>
                      <a:pt x="120" y="5"/>
                    </a:cubicBezTo>
                    <a:cubicBezTo>
                      <a:pt x="119" y="1"/>
                      <a:pt x="119" y="1"/>
                      <a:pt x="119" y="1"/>
                    </a:cubicBezTo>
                    <a:cubicBezTo>
                      <a:pt x="121" y="1"/>
                      <a:pt x="123" y="0"/>
                      <a:pt x="125" y="0"/>
                    </a:cubicBezTo>
                    <a:cubicBezTo>
                      <a:pt x="130" y="0"/>
                      <a:pt x="135" y="1"/>
                      <a:pt x="140" y="1"/>
                    </a:cubicBezTo>
                    <a:cubicBezTo>
                      <a:pt x="140" y="6"/>
                      <a:pt x="140" y="6"/>
                      <a:pt x="140" y="6"/>
                    </a:cubicBezTo>
                    <a:cubicBezTo>
                      <a:pt x="135" y="5"/>
                      <a:pt x="130" y="5"/>
                      <a:pt x="125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2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chemeClr val="bg1">
                      <a:lumMod val="95000"/>
                    </a:schemeClr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endParaRPr>
              </a:p>
            </p:txBody>
          </p:sp>
        </p:grpSp>
        <p:sp>
          <p:nvSpPr>
            <p:cNvPr id="30" name="文本框 30">
              <a:extLst>
                <a:ext uri="{FF2B5EF4-FFF2-40B4-BE49-F238E27FC236}">
                  <a16:creationId xmlns:a16="http://schemas.microsoft.com/office/drawing/2014/main" id="{230808C6-04A6-F146-AB7F-CDC0EE7EECD2}"/>
                </a:ext>
              </a:extLst>
            </p:cNvPr>
            <p:cNvSpPr txBox="1"/>
            <p:nvPr/>
          </p:nvSpPr>
          <p:spPr>
            <a:xfrm>
              <a:off x="882684" y="3545556"/>
              <a:ext cx="827047" cy="7290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2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3600" b="1" dirty="0">
                  <a:blipFill>
                    <a:blip r:embed="rId13"/>
                    <a:stretch>
                      <a:fillRect/>
                    </a:stretch>
                  </a:blipFill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Arial" panose="020B0604020202020204" pitchFamily="34" charset="0"/>
                </a:rPr>
                <a:t>b.</a:t>
              </a:r>
            </a:p>
          </p:txBody>
        </p:sp>
      </p:grpSp>
      <p:pic>
        <p:nvPicPr>
          <p:cNvPr id="36" name="图片 13">
            <a:extLst>
              <a:ext uri="{FF2B5EF4-FFF2-40B4-BE49-F238E27FC236}">
                <a16:creationId xmlns:a16="http://schemas.microsoft.com/office/drawing/2014/main" id="{4F56472D-43F3-9941-A561-0ED5EFBD8A41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51" b="64556"/>
          <a:stretch/>
        </p:blipFill>
        <p:spPr>
          <a:xfrm flipH="1">
            <a:off x="9391895" y="4956177"/>
            <a:ext cx="2794253" cy="1649339"/>
          </a:xfrm>
          <a:prstGeom prst="rect">
            <a:avLst/>
          </a:prstGeom>
        </p:spPr>
      </p:pic>
      <p:pic>
        <p:nvPicPr>
          <p:cNvPr id="37" name="图片 28">
            <a:extLst>
              <a:ext uri="{FF2B5EF4-FFF2-40B4-BE49-F238E27FC236}">
                <a16:creationId xmlns:a16="http://schemas.microsoft.com/office/drawing/2014/main" id="{61BE4868-04D2-9344-9A13-3C52EF155AA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40" r="65851" b="1"/>
          <a:stretch/>
        </p:blipFill>
        <p:spPr>
          <a:xfrm>
            <a:off x="6459843" y="62417"/>
            <a:ext cx="2341942" cy="2130071"/>
          </a:xfrm>
          <a:prstGeom prst="rect">
            <a:avLst/>
          </a:prstGeom>
        </p:spPr>
      </p:pic>
      <p:pic>
        <p:nvPicPr>
          <p:cNvPr id="38" name="图片 28">
            <a:extLst>
              <a:ext uri="{FF2B5EF4-FFF2-40B4-BE49-F238E27FC236}">
                <a16:creationId xmlns:a16="http://schemas.microsoft.com/office/drawing/2014/main" id="{9559CA86-C8C3-9646-91DB-400D88F7C98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40" r="65851" b="1"/>
          <a:stretch/>
        </p:blipFill>
        <p:spPr>
          <a:xfrm>
            <a:off x="7786600" y="-8233"/>
            <a:ext cx="1659505" cy="15093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A66ED7-E2A6-CF45-876B-A06940C5049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147061" y="438061"/>
            <a:ext cx="4051300" cy="82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107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56B6A873-FBD4-42E1-999D-698384B4C10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43B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1FFFC6B1-DAAF-4019-BF54-8BDA28D7F8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811"/>
          <a:stretch/>
        </p:blipFill>
        <p:spPr>
          <a:xfrm>
            <a:off x="0" y="0"/>
            <a:ext cx="12192000" cy="15012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5D65547D-BF6F-4C88-BACA-085F92C55E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18"/>
          <a:stretch/>
        </p:blipFill>
        <p:spPr>
          <a:xfrm>
            <a:off x="0" y="6605516"/>
            <a:ext cx="12192000" cy="25248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521FD58A-7ABD-486A-92E1-E815E3B5C69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39" t="9629" r="-20375" b="41435"/>
          <a:stretch/>
        </p:blipFill>
        <p:spPr>
          <a:xfrm rot="20469394">
            <a:off x="10690982" y="433394"/>
            <a:ext cx="1542330" cy="106849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C2E5D8B-BE4A-485E-97F7-AA55CA1645A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4" r="50692" b="66818"/>
          <a:stretch/>
        </p:blipFill>
        <p:spPr>
          <a:xfrm>
            <a:off x="515613" y="-504491"/>
            <a:ext cx="2450357" cy="281108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61C252A-E67F-4223-8E68-F2A07B9EBF6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" r="78521" b="60371"/>
          <a:stretch/>
        </p:blipFill>
        <p:spPr>
          <a:xfrm>
            <a:off x="86940" y="495461"/>
            <a:ext cx="1106141" cy="472792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0AA028FE-AA83-4D59-A0F5-E3B26163F37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40" r="65851" b="1"/>
          <a:stretch/>
        </p:blipFill>
        <p:spPr>
          <a:xfrm>
            <a:off x="-345068" y="5031944"/>
            <a:ext cx="2341942" cy="2130071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571D29ED-B5CC-434D-AFD9-1B39B9B4007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40" r="65851" b="1"/>
          <a:stretch/>
        </p:blipFill>
        <p:spPr>
          <a:xfrm>
            <a:off x="994889" y="5793944"/>
            <a:ext cx="1709722" cy="155504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3C2BDF26-0185-4315-A38D-53EC402794F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39" t="9629" r="-20375" b="41435"/>
          <a:stretch/>
        </p:blipFill>
        <p:spPr>
          <a:xfrm rot="612121">
            <a:off x="10813233" y="1913298"/>
            <a:ext cx="1542330" cy="10684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A634F39-C598-EA49-B121-973FB89AF29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556" b="75222" l="39757" r="85313">
                        <a14:foregroundMark x1="47708" y1="31889" x2="44063" y2="36389"/>
                        <a14:foregroundMark x1="44063" y1="36389" x2="43438" y2="44556"/>
                        <a14:foregroundMark x1="43438" y1="44556" x2="46285" y2="50278"/>
                        <a14:foregroundMark x1="46285" y1="50278" x2="50833" y2="48944"/>
                        <a14:foregroundMark x1="50833" y1="48944" x2="48090" y2="31667"/>
                        <a14:foregroundMark x1="39757" y1="37889" x2="44167" y2="36722"/>
                        <a14:foregroundMark x1="44167" y1="36722" x2="44444" y2="36444"/>
                        <a14:foregroundMark x1="42222" y1="48111" x2="44826" y2="48722"/>
                        <a14:foregroundMark x1="65521" y1="34778" x2="61111" y2="32778"/>
                        <a14:foregroundMark x1="61111" y1="32778" x2="62292" y2="39500"/>
                        <a14:foregroundMark x1="62292" y1="39500" x2="66771" y2="43222"/>
                        <a14:foregroundMark x1="66771" y1="43222" x2="65521" y2="31056"/>
                        <a14:foregroundMark x1="83229" y1="33944" x2="78993" y2="32167"/>
                        <a14:foregroundMark x1="78993" y1="32167" x2="75833" y2="37333"/>
                        <a14:foregroundMark x1="75833" y1="37333" x2="76736" y2="44222"/>
                        <a14:foregroundMark x1="76736" y1="44222" x2="81111" y2="42889"/>
                        <a14:foregroundMark x1="81111" y1="42889" x2="83993" y2="37278"/>
                        <a14:foregroundMark x1="83993" y1="37278" x2="83264" y2="30056"/>
                        <a14:foregroundMark x1="83264" y1="30056" x2="80000" y2="30833"/>
                        <a14:foregroundMark x1="81042" y1="61222" x2="79410" y2="54500"/>
                        <a14:foregroundMark x1="79410" y1="54500" x2="75486" y2="57722"/>
                        <a14:foregroundMark x1="75809" y1="61882" x2="76042" y2="64889"/>
                        <a14:foregroundMark x1="75486" y1="57722" x2="75692" y2="60382"/>
                        <a14:foregroundMark x1="76042" y1="64889" x2="80313" y2="68556"/>
                        <a14:foregroundMark x1="80313" y1="68556" x2="82708" y2="61389"/>
                        <a14:foregroundMark x1="82708" y1="61389" x2="81076" y2="54889"/>
                        <a14:foregroundMark x1="81076" y1="54889" x2="79063" y2="53722"/>
                        <a14:foregroundMark x1="85313" y1="60611" x2="85313" y2="60611"/>
                        <a14:foregroundMark x1="85069" y1="60389" x2="85069" y2="60389"/>
                        <a14:foregroundMark x1="64097" y1="62056" x2="63438" y2="54056"/>
                        <a14:foregroundMark x1="63438" y1="54056" x2="60729" y2="59722"/>
                        <a14:foregroundMark x1="60729" y1="59722" x2="59271" y2="66611"/>
                        <a14:foregroundMark x1="59271" y1="66611" x2="63403" y2="69611"/>
                        <a14:foregroundMark x1="63403" y1="69611" x2="67361" y2="66444"/>
                        <a14:foregroundMark x1="67361" y1="66444" x2="66563" y2="58889"/>
                        <a14:foregroundMark x1="66563" y1="58889" x2="63542" y2="53778"/>
                        <a14:foregroundMark x1="63542" y1="53778" x2="60451" y2="60000"/>
                        <a14:foregroundMark x1="60451" y1="60000" x2="60451" y2="60222"/>
                        <a14:foregroundMark x1="48611" y1="60000" x2="45000" y2="56056"/>
                        <a14:foregroundMark x1="45000" y1="56056" x2="42292" y2="61889"/>
                        <a14:foregroundMark x1="42292" y1="61889" x2="42708" y2="69278"/>
                        <a14:foregroundMark x1="42708" y1="69278" x2="46493" y2="73722"/>
                        <a14:foregroundMark x1="46493" y1="73722" x2="50938" y2="72778"/>
                        <a14:foregroundMark x1="50938" y1="72778" x2="48854" y2="59778"/>
                        <a14:foregroundMark x1="40000" y1="74167" x2="44306" y2="73944"/>
                        <a14:foregroundMark x1="41979" y1="74778" x2="51146" y2="75222"/>
                        <a14:foregroundMark x1="51146" y1="75222" x2="52118" y2="72889"/>
                        <a14:foregroundMark x1="43264" y1="50222" x2="45347" y2="50389"/>
                        <a14:backgroundMark x1="74792" y1="60611" x2="75938" y2="61667"/>
                        <a14:backgroundMark x1="76458" y1="56667" x2="76736" y2="57722"/>
                        <a14:backgroundMark x1="59931" y1="67722" x2="59792" y2="68722"/>
                        <a14:backgroundMark x1="60208" y1="66889" x2="59931" y2="68333"/>
                      </a14:backgroundRemoval>
                    </a14:imgEffect>
                  </a14:imgLayer>
                </a14:imgProps>
              </a:ext>
            </a:extLst>
          </a:blip>
          <a:srcRect l="39547" t="23172" r="11436" b="49296"/>
          <a:stretch/>
        </p:blipFill>
        <p:spPr>
          <a:xfrm>
            <a:off x="1280021" y="1425825"/>
            <a:ext cx="10507676" cy="3688741"/>
          </a:xfrm>
          <a:prstGeom prst="rect">
            <a:avLst/>
          </a:prstGeom>
        </p:spPr>
      </p:pic>
      <p:grpSp>
        <p:nvGrpSpPr>
          <p:cNvPr id="16" name="组合 36">
            <a:extLst>
              <a:ext uri="{FF2B5EF4-FFF2-40B4-BE49-F238E27FC236}">
                <a16:creationId xmlns:a16="http://schemas.microsoft.com/office/drawing/2014/main" id="{D037B160-EA47-814B-A13F-F99AE0ABA638}"/>
              </a:ext>
            </a:extLst>
          </p:cNvPr>
          <p:cNvGrpSpPr/>
          <p:nvPr/>
        </p:nvGrpSpPr>
        <p:grpSpPr>
          <a:xfrm>
            <a:off x="1610468" y="1559246"/>
            <a:ext cx="879918" cy="762000"/>
            <a:chOff x="715770" y="3535406"/>
            <a:chExt cx="993961" cy="859566"/>
          </a:xfrm>
          <a:blipFill>
            <a:blip r:embed="rId12"/>
            <a:stretch>
              <a:fillRect/>
            </a:stretch>
          </a:blipFill>
        </p:grpSpPr>
        <p:grpSp>
          <p:nvGrpSpPr>
            <p:cNvPr id="17" name="组合 37">
              <a:extLst>
                <a:ext uri="{FF2B5EF4-FFF2-40B4-BE49-F238E27FC236}">
                  <a16:creationId xmlns:a16="http://schemas.microsoft.com/office/drawing/2014/main" id="{CDD53B30-35DD-3140-9FA5-3D98E055A155}"/>
                </a:ext>
              </a:extLst>
            </p:cNvPr>
            <p:cNvGrpSpPr/>
            <p:nvPr/>
          </p:nvGrpSpPr>
          <p:grpSpPr>
            <a:xfrm>
              <a:off x="715770" y="3535406"/>
              <a:ext cx="855022" cy="859566"/>
              <a:chOff x="2526665" y="2559050"/>
              <a:chExt cx="641350" cy="644525"/>
            </a:xfrm>
            <a:grpFill/>
          </p:grpSpPr>
          <p:sp>
            <p:nvSpPr>
              <p:cNvPr id="20" name="Oval 48">
                <a:extLst>
                  <a:ext uri="{FF2B5EF4-FFF2-40B4-BE49-F238E27FC236}">
                    <a16:creationId xmlns:a16="http://schemas.microsoft.com/office/drawing/2014/main" id="{DE976B9F-BECA-E246-BDCE-0982151149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2065" y="2587625"/>
                <a:ext cx="590550" cy="5905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2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chemeClr val="bg1">
                      <a:lumMod val="95000"/>
                    </a:schemeClr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endParaRPr>
              </a:p>
            </p:txBody>
          </p:sp>
          <p:sp>
            <p:nvSpPr>
              <p:cNvPr id="22" name="Freeform 49">
                <a:extLst>
                  <a:ext uri="{FF2B5EF4-FFF2-40B4-BE49-F238E27FC236}">
                    <a16:creationId xmlns:a16="http://schemas.microsoft.com/office/drawing/2014/main" id="{A668A4F3-CBCB-7540-84BA-20039F2130CE}"/>
                  </a:ext>
                </a:extLst>
              </p:cNvPr>
              <p:cNvSpPr/>
              <p:nvPr/>
            </p:nvSpPr>
            <p:spPr bwMode="auto">
              <a:xfrm>
                <a:off x="2855278" y="3157538"/>
                <a:ext cx="96838" cy="20638"/>
              </a:xfrm>
              <a:custGeom>
                <a:avLst/>
                <a:gdLst>
                  <a:gd name="T0" fmla="*/ 38 w 38"/>
                  <a:gd name="T1" fmla="*/ 0 h 8"/>
                  <a:gd name="T2" fmla="*/ 0 w 38"/>
                  <a:gd name="T3" fmla="*/ 8 h 8"/>
                  <a:gd name="T4" fmla="*/ 0 w 38"/>
                  <a:gd name="T5" fmla="*/ 8 h 8"/>
                  <a:gd name="T6" fmla="*/ 38 w 38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8" h="8">
                    <a:moveTo>
                      <a:pt x="38" y="0"/>
                    </a:moveTo>
                    <a:cubicBezTo>
                      <a:pt x="27" y="4"/>
                      <a:pt x="14" y="7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3" y="7"/>
                      <a:pt x="26" y="5"/>
                      <a:pt x="38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2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chemeClr val="bg1">
                      <a:lumMod val="95000"/>
                    </a:schemeClr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endParaRPr>
              </a:p>
            </p:txBody>
          </p:sp>
          <p:sp>
            <p:nvSpPr>
              <p:cNvPr id="24" name="Freeform 52">
                <a:extLst>
                  <a:ext uri="{FF2B5EF4-FFF2-40B4-BE49-F238E27FC236}">
                    <a16:creationId xmlns:a16="http://schemas.microsoft.com/office/drawing/2014/main" id="{BF687D5A-2169-E846-8155-D3EDC980332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526665" y="2559050"/>
                <a:ext cx="641350" cy="644525"/>
              </a:xfrm>
              <a:custGeom>
                <a:avLst/>
                <a:gdLst>
                  <a:gd name="T0" fmla="*/ 154 w 250"/>
                  <a:gd name="T1" fmla="*/ 244 h 251"/>
                  <a:gd name="T2" fmla="*/ 134 w 250"/>
                  <a:gd name="T3" fmla="*/ 251 h 251"/>
                  <a:gd name="T4" fmla="*/ 93 w 250"/>
                  <a:gd name="T5" fmla="*/ 247 h 251"/>
                  <a:gd name="T6" fmla="*/ 114 w 250"/>
                  <a:gd name="T7" fmla="*/ 246 h 251"/>
                  <a:gd name="T8" fmla="*/ 93 w 250"/>
                  <a:gd name="T9" fmla="*/ 247 h 251"/>
                  <a:gd name="T10" fmla="*/ 191 w 250"/>
                  <a:gd name="T11" fmla="*/ 228 h 251"/>
                  <a:gd name="T12" fmla="*/ 175 w 250"/>
                  <a:gd name="T13" fmla="*/ 241 h 251"/>
                  <a:gd name="T14" fmla="*/ 55 w 250"/>
                  <a:gd name="T15" fmla="*/ 230 h 251"/>
                  <a:gd name="T16" fmla="*/ 75 w 250"/>
                  <a:gd name="T17" fmla="*/ 236 h 251"/>
                  <a:gd name="T18" fmla="*/ 55 w 250"/>
                  <a:gd name="T19" fmla="*/ 230 h 251"/>
                  <a:gd name="T20" fmla="*/ 191 w 250"/>
                  <a:gd name="T21" fmla="*/ 228 h 251"/>
                  <a:gd name="T22" fmla="*/ 221 w 250"/>
                  <a:gd name="T23" fmla="*/ 201 h 251"/>
                  <a:gd name="T24" fmla="*/ 210 w 250"/>
                  <a:gd name="T25" fmla="*/ 218 h 251"/>
                  <a:gd name="T26" fmla="*/ 25 w 250"/>
                  <a:gd name="T27" fmla="*/ 201 h 251"/>
                  <a:gd name="T28" fmla="*/ 42 w 250"/>
                  <a:gd name="T29" fmla="*/ 213 h 251"/>
                  <a:gd name="T30" fmla="*/ 25 w 250"/>
                  <a:gd name="T31" fmla="*/ 201 h 251"/>
                  <a:gd name="T32" fmla="*/ 240 w 250"/>
                  <a:gd name="T33" fmla="*/ 165 h 251"/>
                  <a:gd name="T34" fmla="*/ 235 w 250"/>
                  <a:gd name="T35" fmla="*/ 186 h 251"/>
                  <a:gd name="T36" fmla="*/ 6 w 250"/>
                  <a:gd name="T37" fmla="*/ 164 h 251"/>
                  <a:gd name="T38" fmla="*/ 18 w 250"/>
                  <a:gd name="T39" fmla="*/ 182 h 251"/>
                  <a:gd name="T40" fmla="*/ 6 w 250"/>
                  <a:gd name="T41" fmla="*/ 164 h 251"/>
                  <a:gd name="T42" fmla="*/ 246 w 250"/>
                  <a:gd name="T43" fmla="*/ 126 h 251"/>
                  <a:gd name="T44" fmla="*/ 249 w 250"/>
                  <a:gd name="T45" fmla="*/ 147 h 251"/>
                  <a:gd name="T46" fmla="*/ 0 w 250"/>
                  <a:gd name="T47" fmla="*/ 126 h 251"/>
                  <a:gd name="T48" fmla="*/ 4 w 250"/>
                  <a:gd name="T49" fmla="*/ 123 h 251"/>
                  <a:gd name="T50" fmla="*/ 5 w 250"/>
                  <a:gd name="T51" fmla="*/ 143 h 251"/>
                  <a:gd name="T52" fmla="*/ 0 w 250"/>
                  <a:gd name="T53" fmla="*/ 126 h 251"/>
                  <a:gd name="T54" fmla="*/ 246 w 250"/>
                  <a:gd name="T55" fmla="*/ 90 h 251"/>
                  <a:gd name="T56" fmla="*/ 246 w 250"/>
                  <a:gd name="T57" fmla="*/ 112 h 251"/>
                  <a:gd name="T58" fmla="*/ 2 w 250"/>
                  <a:gd name="T59" fmla="*/ 102 h 251"/>
                  <a:gd name="T60" fmla="*/ 12 w 250"/>
                  <a:gd name="T61" fmla="*/ 84 h 251"/>
                  <a:gd name="T62" fmla="*/ 2 w 250"/>
                  <a:gd name="T63" fmla="*/ 102 h 251"/>
                  <a:gd name="T64" fmla="*/ 227 w 250"/>
                  <a:gd name="T65" fmla="*/ 53 h 251"/>
                  <a:gd name="T66" fmla="*/ 234 w 250"/>
                  <a:gd name="T67" fmla="*/ 73 h 251"/>
                  <a:gd name="T68" fmla="*/ 17 w 250"/>
                  <a:gd name="T69" fmla="*/ 63 h 251"/>
                  <a:gd name="T70" fmla="*/ 32 w 250"/>
                  <a:gd name="T71" fmla="*/ 49 h 251"/>
                  <a:gd name="T72" fmla="*/ 17 w 250"/>
                  <a:gd name="T73" fmla="*/ 63 h 251"/>
                  <a:gd name="T74" fmla="*/ 195 w 250"/>
                  <a:gd name="T75" fmla="*/ 27 h 251"/>
                  <a:gd name="T76" fmla="*/ 214 w 250"/>
                  <a:gd name="T77" fmla="*/ 37 h 251"/>
                  <a:gd name="T78" fmla="*/ 195 w 250"/>
                  <a:gd name="T79" fmla="*/ 27 h 251"/>
                  <a:gd name="T80" fmla="*/ 60 w 250"/>
                  <a:gd name="T81" fmla="*/ 19 h 251"/>
                  <a:gd name="T82" fmla="*/ 46 w 250"/>
                  <a:gd name="T83" fmla="*/ 34 h 251"/>
                  <a:gd name="T84" fmla="*/ 159 w 250"/>
                  <a:gd name="T85" fmla="*/ 10 h 251"/>
                  <a:gd name="T86" fmla="*/ 180 w 250"/>
                  <a:gd name="T87" fmla="*/ 13 h 251"/>
                  <a:gd name="T88" fmla="*/ 159 w 250"/>
                  <a:gd name="T89" fmla="*/ 10 h 251"/>
                  <a:gd name="T90" fmla="*/ 98 w 250"/>
                  <a:gd name="T91" fmla="*/ 3 h 251"/>
                  <a:gd name="T92" fmla="*/ 80 w 250"/>
                  <a:gd name="T93" fmla="*/ 13 h 251"/>
                  <a:gd name="T94" fmla="*/ 125 w 250"/>
                  <a:gd name="T95" fmla="*/ 5 h 251"/>
                  <a:gd name="T96" fmla="*/ 119 w 250"/>
                  <a:gd name="T97" fmla="*/ 1 h 251"/>
                  <a:gd name="T98" fmla="*/ 140 w 250"/>
                  <a:gd name="T99" fmla="*/ 1 h 251"/>
                  <a:gd name="T100" fmla="*/ 125 w 250"/>
                  <a:gd name="T101" fmla="*/ 5 h 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50" h="251">
                    <a:moveTo>
                      <a:pt x="134" y="246"/>
                    </a:moveTo>
                    <a:cubicBezTo>
                      <a:pt x="141" y="246"/>
                      <a:pt x="147" y="245"/>
                      <a:pt x="154" y="244"/>
                    </a:cubicBezTo>
                    <a:cubicBezTo>
                      <a:pt x="155" y="247"/>
                      <a:pt x="155" y="247"/>
                      <a:pt x="155" y="247"/>
                    </a:cubicBezTo>
                    <a:cubicBezTo>
                      <a:pt x="148" y="249"/>
                      <a:pt x="141" y="250"/>
                      <a:pt x="134" y="251"/>
                    </a:cubicBezTo>
                    <a:lnTo>
                      <a:pt x="134" y="246"/>
                    </a:lnTo>
                    <a:close/>
                    <a:moveTo>
                      <a:pt x="93" y="247"/>
                    </a:moveTo>
                    <a:cubicBezTo>
                      <a:pt x="94" y="243"/>
                      <a:pt x="94" y="243"/>
                      <a:pt x="94" y="243"/>
                    </a:cubicBezTo>
                    <a:cubicBezTo>
                      <a:pt x="100" y="244"/>
                      <a:pt x="107" y="246"/>
                      <a:pt x="114" y="246"/>
                    </a:cubicBezTo>
                    <a:cubicBezTo>
                      <a:pt x="113" y="250"/>
                      <a:pt x="113" y="250"/>
                      <a:pt x="113" y="250"/>
                    </a:cubicBezTo>
                    <a:cubicBezTo>
                      <a:pt x="106" y="250"/>
                      <a:pt x="99" y="248"/>
                      <a:pt x="93" y="247"/>
                    </a:cubicBezTo>
                    <a:close/>
                    <a:moveTo>
                      <a:pt x="173" y="237"/>
                    </a:moveTo>
                    <a:cubicBezTo>
                      <a:pt x="179" y="235"/>
                      <a:pt x="185" y="232"/>
                      <a:pt x="191" y="228"/>
                    </a:cubicBezTo>
                    <a:cubicBezTo>
                      <a:pt x="193" y="231"/>
                      <a:pt x="193" y="231"/>
                      <a:pt x="193" y="231"/>
                    </a:cubicBezTo>
                    <a:cubicBezTo>
                      <a:pt x="187" y="235"/>
                      <a:pt x="181" y="238"/>
                      <a:pt x="175" y="241"/>
                    </a:cubicBezTo>
                    <a:lnTo>
                      <a:pt x="173" y="237"/>
                    </a:lnTo>
                    <a:close/>
                    <a:moveTo>
                      <a:pt x="55" y="230"/>
                    </a:moveTo>
                    <a:cubicBezTo>
                      <a:pt x="57" y="226"/>
                      <a:pt x="57" y="226"/>
                      <a:pt x="57" y="226"/>
                    </a:cubicBezTo>
                    <a:cubicBezTo>
                      <a:pt x="63" y="230"/>
                      <a:pt x="69" y="233"/>
                      <a:pt x="75" y="236"/>
                    </a:cubicBezTo>
                    <a:cubicBezTo>
                      <a:pt x="73" y="240"/>
                      <a:pt x="73" y="240"/>
                      <a:pt x="73" y="240"/>
                    </a:cubicBezTo>
                    <a:cubicBezTo>
                      <a:pt x="67" y="237"/>
                      <a:pt x="60" y="234"/>
                      <a:pt x="55" y="230"/>
                    </a:cubicBezTo>
                    <a:close/>
                    <a:moveTo>
                      <a:pt x="191" y="228"/>
                    </a:moveTo>
                    <a:cubicBezTo>
                      <a:pt x="191" y="228"/>
                      <a:pt x="191" y="228"/>
                      <a:pt x="191" y="228"/>
                    </a:cubicBezTo>
                    <a:moveTo>
                      <a:pt x="207" y="216"/>
                    </a:moveTo>
                    <a:cubicBezTo>
                      <a:pt x="212" y="211"/>
                      <a:pt x="216" y="206"/>
                      <a:pt x="221" y="201"/>
                    </a:cubicBezTo>
                    <a:cubicBezTo>
                      <a:pt x="223" y="203"/>
                      <a:pt x="223" y="203"/>
                      <a:pt x="223" y="203"/>
                    </a:cubicBezTo>
                    <a:cubicBezTo>
                      <a:pt x="219" y="209"/>
                      <a:pt x="215" y="214"/>
                      <a:pt x="210" y="218"/>
                    </a:cubicBezTo>
                    <a:lnTo>
                      <a:pt x="207" y="216"/>
                    </a:lnTo>
                    <a:close/>
                    <a:moveTo>
                      <a:pt x="25" y="201"/>
                    </a:moveTo>
                    <a:cubicBezTo>
                      <a:pt x="28" y="198"/>
                      <a:pt x="28" y="198"/>
                      <a:pt x="28" y="198"/>
                    </a:cubicBezTo>
                    <a:cubicBezTo>
                      <a:pt x="32" y="204"/>
                      <a:pt x="37" y="209"/>
                      <a:pt x="42" y="213"/>
                    </a:cubicBezTo>
                    <a:cubicBezTo>
                      <a:pt x="39" y="216"/>
                      <a:pt x="39" y="216"/>
                      <a:pt x="39" y="216"/>
                    </a:cubicBezTo>
                    <a:cubicBezTo>
                      <a:pt x="34" y="212"/>
                      <a:pt x="29" y="207"/>
                      <a:pt x="25" y="201"/>
                    </a:cubicBezTo>
                    <a:close/>
                    <a:moveTo>
                      <a:pt x="231" y="184"/>
                    </a:moveTo>
                    <a:cubicBezTo>
                      <a:pt x="235" y="178"/>
                      <a:pt x="238" y="172"/>
                      <a:pt x="240" y="165"/>
                    </a:cubicBezTo>
                    <a:cubicBezTo>
                      <a:pt x="244" y="167"/>
                      <a:pt x="244" y="167"/>
                      <a:pt x="244" y="167"/>
                    </a:cubicBezTo>
                    <a:cubicBezTo>
                      <a:pt x="241" y="174"/>
                      <a:pt x="239" y="180"/>
                      <a:pt x="235" y="186"/>
                    </a:cubicBezTo>
                    <a:lnTo>
                      <a:pt x="231" y="184"/>
                    </a:lnTo>
                    <a:close/>
                    <a:moveTo>
                      <a:pt x="6" y="164"/>
                    </a:moveTo>
                    <a:cubicBezTo>
                      <a:pt x="10" y="163"/>
                      <a:pt x="10" y="163"/>
                      <a:pt x="10" y="163"/>
                    </a:cubicBezTo>
                    <a:cubicBezTo>
                      <a:pt x="12" y="169"/>
                      <a:pt x="14" y="176"/>
                      <a:pt x="18" y="182"/>
                    </a:cubicBezTo>
                    <a:cubicBezTo>
                      <a:pt x="14" y="183"/>
                      <a:pt x="14" y="183"/>
                      <a:pt x="14" y="183"/>
                    </a:cubicBezTo>
                    <a:cubicBezTo>
                      <a:pt x="11" y="177"/>
                      <a:pt x="8" y="171"/>
                      <a:pt x="6" y="164"/>
                    </a:cubicBezTo>
                    <a:close/>
                    <a:moveTo>
                      <a:pt x="245" y="146"/>
                    </a:moveTo>
                    <a:cubicBezTo>
                      <a:pt x="246" y="140"/>
                      <a:pt x="246" y="133"/>
                      <a:pt x="246" y="126"/>
                    </a:cubicBezTo>
                    <a:cubicBezTo>
                      <a:pt x="250" y="126"/>
                      <a:pt x="250" y="126"/>
                      <a:pt x="250" y="126"/>
                    </a:cubicBezTo>
                    <a:cubicBezTo>
                      <a:pt x="250" y="133"/>
                      <a:pt x="250" y="140"/>
                      <a:pt x="249" y="147"/>
                    </a:cubicBezTo>
                    <a:lnTo>
                      <a:pt x="245" y="146"/>
                    </a:lnTo>
                    <a:close/>
                    <a:moveTo>
                      <a:pt x="0" y="126"/>
                    </a:moveTo>
                    <a:cubicBezTo>
                      <a:pt x="0" y="125"/>
                      <a:pt x="0" y="124"/>
                      <a:pt x="0" y="123"/>
                    </a:cubicBezTo>
                    <a:cubicBezTo>
                      <a:pt x="4" y="123"/>
                      <a:pt x="4" y="123"/>
                      <a:pt x="4" y="123"/>
                    </a:cubicBezTo>
                    <a:cubicBezTo>
                      <a:pt x="4" y="124"/>
                      <a:pt x="4" y="125"/>
                      <a:pt x="4" y="126"/>
                    </a:cubicBezTo>
                    <a:cubicBezTo>
                      <a:pt x="4" y="132"/>
                      <a:pt x="4" y="137"/>
                      <a:pt x="5" y="143"/>
                    </a:cubicBezTo>
                    <a:cubicBezTo>
                      <a:pt x="1" y="144"/>
                      <a:pt x="1" y="144"/>
                      <a:pt x="1" y="144"/>
                    </a:cubicBezTo>
                    <a:cubicBezTo>
                      <a:pt x="1" y="138"/>
                      <a:pt x="0" y="132"/>
                      <a:pt x="0" y="126"/>
                    </a:cubicBezTo>
                    <a:close/>
                    <a:moveTo>
                      <a:pt x="242" y="92"/>
                    </a:moveTo>
                    <a:cubicBezTo>
                      <a:pt x="246" y="90"/>
                      <a:pt x="246" y="90"/>
                      <a:pt x="246" y="90"/>
                    </a:cubicBezTo>
                    <a:cubicBezTo>
                      <a:pt x="247" y="97"/>
                      <a:pt x="249" y="104"/>
                      <a:pt x="250" y="111"/>
                    </a:cubicBezTo>
                    <a:cubicBezTo>
                      <a:pt x="246" y="112"/>
                      <a:pt x="246" y="112"/>
                      <a:pt x="246" y="112"/>
                    </a:cubicBezTo>
                    <a:cubicBezTo>
                      <a:pt x="245" y="105"/>
                      <a:pt x="243" y="98"/>
                      <a:pt x="242" y="92"/>
                    </a:cubicBezTo>
                    <a:close/>
                    <a:moveTo>
                      <a:pt x="2" y="102"/>
                    </a:moveTo>
                    <a:cubicBezTo>
                      <a:pt x="3" y="95"/>
                      <a:pt x="5" y="88"/>
                      <a:pt x="8" y="82"/>
                    </a:cubicBezTo>
                    <a:cubicBezTo>
                      <a:pt x="12" y="84"/>
                      <a:pt x="12" y="84"/>
                      <a:pt x="12" y="84"/>
                    </a:cubicBezTo>
                    <a:cubicBezTo>
                      <a:pt x="9" y="90"/>
                      <a:pt x="7" y="96"/>
                      <a:pt x="6" y="103"/>
                    </a:cubicBezTo>
                    <a:lnTo>
                      <a:pt x="2" y="102"/>
                    </a:lnTo>
                    <a:close/>
                    <a:moveTo>
                      <a:pt x="224" y="56"/>
                    </a:moveTo>
                    <a:cubicBezTo>
                      <a:pt x="227" y="53"/>
                      <a:pt x="227" y="53"/>
                      <a:pt x="227" y="53"/>
                    </a:cubicBezTo>
                    <a:cubicBezTo>
                      <a:pt x="231" y="59"/>
                      <a:pt x="235" y="65"/>
                      <a:pt x="238" y="71"/>
                    </a:cubicBezTo>
                    <a:cubicBezTo>
                      <a:pt x="234" y="73"/>
                      <a:pt x="234" y="73"/>
                      <a:pt x="234" y="73"/>
                    </a:cubicBezTo>
                    <a:cubicBezTo>
                      <a:pt x="231" y="67"/>
                      <a:pt x="228" y="61"/>
                      <a:pt x="224" y="56"/>
                    </a:cubicBezTo>
                    <a:close/>
                    <a:moveTo>
                      <a:pt x="17" y="63"/>
                    </a:moveTo>
                    <a:cubicBezTo>
                      <a:pt x="20" y="57"/>
                      <a:pt x="24" y="52"/>
                      <a:pt x="28" y="46"/>
                    </a:cubicBezTo>
                    <a:cubicBezTo>
                      <a:pt x="32" y="49"/>
                      <a:pt x="32" y="49"/>
                      <a:pt x="32" y="49"/>
                    </a:cubicBezTo>
                    <a:cubicBezTo>
                      <a:pt x="28" y="54"/>
                      <a:pt x="24" y="59"/>
                      <a:pt x="20" y="65"/>
                    </a:cubicBezTo>
                    <a:lnTo>
                      <a:pt x="17" y="63"/>
                    </a:lnTo>
                    <a:close/>
                    <a:moveTo>
                      <a:pt x="195" y="27"/>
                    </a:moveTo>
                    <a:cubicBezTo>
                      <a:pt x="195" y="27"/>
                      <a:pt x="195" y="27"/>
                      <a:pt x="195" y="27"/>
                    </a:cubicBezTo>
                    <a:cubicBezTo>
                      <a:pt x="198" y="24"/>
                      <a:pt x="198" y="24"/>
                      <a:pt x="198" y="24"/>
                    </a:cubicBezTo>
                    <a:cubicBezTo>
                      <a:pt x="204" y="28"/>
                      <a:pt x="209" y="32"/>
                      <a:pt x="214" y="37"/>
                    </a:cubicBezTo>
                    <a:cubicBezTo>
                      <a:pt x="211" y="40"/>
                      <a:pt x="211" y="40"/>
                      <a:pt x="211" y="40"/>
                    </a:cubicBezTo>
                    <a:cubicBezTo>
                      <a:pt x="206" y="35"/>
                      <a:pt x="201" y="31"/>
                      <a:pt x="195" y="27"/>
                    </a:cubicBezTo>
                    <a:close/>
                    <a:moveTo>
                      <a:pt x="43" y="31"/>
                    </a:moveTo>
                    <a:cubicBezTo>
                      <a:pt x="48" y="26"/>
                      <a:pt x="54" y="23"/>
                      <a:pt x="60" y="19"/>
                    </a:cubicBezTo>
                    <a:cubicBezTo>
                      <a:pt x="62" y="23"/>
                      <a:pt x="62" y="23"/>
                      <a:pt x="62" y="23"/>
                    </a:cubicBezTo>
                    <a:cubicBezTo>
                      <a:pt x="57" y="26"/>
                      <a:pt x="51" y="30"/>
                      <a:pt x="46" y="34"/>
                    </a:cubicBezTo>
                    <a:lnTo>
                      <a:pt x="43" y="31"/>
                    </a:lnTo>
                    <a:close/>
                    <a:moveTo>
                      <a:pt x="159" y="10"/>
                    </a:moveTo>
                    <a:cubicBezTo>
                      <a:pt x="160" y="6"/>
                      <a:pt x="160" y="6"/>
                      <a:pt x="160" y="6"/>
                    </a:cubicBezTo>
                    <a:cubicBezTo>
                      <a:pt x="167" y="8"/>
                      <a:pt x="174" y="10"/>
                      <a:pt x="180" y="13"/>
                    </a:cubicBezTo>
                    <a:cubicBezTo>
                      <a:pt x="178" y="17"/>
                      <a:pt x="178" y="17"/>
                      <a:pt x="178" y="17"/>
                    </a:cubicBezTo>
                    <a:cubicBezTo>
                      <a:pt x="172" y="14"/>
                      <a:pt x="166" y="12"/>
                      <a:pt x="159" y="10"/>
                    </a:cubicBezTo>
                    <a:close/>
                    <a:moveTo>
                      <a:pt x="79" y="10"/>
                    </a:moveTo>
                    <a:cubicBezTo>
                      <a:pt x="85" y="7"/>
                      <a:pt x="91" y="5"/>
                      <a:pt x="98" y="3"/>
                    </a:cubicBezTo>
                    <a:cubicBezTo>
                      <a:pt x="99" y="7"/>
                      <a:pt x="99" y="7"/>
                      <a:pt x="99" y="7"/>
                    </a:cubicBezTo>
                    <a:cubicBezTo>
                      <a:pt x="93" y="9"/>
                      <a:pt x="87" y="11"/>
                      <a:pt x="80" y="13"/>
                    </a:cubicBezTo>
                    <a:lnTo>
                      <a:pt x="79" y="10"/>
                    </a:lnTo>
                    <a:close/>
                    <a:moveTo>
                      <a:pt x="125" y="5"/>
                    </a:moveTo>
                    <a:cubicBezTo>
                      <a:pt x="124" y="5"/>
                      <a:pt x="122" y="5"/>
                      <a:pt x="120" y="5"/>
                    </a:cubicBezTo>
                    <a:cubicBezTo>
                      <a:pt x="119" y="1"/>
                      <a:pt x="119" y="1"/>
                      <a:pt x="119" y="1"/>
                    </a:cubicBezTo>
                    <a:cubicBezTo>
                      <a:pt x="121" y="1"/>
                      <a:pt x="123" y="0"/>
                      <a:pt x="125" y="0"/>
                    </a:cubicBezTo>
                    <a:cubicBezTo>
                      <a:pt x="130" y="0"/>
                      <a:pt x="135" y="1"/>
                      <a:pt x="140" y="1"/>
                    </a:cubicBezTo>
                    <a:cubicBezTo>
                      <a:pt x="140" y="6"/>
                      <a:pt x="140" y="6"/>
                      <a:pt x="140" y="6"/>
                    </a:cubicBezTo>
                    <a:cubicBezTo>
                      <a:pt x="135" y="5"/>
                      <a:pt x="130" y="5"/>
                      <a:pt x="125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2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chemeClr val="bg1">
                      <a:lumMod val="95000"/>
                    </a:schemeClr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endParaRPr>
              </a:p>
            </p:txBody>
          </p:sp>
        </p:grpSp>
        <p:sp>
          <p:nvSpPr>
            <p:cNvPr id="18" name="文本框 30">
              <a:extLst>
                <a:ext uri="{FF2B5EF4-FFF2-40B4-BE49-F238E27FC236}">
                  <a16:creationId xmlns:a16="http://schemas.microsoft.com/office/drawing/2014/main" id="{0A80AE10-0EAD-AD48-A174-A0FFF4EA3D26}"/>
                </a:ext>
              </a:extLst>
            </p:cNvPr>
            <p:cNvSpPr txBox="1"/>
            <p:nvPr/>
          </p:nvSpPr>
          <p:spPr>
            <a:xfrm>
              <a:off x="882684" y="3545556"/>
              <a:ext cx="827047" cy="7290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2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3600" b="1" dirty="0">
                  <a:blipFill>
                    <a:blip r:embed="rId13"/>
                    <a:stretch>
                      <a:fillRect/>
                    </a:stretch>
                  </a:blipFill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Arial" panose="020B0604020202020204" pitchFamily="34" charset="0"/>
                </a:rPr>
                <a:t>a.</a:t>
              </a:r>
            </a:p>
          </p:txBody>
        </p:sp>
      </p:grpSp>
      <p:pic>
        <p:nvPicPr>
          <p:cNvPr id="36" name="图片 13">
            <a:extLst>
              <a:ext uri="{FF2B5EF4-FFF2-40B4-BE49-F238E27FC236}">
                <a16:creationId xmlns:a16="http://schemas.microsoft.com/office/drawing/2014/main" id="{4F56472D-43F3-9941-A561-0ED5EFBD8A41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51" b="64556"/>
          <a:stretch/>
        </p:blipFill>
        <p:spPr>
          <a:xfrm flipH="1">
            <a:off x="9391895" y="4956177"/>
            <a:ext cx="2794253" cy="1649339"/>
          </a:xfrm>
          <a:prstGeom prst="rect">
            <a:avLst/>
          </a:prstGeom>
        </p:spPr>
      </p:pic>
      <p:pic>
        <p:nvPicPr>
          <p:cNvPr id="37" name="图片 28">
            <a:extLst>
              <a:ext uri="{FF2B5EF4-FFF2-40B4-BE49-F238E27FC236}">
                <a16:creationId xmlns:a16="http://schemas.microsoft.com/office/drawing/2014/main" id="{61BE4868-04D2-9344-9A13-3C52EF155AA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40" r="65851" b="1"/>
          <a:stretch/>
        </p:blipFill>
        <p:spPr>
          <a:xfrm>
            <a:off x="6459843" y="62417"/>
            <a:ext cx="2341942" cy="2130071"/>
          </a:xfrm>
          <a:prstGeom prst="rect">
            <a:avLst/>
          </a:prstGeom>
        </p:spPr>
      </p:pic>
      <p:pic>
        <p:nvPicPr>
          <p:cNvPr id="38" name="图片 28">
            <a:extLst>
              <a:ext uri="{FF2B5EF4-FFF2-40B4-BE49-F238E27FC236}">
                <a16:creationId xmlns:a16="http://schemas.microsoft.com/office/drawing/2014/main" id="{9559CA86-C8C3-9646-91DB-400D88F7C98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40" r="65851" b="1"/>
          <a:stretch/>
        </p:blipFill>
        <p:spPr>
          <a:xfrm>
            <a:off x="7786600" y="-8233"/>
            <a:ext cx="1659505" cy="1509373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3A31120A-74CB-5D44-8BCB-5322F68C38CD}"/>
              </a:ext>
            </a:extLst>
          </p:cNvPr>
          <p:cNvSpPr txBox="1"/>
          <p:nvPr/>
        </p:nvSpPr>
        <p:spPr>
          <a:xfrm>
            <a:off x="6736294" y="3482774"/>
            <a:ext cx="600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b="1" dirty="0">
                <a:solidFill>
                  <a:srgbClr val="C00000"/>
                </a:solidFill>
                <a:latin typeface="UTM Avo" panose="02040603050506090204" pitchFamily="18" charset="0"/>
              </a:rPr>
              <a:t>4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5933002-FD55-2942-AF30-1349C797D22E}"/>
              </a:ext>
            </a:extLst>
          </p:cNvPr>
          <p:cNvSpPr txBox="1"/>
          <p:nvPr/>
        </p:nvSpPr>
        <p:spPr>
          <a:xfrm>
            <a:off x="5930900" y="3430059"/>
            <a:ext cx="718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b="1" dirty="0">
                <a:solidFill>
                  <a:srgbClr val="C00000"/>
                </a:solidFill>
                <a:latin typeface="UTM Avo" panose="02040603050506090204" pitchFamily="18" charset="0"/>
              </a:rPr>
              <a:t>24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517696A0-E73F-2D41-99FB-E28F59EE8D94}"/>
              </a:ext>
            </a:extLst>
          </p:cNvPr>
          <p:cNvSpPr/>
          <p:nvPr/>
        </p:nvSpPr>
        <p:spPr>
          <a:xfrm>
            <a:off x="5644939" y="4484353"/>
            <a:ext cx="1985875" cy="560996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chemeClr val="tx1"/>
                </a:solidFill>
                <a:latin typeface="UTM Avo" panose="02040603050506090204" pitchFamily="18" charset="0"/>
              </a:rPr>
              <a:t>24 : 6 = 4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F73CA1D-CFB1-2940-AC87-780D9E149F41}"/>
              </a:ext>
            </a:extLst>
          </p:cNvPr>
          <p:cNvCxnSpPr>
            <a:cxnSpLocks/>
          </p:cNvCxnSpPr>
          <p:nvPr/>
        </p:nvCxnSpPr>
        <p:spPr>
          <a:xfrm flipV="1">
            <a:off x="5944966" y="3942178"/>
            <a:ext cx="618794" cy="1110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1F767280-1F8D-894E-8E2C-FF46A4A9933A}"/>
              </a:ext>
            </a:extLst>
          </p:cNvPr>
          <p:cNvSpPr txBox="1"/>
          <p:nvPr/>
        </p:nvSpPr>
        <p:spPr>
          <a:xfrm>
            <a:off x="6159805" y="3947728"/>
            <a:ext cx="600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b="1" dirty="0">
                <a:solidFill>
                  <a:srgbClr val="C00000"/>
                </a:solidFill>
                <a:latin typeface="UTM Avo" panose="02040603050506090204" pitchFamily="18" charset="0"/>
              </a:rPr>
              <a:t>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23BF8C4-1C7D-4647-8BCE-D3FC6E7136AA}"/>
              </a:ext>
            </a:extLst>
          </p:cNvPr>
          <p:cNvSpPr txBox="1"/>
          <p:nvPr/>
        </p:nvSpPr>
        <p:spPr>
          <a:xfrm>
            <a:off x="10130725" y="3451974"/>
            <a:ext cx="600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b="1" dirty="0">
                <a:solidFill>
                  <a:srgbClr val="C00000"/>
                </a:solidFill>
                <a:latin typeface="UTM Avo" panose="02040603050506090204" pitchFamily="18" charset="0"/>
              </a:rPr>
              <a:t>4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7651E67-3B60-6C43-BFA9-3BC5B3892D11}"/>
              </a:ext>
            </a:extLst>
          </p:cNvPr>
          <p:cNvSpPr txBox="1"/>
          <p:nvPr/>
        </p:nvSpPr>
        <p:spPr>
          <a:xfrm>
            <a:off x="9325331" y="3399259"/>
            <a:ext cx="718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b="1" dirty="0">
                <a:solidFill>
                  <a:srgbClr val="C00000"/>
                </a:solidFill>
                <a:latin typeface="UTM Avo" panose="02040603050506090204" pitchFamily="18" charset="0"/>
              </a:rPr>
              <a:t>20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F41E9F96-7C8D-674B-87ED-100C37B996A4}"/>
              </a:ext>
            </a:extLst>
          </p:cNvPr>
          <p:cNvCxnSpPr>
            <a:cxnSpLocks/>
          </p:cNvCxnSpPr>
          <p:nvPr/>
        </p:nvCxnSpPr>
        <p:spPr>
          <a:xfrm flipV="1">
            <a:off x="9339397" y="3911378"/>
            <a:ext cx="618794" cy="1110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B0D7F3ED-E035-BC4B-978C-663BB192FDA1}"/>
              </a:ext>
            </a:extLst>
          </p:cNvPr>
          <p:cNvSpPr txBox="1"/>
          <p:nvPr/>
        </p:nvSpPr>
        <p:spPr>
          <a:xfrm>
            <a:off x="9554236" y="3916928"/>
            <a:ext cx="600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b="1" dirty="0">
                <a:solidFill>
                  <a:srgbClr val="C00000"/>
                </a:solidFill>
                <a:latin typeface="UTM Avo" panose="02040603050506090204" pitchFamily="18" charset="0"/>
              </a:rPr>
              <a:t>0</a:t>
            </a:r>
          </a:p>
        </p:txBody>
      </p: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BE653BF2-C29D-694B-A581-D2D8755C2CD8}"/>
              </a:ext>
            </a:extLst>
          </p:cNvPr>
          <p:cNvSpPr/>
          <p:nvPr/>
        </p:nvSpPr>
        <p:spPr>
          <a:xfrm>
            <a:off x="8965253" y="4422969"/>
            <a:ext cx="1985875" cy="560996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chemeClr val="tx1"/>
                </a:solidFill>
                <a:latin typeface="UTM Avo" panose="02040603050506090204" pitchFamily="18" charset="0"/>
              </a:rPr>
              <a:t>20 : 5 = 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41C5C1-62EB-DD43-9288-9B9AF2AFEC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130105" y="472266"/>
            <a:ext cx="4051300" cy="82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701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2" grpId="0" animBg="1"/>
      <p:bldP spid="42" grpId="0"/>
      <p:bldP spid="48" grpId="0"/>
      <p:bldP spid="49" grpId="0"/>
      <p:bldP spid="51" grpId="0"/>
      <p:bldP spid="5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56B6A873-FBD4-42E1-999D-698384B4C10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43B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1FFFC6B1-DAAF-4019-BF54-8BDA28D7F8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811"/>
          <a:stretch/>
        </p:blipFill>
        <p:spPr>
          <a:xfrm>
            <a:off x="0" y="0"/>
            <a:ext cx="12192000" cy="15012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5D65547D-BF6F-4C88-BACA-085F92C55E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18"/>
          <a:stretch/>
        </p:blipFill>
        <p:spPr>
          <a:xfrm>
            <a:off x="0" y="6605516"/>
            <a:ext cx="12192000" cy="25248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521FD58A-7ABD-486A-92E1-E815E3B5C69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39" t="9629" r="-20375" b="41435"/>
          <a:stretch/>
        </p:blipFill>
        <p:spPr>
          <a:xfrm rot="20469394">
            <a:off x="10690982" y="433394"/>
            <a:ext cx="1542330" cy="106849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C2E5D8B-BE4A-485E-97F7-AA55CA1645A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4" r="50692" b="66818"/>
          <a:stretch/>
        </p:blipFill>
        <p:spPr>
          <a:xfrm>
            <a:off x="515613" y="-504491"/>
            <a:ext cx="2450357" cy="281108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61C252A-E67F-4223-8E68-F2A07B9EBF6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" r="78521" b="60371"/>
          <a:stretch/>
        </p:blipFill>
        <p:spPr>
          <a:xfrm>
            <a:off x="86940" y="495461"/>
            <a:ext cx="1106141" cy="472792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0AA028FE-AA83-4D59-A0F5-E3B26163F37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40" r="65851" b="1"/>
          <a:stretch/>
        </p:blipFill>
        <p:spPr>
          <a:xfrm>
            <a:off x="-345068" y="5031944"/>
            <a:ext cx="2341942" cy="2130071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571D29ED-B5CC-434D-AFD9-1B39B9B4007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40" r="65851" b="1"/>
          <a:stretch/>
        </p:blipFill>
        <p:spPr>
          <a:xfrm>
            <a:off x="994889" y="5793944"/>
            <a:ext cx="1709722" cy="155504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3C2BDF26-0185-4315-A38D-53EC402794F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39" t="9629" r="-20375" b="41435"/>
          <a:stretch/>
        </p:blipFill>
        <p:spPr>
          <a:xfrm rot="612121">
            <a:off x="10813233" y="1913298"/>
            <a:ext cx="1542330" cy="10684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A634F39-C598-EA49-B121-973FB89AF29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556" b="75222" l="39757" r="85313">
                        <a14:foregroundMark x1="47708" y1="31889" x2="44063" y2="36389"/>
                        <a14:foregroundMark x1="44063" y1="36389" x2="43438" y2="44556"/>
                        <a14:foregroundMark x1="43438" y1="44556" x2="46285" y2="50278"/>
                        <a14:foregroundMark x1="46285" y1="50278" x2="50833" y2="48944"/>
                        <a14:foregroundMark x1="50833" y1="48944" x2="48090" y2="31667"/>
                        <a14:foregroundMark x1="39757" y1="37889" x2="44167" y2="36722"/>
                        <a14:foregroundMark x1="44167" y1="36722" x2="44444" y2="36444"/>
                        <a14:foregroundMark x1="42222" y1="48111" x2="44826" y2="48722"/>
                        <a14:foregroundMark x1="65521" y1="34778" x2="61111" y2="32778"/>
                        <a14:foregroundMark x1="61111" y1="32778" x2="62292" y2="39500"/>
                        <a14:foregroundMark x1="62292" y1="39500" x2="66771" y2="43222"/>
                        <a14:foregroundMark x1="66771" y1="43222" x2="65521" y2="31056"/>
                        <a14:foregroundMark x1="83229" y1="33944" x2="78993" y2="32167"/>
                        <a14:foregroundMark x1="78993" y1="32167" x2="75833" y2="37333"/>
                        <a14:foregroundMark x1="75833" y1="37333" x2="76736" y2="44222"/>
                        <a14:foregroundMark x1="76736" y1="44222" x2="81111" y2="42889"/>
                        <a14:foregroundMark x1="81111" y1="42889" x2="83993" y2="37278"/>
                        <a14:foregroundMark x1="83993" y1="37278" x2="83264" y2="30056"/>
                        <a14:foregroundMark x1="83264" y1="30056" x2="80000" y2="30833"/>
                        <a14:foregroundMark x1="81042" y1="61222" x2="79410" y2="54500"/>
                        <a14:foregroundMark x1="79410" y1="54500" x2="75486" y2="57722"/>
                        <a14:foregroundMark x1="75809" y1="61882" x2="76042" y2="64889"/>
                        <a14:foregroundMark x1="75486" y1="57722" x2="75692" y2="60382"/>
                        <a14:foregroundMark x1="76042" y1="64889" x2="80313" y2="68556"/>
                        <a14:foregroundMark x1="80313" y1="68556" x2="82708" y2="61389"/>
                        <a14:foregroundMark x1="82708" y1="61389" x2="81076" y2="54889"/>
                        <a14:foregroundMark x1="81076" y1="54889" x2="79063" y2="53722"/>
                        <a14:foregroundMark x1="85313" y1="60611" x2="85313" y2="60611"/>
                        <a14:foregroundMark x1="85069" y1="60389" x2="85069" y2="60389"/>
                        <a14:foregroundMark x1="64097" y1="62056" x2="63438" y2="54056"/>
                        <a14:foregroundMark x1="63438" y1="54056" x2="60729" y2="59722"/>
                        <a14:foregroundMark x1="60729" y1="59722" x2="59271" y2="66611"/>
                        <a14:foregroundMark x1="59271" y1="66611" x2="63403" y2="69611"/>
                        <a14:foregroundMark x1="63403" y1="69611" x2="67361" y2="66444"/>
                        <a14:foregroundMark x1="67361" y1="66444" x2="66563" y2="58889"/>
                        <a14:foregroundMark x1="66563" y1="58889" x2="63542" y2="53778"/>
                        <a14:foregroundMark x1="63542" y1="53778" x2="60451" y2="60000"/>
                        <a14:foregroundMark x1="60451" y1="60000" x2="60451" y2="60222"/>
                        <a14:foregroundMark x1="48611" y1="60000" x2="45000" y2="56056"/>
                        <a14:foregroundMark x1="45000" y1="56056" x2="42292" y2="61889"/>
                        <a14:foregroundMark x1="42292" y1="61889" x2="42708" y2="69278"/>
                        <a14:foregroundMark x1="42708" y1="69278" x2="46493" y2="73722"/>
                        <a14:foregroundMark x1="46493" y1="73722" x2="50938" y2="72778"/>
                        <a14:foregroundMark x1="50938" y1="72778" x2="48854" y2="59778"/>
                        <a14:foregroundMark x1="40000" y1="74167" x2="44306" y2="73944"/>
                        <a14:foregroundMark x1="41979" y1="74778" x2="51146" y2="75222"/>
                        <a14:foregroundMark x1="51146" y1="75222" x2="52118" y2="72889"/>
                        <a14:foregroundMark x1="43264" y1="50222" x2="45347" y2="50389"/>
                        <a14:backgroundMark x1="74792" y1="60611" x2="75938" y2="61667"/>
                        <a14:backgroundMark x1="76458" y1="56667" x2="76736" y2="57722"/>
                        <a14:backgroundMark x1="59931" y1="67722" x2="59792" y2="68722"/>
                        <a14:backgroundMark x1="60208" y1="66889" x2="59931" y2="68333"/>
                      </a14:backgroundRemoval>
                    </a14:imgEffect>
                  </a14:imgLayer>
                </a14:imgProps>
              </a:ext>
            </a:extLst>
          </a:blip>
          <a:srcRect l="39547" t="52124" r="11436" b="22401"/>
          <a:stretch/>
        </p:blipFill>
        <p:spPr>
          <a:xfrm>
            <a:off x="1116881" y="1910247"/>
            <a:ext cx="10646312" cy="3458118"/>
          </a:xfrm>
          <a:prstGeom prst="rect">
            <a:avLst/>
          </a:prstGeom>
        </p:spPr>
      </p:pic>
      <p:grpSp>
        <p:nvGrpSpPr>
          <p:cNvPr id="26" name="组合 36">
            <a:extLst>
              <a:ext uri="{FF2B5EF4-FFF2-40B4-BE49-F238E27FC236}">
                <a16:creationId xmlns:a16="http://schemas.microsoft.com/office/drawing/2014/main" id="{3396FBCE-4DC5-3043-8D56-5568E7409CEE}"/>
              </a:ext>
            </a:extLst>
          </p:cNvPr>
          <p:cNvGrpSpPr/>
          <p:nvPr/>
        </p:nvGrpSpPr>
        <p:grpSpPr>
          <a:xfrm>
            <a:off x="1268735" y="1584448"/>
            <a:ext cx="879918" cy="762000"/>
            <a:chOff x="715770" y="3535406"/>
            <a:chExt cx="993961" cy="859566"/>
          </a:xfrm>
          <a:blipFill>
            <a:blip r:embed="rId12"/>
            <a:stretch>
              <a:fillRect/>
            </a:stretch>
          </a:blipFill>
        </p:grpSpPr>
        <p:grpSp>
          <p:nvGrpSpPr>
            <p:cNvPr id="28" name="组合 37">
              <a:extLst>
                <a:ext uri="{FF2B5EF4-FFF2-40B4-BE49-F238E27FC236}">
                  <a16:creationId xmlns:a16="http://schemas.microsoft.com/office/drawing/2014/main" id="{E3F3DDDC-10E6-8B48-9B51-40D0C644B925}"/>
                </a:ext>
              </a:extLst>
            </p:cNvPr>
            <p:cNvGrpSpPr/>
            <p:nvPr/>
          </p:nvGrpSpPr>
          <p:grpSpPr>
            <a:xfrm>
              <a:off x="715770" y="3535406"/>
              <a:ext cx="855022" cy="859566"/>
              <a:chOff x="2526665" y="2559050"/>
              <a:chExt cx="641350" cy="644525"/>
            </a:xfrm>
            <a:grpFill/>
          </p:grpSpPr>
          <p:sp>
            <p:nvSpPr>
              <p:cNvPr id="32" name="Oval 48">
                <a:extLst>
                  <a:ext uri="{FF2B5EF4-FFF2-40B4-BE49-F238E27FC236}">
                    <a16:creationId xmlns:a16="http://schemas.microsoft.com/office/drawing/2014/main" id="{9C62C483-A820-8D43-AA60-23923FD727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2065" y="2587625"/>
                <a:ext cx="590550" cy="5905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2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chemeClr val="bg1">
                      <a:lumMod val="95000"/>
                    </a:schemeClr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endParaRPr>
              </a:p>
            </p:txBody>
          </p:sp>
          <p:sp>
            <p:nvSpPr>
              <p:cNvPr id="34" name="Freeform 49">
                <a:extLst>
                  <a:ext uri="{FF2B5EF4-FFF2-40B4-BE49-F238E27FC236}">
                    <a16:creationId xmlns:a16="http://schemas.microsoft.com/office/drawing/2014/main" id="{631990BA-09D0-1041-A973-BB69C3DA15B7}"/>
                  </a:ext>
                </a:extLst>
              </p:cNvPr>
              <p:cNvSpPr/>
              <p:nvPr/>
            </p:nvSpPr>
            <p:spPr bwMode="auto">
              <a:xfrm>
                <a:off x="2855278" y="3157538"/>
                <a:ext cx="96838" cy="20638"/>
              </a:xfrm>
              <a:custGeom>
                <a:avLst/>
                <a:gdLst>
                  <a:gd name="T0" fmla="*/ 38 w 38"/>
                  <a:gd name="T1" fmla="*/ 0 h 8"/>
                  <a:gd name="T2" fmla="*/ 0 w 38"/>
                  <a:gd name="T3" fmla="*/ 8 h 8"/>
                  <a:gd name="T4" fmla="*/ 0 w 38"/>
                  <a:gd name="T5" fmla="*/ 8 h 8"/>
                  <a:gd name="T6" fmla="*/ 38 w 38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8" h="8">
                    <a:moveTo>
                      <a:pt x="38" y="0"/>
                    </a:moveTo>
                    <a:cubicBezTo>
                      <a:pt x="27" y="4"/>
                      <a:pt x="14" y="7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3" y="7"/>
                      <a:pt x="26" y="5"/>
                      <a:pt x="38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2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chemeClr val="bg1">
                      <a:lumMod val="95000"/>
                    </a:schemeClr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endParaRPr>
              </a:p>
            </p:txBody>
          </p:sp>
          <p:sp>
            <p:nvSpPr>
              <p:cNvPr id="35" name="Freeform 52">
                <a:extLst>
                  <a:ext uri="{FF2B5EF4-FFF2-40B4-BE49-F238E27FC236}">
                    <a16:creationId xmlns:a16="http://schemas.microsoft.com/office/drawing/2014/main" id="{A92CAB72-4304-0348-BE28-8B7B1592ED6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526665" y="2559050"/>
                <a:ext cx="641350" cy="644525"/>
              </a:xfrm>
              <a:custGeom>
                <a:avLst/>
                <a:gdLst>
                  <a:gd name="T0" fmla="*/ 154 w 250"/>
                  <a:gd name="T1" fmla="*/ 244 h 251"/>
                  <a:gd name="T2" fmla="*/ 134 w 250"/>
                  <a:gd name="T3" fmla="*/ 251 h 251"/>
                  <a:gd name="T4" fmla="*/ 93 w 250"/>
                  <a:gd name="T5" fmla="*/ 247 h 251"/>
                  <a:gd name="T6" fmla="*/ 114 w 250"/>
                  <a:gd name="T7" fmla="*/ 246 h 251"/>
                  <a:gd name="T8" fmla="*/ 93 w 250"/>
                  <a:gd name="T9" fmla="*/ 247 h 251"/>
                  <a:gd name="T10" fmla="*/ 191 w 250"/>
                  <a:gd name="T11" fmla="*/ 228 h 251"/>
                  <a:gd name="T12" fmla="*/ 175 w 250"/>
                  <a:gd name="T13" fmla="*/ 241 h 251"/>
                  <a:gd name="T14" fmla="*/ 55 w 250"/>
                  <a:gd name="T15" fmla="*/ 230 h 251"/>
                  <a:gd name="T16" fmla="*/ 75 w 250"/>
                  <a:gd name="T17" fmla="*/ 236 h 251"/>
                  <a:gd name="T18" fmla="*/ 55 w 250"/>
                  <a:gd name="T19" fmla="*/ 230 h 251"/>
                  <a:gd name="T20" fmla="*/ 191 w 250"/>
                  <a:gd name="T21" fmla="*/ 228 h 251"/>
                  <a:gd name="T22" fmla="*/ 221 w 250"/>
                  <a:gd name="T23" fmla="*/ 201 h 251"/>
                  <a:gd name="T24" fmla="*/ 210 w 250"/>
                  <a:gd name="T25" fmla="*/ 218 h 251"/>
                  <a:gd name="T26" fmla="*/ 25 w 250"/>
                  <a:gd name="T27" fmla="*/ 201 h 251"/>
                  <a:gd name="T28" fmla="*/ 42 w 250"/>
                  <a:gd name="T29" fmla="*/ 213 h 251"/>
                  <a:gd name="T30" fmla="*/ 25 w 250"/>
                  <a:gd name="T31" fmla="*/ 201 h 251"/>
                  <a:gd name="T32" fmla="*/ 240 w 250"/>
                  <a:gd name="T33" fmla="*/ 165 h 251"/>
                  <a:gd name="T34" fmla="*/ 235 w 250"/>
                  <a:gd name="T35" fmla="*/ 186 h 251"/>
                  <a:gd name="T36" fmla="*/ 6 w 250"/>
                  <a:gd name="T37" fmla="*/ 164 h 251"/>
                  <a:gd name="T38" fmla="*/ 18 w 250"/>
                  <a:gd name="T39" fmla="*/ 182 h 251"/>
                  <a:gd name="T40" fmla="*/ 6 w 250"/>
                  <a:gd name="T41" fmla="*/ 164 h 251"/>
                  <a:gd name="T42" fmla="*/ 246 w 250"/>
                  <a:gd name="T43" fmla="*/ 126 h 251"/>
                  <a:gd name="T44" fmla="*/ 249 w 250"/>
                  <a:gd name="T45" fmla="*/ 147 h 251"/>
                  <a:gd name="T46" fmla="*/ 0 w 250"/>
                  <a:gd name="T47" fmla="*/ 126 h 251"/>
                  <a:gd name="T48" fmla="*/ 4 w 250"/>
                  <a:gd name="T49" fmla="*/ 123 h 251"/>
                  <a:gd name="T50" fmla="*/ 5 w 250"/>
                  <a:gd name="T51" fmla="*/ 143 h 251"/>
                  <a:gd name="T52" fmla="*/ 0 w 250"/>
                  <a:gd name="T53" fmla="*/ 126 h 251"/>
                  <a:gd name="T54" fmla="*/ 246 w 250"/>
                  <a:gd name="T55" fmla="*/ 90 h 251"/>
                  <a:gd name="T56" fmla="*/ 246 w 250"/>
                  <a:gd name="T57" fmla="*/ 112 h 251"/>
                  <a:gd name="T58" fmla="*/ 2 w 250"/>
                  <a:gd name="T59" fmla="*/ 102 h 251"/>
                  <a:gd name="T60" fmla="*/ 12 w 250"/>
                  <a:gd name="T61" fmla="*/ 84 h 251"/>
                  <a:gd name="T62" fmla="*/ 2 w 250"/>
                  <a:gd name="T63" fmla="*/ 102 h 251"/>
                  <a:gd name="T64" fmla="*/ 227 w 250"/>
                  <a:gd name="T65" fmla="*/ 53 h 251"/>
                  <a:gd name="T66" fmla="*/ 234 w 250"/>
                  <a:gd name="T67" fmla="*/ 73 h 251"/>
                  <a:gd name="T68" fmla="*/ 17 w 250"/>
                  <a:gd name="T69" fmla="*/ 63 h 251"/>
                  <a:gd name="T70" fmla="*/ 32 w 250"/>
                  <a:gd name="T71" fmla="*/ 49 h 251"/>
                  <a:gd name="T72" fmla="*/ 17 w 250"/>
                  <a:gd name="T73" fmla="*/ 63 h 251"/>
                  <a:gd name="T74" fmla="*/ 195 w 250"/>
                  <a:gd name="T75" fmla="*/ 27 h 251"/>
                  <a:gd name="T76" fmla="*/ 214 w 250"/>
                  <a:gd name="T77" fmla="*/ 37 h 251"/>
                  <a:gd name="T78" fmla="*/ 195 w 250"/>
                  <a:gd name="T79" fmla="*/ 27 h 251"/>
                  <a:gd name="T80" fmla="*/ 60 w 250"/>
                  <a:gd name="T81" fmla="*/ 19 h 251"/>
                  <a:gd name="T82" fmla="*/ 46 w 250"/>
                  <a:gd name="T83" fmla="*/ 34 h 251"/>
                  <a:gd name="T84" fmla="*/ 159 w 250"/>
                  <a:gd name="T85" fmla="*/ 10 h 251"/>
                  <a:gd name="T86" fmla="*/ 180 w 250"/>
                  <a:gd name="T87" fmla="*/ 13 h 251"/>
                  <a:gd name="T88" fmla="*/ 159 w 250"/>
                  <a:gd name="T89" fmla="*/ 10 h 251"/>
                  <a:gd name="T90" fmla="*/ 98 w 250"/>
                  <a:gd name="T91" fmla="*/ 3 h 251"/>
                  <a:gd name="T92" fmla="*/ 80 w 250"/>
                  <a:gd name="T93" fmla="*/ 13 h 251"/>
                  <a:gd name="T94" fmla="*/ 125 w 250"/>
                  <a:gd name="T95" fmla="*/ 5 h 251"/>
                  <a:gd name="T96" fmla="*/ 119 w 250"/>
                  <a:gd name="T97" fmla="*/ 1 h 251"/>
                  <a:gd name="T98" fmla="*/ 140 w 250"/>
                  <a:gd name="T99" fmla="*/ 1 h 251"/>
                  <a:gd name="T100" fmla="*/ 125 w 250"/>
                  <a:gd name="T101" fmla="*/ 5 h 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50" h="251">
                    <a:moveTo>
                      <a:pt x="134" y="246"/>
                    </a:moveTo>
                    <a:cubicBezTo>
                      <a:pt x="141" y="246"/>
                      <a:pt x="147" y="245"/>
                      <a:pt x="154" y="244"/>
                    </a:cubicBezTo>
                    <a:cubicBezTo>
                      <a:pt x="155" y="247"/>
                      <a:pt x="155" y="247"/>
                      <a:pt x="155" y="247"/>
                    </a:cubicBezTo>
                    <a:cubicBezTo>
                      <a:pt x="148" y="249"/>
                      <a:pt x="141" y="250"/>
                      <a:pt x="134" y="251"/>
                    </a:cubicBezTo>
                    <a:lnTo>
                      <a:pt x="134" y="246"/>
                    </a:lnTo>
                    <a:close/>
                    <a:moveTo>
                      <a:pt x="93" y="247"/>
                    </a:moveTo>
                    <a:cubicBezTo>
                      <a:pt x="94" y="243"/>
                      <a:pt x="94" y="243"/>
                      <a:pt x="94" y="243"/>
                    </a:cubicBezTo>
                    <a:cubicBezTo>
                      <a:pt x="100" y="244"/>
                      <a:pt x="107" y="246"/>
                      <a:pt x="114" y="246"/>
                    </a:cubicBezTo>
                    <a:cubicBezTo>
                      <a:pt x="113" y="250"/>
                      <a:pt x="113" y="250"/>
                      <a:pt x="113" y="250"/>
                    </a:cubicBezTo>
                    <a:cubicBezTo>
                      <a:pt x="106" y="250"/>
                      <a:pt x="99" y="248"/>
                      <a:pt x="93" y="247"/>
                    </a:cubicBezTo>
                    <a:close/>
                    <a:moveTo>
                      <a:pt x="173" y="237"/>
                    </a:moveTo>
                    <a:cubicBezTo>
                      <a:pt x="179" y="235"/>
                      <a:pt x="185" y="232"/>
                      <a:pt x="191" y="228"/>
                    </a:cubicBezTo>
                    <a:cubicBezTo>
                      <a:pt x="193" y="231"/>
                      <a:pt x="193" y="231"/>
                      <a:pt x="193" y="231"/>
                    </a:cubicBezTo>
                    <a:cubicBezTo>
                      <a:pt x="187" y="235"/>
                      <a:pt x="181" y="238"/>
                      <a:pt x="175" y="241"/>
                    </a:cubicBezTo>
                    <a:lnTo>
                      <a:pt x="173" y="237"/>
                    </a:lnTo>
                    <a:close/>
                    <a:moveTo>
                      <a:pt x="55" y="230"/>
                    </a:moveTo>
                    <a:cubicBezTo>
                      <a:pt x="57" y="226"/>
                      <a:pt x="57" y="226"/>
                      <a:pt x="57" y="226"/>
                    </a:cubicBezTo>
                    <a:cubicBezTo>
                      <a:pt x="63" y="230"/>
                      <a:pt x="69" y="233"/>
                      <a:pt x="75" y="236"/>
                    </a:cubicBezTo>
                    <a:cubicBezTo>
                      <a:pt x="73" y="240"/>
                      <a:pt x="73" y="240"/>
                      <a:pt x="73" y="240"/>
                    </a:cubicBezTo>
                    <a:cubicBezTo>
                      <a:pt x="67" y="237"/>
                      <a:pt x="60" y="234"/>
                      <a:pt x="55" y="230"/>
                    </a:cubicBezTo>
                    <a:close/>
                    <a:moveTo>
                      <a:pt x="191" y="228"/>
                    </a:moveTo>
                    <a:cubicBezTo>
                      <a:pt x="191" y="228"/>
                      <a:pt x="191" y="228"/>
                      <a:pt x="191" y="228"/>
                    </a:cubicBezTo>
                    <a:moveTo>
                      <a:pt x="207" y="216"/>
                    </a:moveTo>
                    <a:cubicBezTo>
                      <a:pt x="212" y="211"/>
                      <a:pt x="216" y="206"/>
                      <a:pt x="221" y="201"/>
                    </a:cubicBezTo>
                    <a:cubicBezTo>
                      <a:pt x="223" y="203"/>
                      <a:pt x="223" y="203"/>
                      <a:pt x="223" y="203"/>
                    </a:cubicBezTo>
                    <a:cubicBezTo>
                      <a:pt x="219" y="209"/>
                      <a:pt x="215" y="214"/>
                      <a:pt x="210" y="218"/>
                    </a:cubicBezTo>
                    <a:lnTo>
                      <a:pt x="207" y="216"/>
                    </a:lnTo>
                    <a:close/>
                    <a:moveTo>
                      <a:pt x="25" y="201"/>
                    </a:moveTo>
                    <a:cubicBezTo>
                      <a:pt x="28" y="198"/>
                      <a:pt x="28" y="198"/>
                      <a:pt x="28" y="198"/>
                    </a:cubicBezTo>
                    <a:cubicBezTo>
                      <a:pt x="32" y="204"/>
                      <a:pt x="37" y="209"/>
                      <a:pt x="42" y="213"/>
                    </a:cubicBezTo>
                    <a:cubicBezTo>
                      <a:pt x="39" y="216"/>
                      <a:pt x="39" y="216"/>
                      <a:pt x="39" y="216"/>
                    </a:cubicBezTo>
                    <a:cubicBezTo>
                      <a:pt x="34" y="212"/>
                      <a:pt x="29" y="207"/>
                      <a:pt x="25" y="201"/>
                    </a:cubicBezTo>
                    <a:close/>
                    <a:moveTo>
                      <a:pt x="231" y="184"/>
                    </a:moveTo>
                    <a:cubicBezTo>
                      <a:pt x="235" y="178"/>
                      <a:pt x="238" y="172"/>
                      <a:pt x="240" y="165"/>
                    </a:cubicBezTo>
                    <a:cubicBezTo>
                      <a:pt x="244" y="167"/>
                      <a:pt x="244" y="167"/>
                      <a:pt x="244" y="167"/>
                    </a:cubicBezTo>
                    <a:cubicBezTo>
                      <a:pt x="241" y="174"/>
                      <a:pt x="239" y="180"/>
                      <a:pt x="235" y="186"/>
                    </a:cubicBezTo>
                    <a:lnTo>
                      <a:pt x="231" y="184"/>
                    </a:lnTo>
                    <a:close/>
                    <a:moveTo>
                      <a:pt x="6" y="164"/>
                    </a:moveTo>
                    <a:cubicBezTo>
                      <a:pt x="10" y="163"/>
                      <a:pt x="10" y="163"/>
                      <a:pt x="10" y="163"/>
                    </a:cubicBezTo>
                    <a:cubicBezTo>
                      <a:pt x="12" y="169"/>
                      <a:pt x="14" y="176"/>
                      <a:pt x="18" y="182"/>
                    </a:cubicBezTo>
                    <a:cubicBezTo>
                      <a:pt x="14" y="183"/>
                      <a:pt x="14" y="183"/>
                      <a:pt x="14" y="183"/>
                    </a:cubicBezTo>
                    <a:cubicBezTo>
                      <a:pt x="11" y="177"/>
                      <a:pt x="8" y="171"/>
                      <a:pt x="6" y="164"/>
                    </a:cubicBezTo>
                    <a:close/>
                    <a:moveTo>
                      <a:pt x="245" y="146"/>
                    </a:moveTo>
                    <a:cubicBezTo>
                      <a:pt x="246" y="140"/>
                      <a:pt x="246" y="133"/>
                      <a:pt x="246" y="126"/>
                    </a:cubicBezTo>
                    <a:cubicBezTo>
                      <a:pt x="250" y="126"/>
                      <a:pt x="250" y="126"/>
                      <a:pt x="250" y="126"/>
                    </a:cubicBezTo>
                    <a:cubicBezTo>
                      <a:pt x="250" y="133"/>
                      <a:pt x="250" y="140"/>
                      <a:pt x="249" y="147"/>
                    </a:cubicBezTo>
                    <a:lnTo>
                      <a:pt x="245" y="146"/>
                    </a:lnTo>
                    <a:close/>
                    <a:moveTo>
                      <a:pt x="0" y="126"/>
                    </a:moveTo>
                    <a:cubicBezTo>
                      <a:pt x="0" y="125"/>
                      <a:pt x="0" y="124"/>
                      <a:pt x="0" y="123"/>
                    </a:cubicBezTo>
                    <a:cubicBezTo>
                      <a:pt x="4" y="123"/>
                      <a:pt x="4" y="123"/>
                      <a:pt x="4" y="123"/>
                    </a:cubicBezTo>
                    <a:cubicBezTo>
                      <a:pt x="4" y="124"/>
                      <a:pt x="4" y="125"/>
                      <a:pt x="4" y="126"/>
                    </a:cubicBezTo>
                    <a:cubicBezTo>
                      <a:pt x="4" y="132"/>
                      <a:pt x="4" y="137"/>
                      <a:pt x="5" y="143"/>
                    </a:cubicBezTo>
                    <a:cubicBezTo>
                      <a:pt x="1" y="144"/>
                      <a:pt x="1" y="144"/>
                      <a:pt x="1" y="144"/>
                    </a:cubicBezTo>
                    <a:cubicBezTo>
                      <a:pt x="1" y="138"/>
                      <a:pt x="0" y="132"/>
                      <a:pt x="0" y="126"/>
                    </a:cubicBezTo>
                    <a:close/>
                    <a:moveTo>
                      <a:pt x="242" y="92"/>
                    </a:moveTo>
                    <a:cubicBezTo>
                      <a:pt x="246" y="90"/>
                      <a:pt x="246" y="90"/>
                      <a:pt x="246" y="90"/>
                    </a:cubicBezTo>
                    <a:cubicBezTo>
                      <a:pt x="247" y="97"/>
                      <a:pt x="249" y="104"/>
                      <a:pt x="250" y="111"/>
                    </a:cubicBezTo>
                    <a:cubicBezTo>
                      <a:pt x="246" y="112"/>
                      <a:pt x="246" y="112"/>
                      <a:pt x="246" y="112"/>
                    </a:cubicBezTo>
                    <a:cubicBezTo>
                      <a:pt x="245" y="105"/>
                      <a:pt x="243" y="98"/>
                      <a:pt x="242" y="92"/>
                    </a:cubicBezTo>
                    <a:close/>
                    <a:moveTo>
                      <a:pt x="2" y="102"/>
                    </a:moveTo>
                    <a:cubicBezTo>
                      <a:pt x="3" y="95"/>
                      <a:pt x="5" y="88"/>
                      <a:pt x="8" y="82"/>
                    </a:cubicBezTo>
                    <a:cubicBezTo>
                      <a:pt x="12" y="84"/>
                      <a:pt x="12" y="84"/>
                      <a:pt x="12" y="84"/>
                    </a:cubicBezTo>
                    <a:cubicBezTo>
                      <a:pt x="9" y="90"/>
                      <a:pt x="7" y="96"/>
                      <a:pt x="6" y="103"/>
                    </a:cubicBezTo>
                    <a:lnTo>
                      <a:pt x="2" y="102"/>
                    </a:lnTo>
                    <a:close/>
                    <a:moveTo>
                      <a:pt x="224" y="56"/>
                    </a:moveTo>
                    <a:cubicBezTo>
                      <a:pt x="227" y="53"/>
                      <a:pt x="227" y="53"/>
                      <a:pt x="227" y="53"/>
                    </a:cubicBezTo>
                    <a:cubicBezTo>
                      <a:pt x="231" y="59"/>
                      <a:pt x="235" y="65"/>
                      <a:pt x="238" y="71"/>
                    </a:cubicBezTo>
                    <a:cubicBezTo>
                      <a:pt x="234" y="73"/>
                      <a:pt x="234" y="73"/>
                      <a:pt x="234" y="73"/>
                    </a:cubicBezTo>
                    <a:cubicBezTo>
                      <a:pt x="231" y="67"/>
                      <a:pt x="228" y="61"/>
                      <a:pt x="224" y="56"/>
                    </a:cubicBezTo>
                    <a:close/>
                    <a:moveTo>
                      <a:pt x="17" y="63"/>
                    </a:moveTo>
                    <a:cubicBezTo>
                      <a:pt x="20" y="57"/>
                      <a:pt x="24" y="52"/>
                      <a:pt x="28" y="46"/>
                    </a:cubicBezTo>
                    <a:cubicBezTo>
                      <a:pt x="32" y="49"/>
                      <a:pt x="32" y="49"/>
                      <a:pt x="32" y="49"/>
                    </a:cubicBezTo>
                    <a:cubicBezTo>
                      <a:pt x="28" y="54"/>
                      <a:pt x="24" y="59"/>
                      <a:pt x="20" y="65"/>
                    </a:cubicBezTo>
                    <a:lnTo>
                      <a:pt x="17" y="63"/>
                    </a:lnTo>
                    <a:close/>
                    <a:moveTo>
                      <a:pt x="195" y="27"/>
                    </a:moveTo>
                    <a:cubicBezTo>
                      <a:pt x="195" y="27"/>
                      <a:pt x="195" y="27"/>
                      <a:pt x="195" y="27"/>
                    </a:cubicBezTo>
                    <a:cubicBezTo>
                      <a:pt x="198" y="24"/>
                      <a:pt x="198" y="24"/>
                      <a:pt x="198" y="24"/>
                    </a:cubicBezTo>
                    <a:cubicBezTo>
                      <a:pt x="204" y="28"/>
                      <a:pt x="209" y="32"/>
                      <a:pt x="214" y="37"/>
                    </a:cubicBezTo>
                    <a:cubicBezTo>
                      <a:pt x="211" y="40"/>
                      <a:pt x="211" y="40"/>
                      <a:pt x="211" y="40"/>
                    </a:cubicBezTo>
                    <a:cubicBezTo>
                      <a:pt x="206" y="35"/>
                      <a:pt x="201" y="31"/>
                      <a:pt x="195" y="27"/>
                    </a:cubicBezTo>
                    <a:close/>
                    <a:moveTo>
                      <a:pt x="43" y="31"/>
                    </a:moveTo>
                    <a:cubicBezTo>
                      <a:pt x="48" y="26"/>
                      <a:pt x="54" y="23"/>
                      <a:pt x="60" y="19"/>
                    </a:cubicBezTo>
                    <a:cubicBezTo>
                      <a:pt x="62" y="23"/>
                      <a:pt x="62" y="23"/>
                      <a:pt x="62" y="23"/>
                    </a:cubicBezTo>
                    <a:cubicBezTo>
                      <a:pt x="57" y="26"/>
                      <a:pt x="51" y="30"/>
                      <a:pt x="46" y="34"/>
                    </a:cubicBezTo>
                    <a:lnTo>
                      <a:pt x="43" y="31"/>
                    </a:lnTo>
                    <a:close/>
                    <a:moveTo>
                      <a:pt x="159" y="10"/>
                    </a:moveTo>
                    <a:cubicBezTo>
                      <a:pt x="160" y="6"/>
                      <a:pt x="160" y="6"/>
                      <a:pt x="160" y="6"/>
                    </a:cubicBezTo>
                    <a:cubicBezTo>
                      <a:pt x="167" y="8"/>
                      <a:pt x="174" y="10"/>
                      <a:pt x="180" y="13"/>
                    </a:cubicBezTo>
                    <a:cubicBezTo>
                      <a:pt x="178" y="17"/>
                      <a:pt x="178" y="17"/>
                      <a:pt x="178" y="17"/>
                    </a:cubicBezTo>
                    <a:cubicBezTo>
                      <a:pt x="172" y="14"/>
                      <a:pt x="166" y="12"/>
                      <a:pt x="159" y="10"/>
                    </a:cubicBezTo>
                    <a:close/>
                    <a:moveTo>
                      <a:pt x="79" y="10"/>
                    </a:moveTo>
                    <a:cubicBezTo>
                      <a:pt x="85" y="7"/>
                      <a:pt x="91" y="5"/>
                      <a:pt x="98" y="3"/>
                    </a:cubicBezTo>
                    <a:cubicBezTo>
                      <a:pt x="99" y="7"/>
                      <a:pt x="99" y="7"/>
                      <a:pt x="99" y="7"/>
                    </a:cubicBezTo>
                    <a:cubicBezTo>
                      <a:pt x="93" y="9"/>
                      <a:pt x="87" y="11"/>
                      <a:pt x="80" y="13"/>
                    </a:cubicBezTo>
                    <a:lnTo>
                      <a:pt x="79" y="10"/>
                    </a:lnTo>
                    <a:close/>
                    <a:moveTo>
                      <a:pt x="125" y="5"/>
                    </a:moveTo>
                    <a:cubicBezTo>
                      <a:pt x="124" y="5"/>
                      <a:pt x="122" y="5"/>
                      <a:pt x="120" y="5"/>
                    </a:cubicBezTo>
                    <a:cubicBezTo>
                      <a:pt x="119" y="1"/>
                      <a:pt x="119" y="1"/>
                      <a:pt x="119" y="1"/>
                    </a:cubicBezTo>
                    <a:cubicBezTo>
                      <a:pt x="121" y="1"/>
                      <a:pt x="123" y="0"/>
                      <a:pt x="125" y="0"/>
                    </a:cubicBezTo>
                    <a:cubicBezTo>
                      <a:pt x="130" y="0"/>
                      <a:pt x="135" y="1"/>
                      <a:pt x="140" y="1"/>
                    </a:cubicBezTo>
                    <a:cubicBezTo>
                      <a:pt x="140" y="6"/>
                      <a:pt x="140" y="6"/>
                      <a:pt x="140" y="6"/>
                    </a:cubicBezTo>
                    <a:cubicBezTo>
                      <a:pt x="135" y="5"/>
                      <a:pt x="130" y="5"/>
                      <a:pt x="125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2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chemeClr val="bg1">
                      <a:lumMod val="95000"/>
                    </a:schemeClr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endParaRPr>
              </a:p>
            </p:txBody>
          </p:sp>
        </p:grpSp>
        <p:sp>
          <p:nvSpPr>
            <p:cNvPr id="30" name="文本框 30">
              <a:extLst>
                <a:ext uri="{FF2B5EF4-FFF2-40B4-BE49-F238E27FC236}">
                  <a16:creationId xmlns:a16="http://schemas.microsoft.com/office/drawing/2014/main" id="{230808C6-04A6-F146-AB7F-CDC0EE7EECD2}"/>
                </a:ext>
              </a:extLst>
            </p:cNvPr>
            <p:cNvSpPr txBox="1"/>
            <p:nvPr/>
          </p:nvSpPr>
          <p:spPr>
            <a:xfrm>
              <a:off x="882684" y="3545556"/>
              <a:ext cx="827047" cy="7290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2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3600" b="1" dirty="0">
                  <a:blipFill>
                    <a:blip r:embed="rId13"/>
                    <a:stretch>
                      <a:fillRect/>
                    </a:stretch>
                  </a:blipFill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Arial" panose="020B0604020202020204" pitchFamily="34" charset="0"/>
                </a:rPr>
                <a:t>b.</a:t>
              </a:r>
            </a:p>
          </p:txBody>
        </p:sp>
      </p:grpSp>
      <p:pic>
        <p:nvPicPr>
          <p:cNvPr id="36" name="图片 13">
            <a:extLst>
              <a:ext uri="{FF2B5EF4-FFF2-40B4-BE49-F238E27FC236}">
                <a16:creationId xmlns:a16="http://schemas.microsoft.com/office/drawing/2014/main" id="{4F56472D-43F3-9941-A561-0ED5EFBD8A41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51" b="64556"/>
          <a:stretch/>
        </p:blipFill>
        <p:spPr>
          <a:xfrm flipH="1">
            <a:off x="9391895" y="4956177"/>
            <a:ext cx="2794253" cy="1649339"/>
          </a:xfrm>
          <a:prstGeom prst="rect">
            <a:avLst/>
          </a:prstGeom>
        </p:spPr>
      </p:pic>
      <p:pic>
        <p:nvPicPr>
          <p:cNvPr id="37" name="图片 28">
            <a:extLst>
              <a:ext uri="{FF2B5EF4-FFF2-40B4-BE49-F238E27FC236}">
                <a16:creationId xmlns:a16="http://schemas.microsoft.com/office/drawing/2014/main" id="{61BE4868-04D2-9344-9A13-3C52EF155AA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40" r="65851" b="1"/>
          <a:stretch/>
        </p:blipFill>
        <p:spPr>
          <a:xfrm>
            <a:off x="6459843" y="62417"/>
            <a:ext cx="2341942" cy="2130071"/>
          </a:xfrm>
          <a:prstGeom prst="rect">
            <a:avLst/>
          </a:prstGeom>
        </p:spPr>
      </p:pic>
      <p:pic>
        <p:nvPicPr>
          <p:cNvPr id="38" name="图片 28">
            <a:extLst>
              <a:ext uri="{FF2B5EF4-FFF2-40B4-BE49-F238E27FC236}">
                <a16:creationId xmlns:a16="http://schemas.microsoft.com/office/drawing/2014/main" id="{9559CA86-C8C3-9646-91DB-400D88F7C98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40" r="65851" b="1"/>
          <a:stretch/>
        </p:blipFill>
        <p:spPr>
          <a:xfrm>
            <a:off x="7786600" y="-8233"/>
            <a:ext cx="1659505" cy="1509373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A0B0D760-CABA-7240-AA4C-570A501BC94A}"/>
              </a:ext>
            </a:extLst>
          </p:cNvPr>
          <p:cNvSpPr txBox="1"/>
          <p:nvPr/>
        </p:nvSpPr>
        <p:spPr>
          <a:xfrm>
            <a:off x="6580796" y="3384100"/>
            <a:ext cx="600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b="1" dirty="0">
                <a:solidFill>
                  <a:srgbClr val="C00000"/>
                </a:solidFill>
                <a:latin typeface="UTM Avo" panose="02040603050506090204" pitchFamily="18" charset="0"/>
              </a:rPr>
              <a:t>5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8FD2FA2-9337-9C40-A95A-604FA3AF5EB6}"/>
              </a:ext>
            </a:extLst>
          </p:cNvPr>
          <p:cNvSpPr txBox="1"/>
          <p:nvPr/>
        </p:nvSpPr>
        <p:spPr>
          <a:xfrm>
            <a:off x="5775402" y="3331385"/>
            <a:ext cx="718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b="1" dirty="0">
                <a:solidFill>
                  <a:srgbClr val="C00000"/>
                </a:solidFill>
                <a:latin typeface="UTM Avo" panose="02040603050506090204" pitchFamily="18" charset="0"/>
              </a:rPr>
              <a:t>40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3CB52CC0-6830-934B-AE38-6A595FAE177D}"/>
              </a:ext>
            </a:extLst>
          </p:cNvPr>
          <p:cNvCxnSpPr>
            <a:cxnSpLocks/>
          </p:cNvCxnSpPr>
          <p:nvPr/>
        </p:nvCxnSpPr>
        <p:spPr>
          <a:xfrm flipV="1">
            <a:off x="5789468" y="3843504"/>
            <a:ext cx="618794" cy="1110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FE060131-E323-234B-B038-A97E08174577}"/>
              </a:ext>
            </a:extLst>
          </p:cNvPr>
          <p:cNvSpPr txBox="1"/>
          <p:nvPr/>
        </p:nvSpPr>
        <p:spPr>
          <a:xfrm>
            <a:off x="6004307" y="3849054"/>
            <a:ext cx="600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b="1" dirty="0">
                <a:solidFill>
                  <a:srgbClr val="C00000"/>
                </a:solidFill>
                <a:latin typeface="UTM Avo" panose="02040603050506090204" pitchFamily="18" charset="0"/>
              </a:rPr>
              <a:t>1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0F7F992-F27E-6F4F-931D-89F3FF8780A9}"/>
              </a:ext>
            </a:extLst>
          </p:cNvPr>
          <p:cNvSpPr txBox="1"/>
          <p:nvPr/>
        </p:nvSpPr>
        <p:spPr>
          <a:xfrm>
            <a:off x="10110696" y="3347386"/>
            <a:ext cx="600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b="1" dirty="0">
                <a:solidFill>
                  <a:srgbClr val="C00000"/>
                </a:solidFill>
                <a:latin typeface="UTM Avo" panose="02040603050506090204" pitchFamily="18" charset="0"/>
              </a:rPr>
              <a:t>7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6923A99-CFC9-ED4C-9067-C160D98C005B}"/>
              </a:ext>
            </a:extLst>
          </p:cNvPr>
          <p:cNvSpPr txBox="1"/>
          <p:nvPr/>
        </p:nvSpPr>
        <p:spPr>
          <a:xfrm>
            <a:off x="9305302" y="3294671"/>
            <a:ext cx="718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b="1" dirty="0">
                <a:solidFill>
                  <a:srgbClr val="C00000"/>
                </a:solidFill>
                <a:latin typeface="UTM Avo" panose="02040603050506090204" pitchFamily="18" charset="0"/>
              </a:rPr>
              <a:t>21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4DA4198C-106A-C248-A790-2C884FF26875}"/>
              </a:ext>
            </a:extLst>
          </p:cNvPr>
          <p:cNvCxnSpPr>
            <a:cxnSpLocks/>
          </p:cNvCxnSpPr>
          <p:nvPr/>
        </p:nvCxnSpPr>
        <p:spPr>
          <a:xfrm flipV="1">
            <a:off x="9319368" y="3806790"/>
            <a:ext cx="618794" cy="1110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ACCB25D7-71C1-2344-869A-81DD0022BFDF}"/>
              </a:ext>
            </a:extLst>
          </p:cNvPr>
          <p:cNvSpPr txBox="1"/>
          <p:nvPr/>
        </p:nvSpPr>
        <p:spPr>
          <a:xfrm>
            <a:off x="9534207" y="3812340"/>
            <a:ext cx="600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b="1" dirty="0">
                <a:solidFill>
                  <a:srgbClr val="C00000"/>
                </a:solidFill>
                <a:latin typeface="UTM Avo" panose="02040603050506090204" pitchFamily="18" charset="0"/>
              </a:rPr>
              <a:t>2</a:t>
            </a: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5284D881-1956-FF4C-B415-E7DEA3BD7B36}"/>
              </a:ext>
            </a:extLst>
          </p:cNvPr>
          <p:cNvSpPr/>
          <p:nvPr/>
        </p:nvSpPr>
        <p:spPr>
          <a:xfrm>
            <a:off x="4881420" y="4427397"/>
            <a:ext cx="3156846" cy="560996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chemeClr val="tx1"/>
                </a:solidFill>
                <a:latin typeface="UTM Avo" panose="02040603050506090204" pitchFamily="18" charset="0"/>
              </a:rPr>
              <a:t>41 : 8 = 5 (dư 1)</a:t>
            </a:r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FF71759A-B513-654A-8F32-D4A78CF6853A}"/>
              </a:ext>
            </a:extLst>
          </p:cNvPr>
          <p:cNvSpPr/>
          <p:nvPr/>
        </p:nvSpPr>
        <p:spPr>
          <a:xfrm>
            <a:off x="8427552" y="4395181"/>
            <a:ext cx="3156846" cy="560996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chemeClr val="tx1"/>
                </a:solidFill>
                <a:latin typeface="UTM Avo" panose="02040603050506090204" pitchFamily="18" charset="0"/>
              </a:rPr>
              <a:t>23 : 3 = 7 (dư 2)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8E7B0F5-E74E-9943-B108-F9E4DAEEAAE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236009" y="459208"/>
            <a:ext cx="4051300" cy="82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370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4" grpId="0"/>
      <p:bldP spid="45" grpId="0"/>
      <p:bldP spid="46" grpId="0"/>
      <p:bldP spid="48" grpId="0"/>
      <p:bldP spid="49" grpId="0" animBg="1"/>
      <p:bldP spid="5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56B6A873-FBD4-42E1-999D-698384B4C10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43B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1FFFC6B1-DAAF-4019-BF54-8BDA28D7F8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811"/>
          <a:stretch/>
        </p:blipFill>
        <p:spPr>
          <a:xfrm>
            <a:off x="0" y="0"/>
            <a:ext cx="12192000" cy="15012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5D65547D-BF6F-4C88-BACA-085F92C55E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18"/>
          <a:stretch/>
        </p:blipFill>
        <p:spPr>
          <a:xfrm>
            <a:off x="0" y="6605516"/>
            <a:ext cx="12192000" cy="25248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521FD58A-7ABD-486A-92E1-E815E3B5C69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39" t="9629" r="-20375" b="41435"/>
          <a:stretch/>
        </p:blipFill>
        <p:spPr>
          <a:xfrm rot="20469394">
            <a:off x="10886685" y="4966391"/>
            <a:ext cx="1542330" cy="106849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C2E5D8B-BE4A-485E-97F7-AA55CA1645A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4" r="50692" b="66818"/>
          <a:stretch/>
        </p:blipFill>
        <p:spPr>
          <a:xfrm>
            <a:off x="879371" y="-165227"/>
            <a:ext cx="1856736" cy="213007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61C252A-E67F-4223-8E68-F2A07B9EBF6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" r="78521" b="60371"/>
          <a:stretch/>
        </p:blipFill>
        <p:spPr>
          <a:xfrm>
            <a:off x="-27012" y="454140"/>
            <a:ext cx="1106141" cy="2027838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571D29ED-B5CC-434D-AFD9-1B39B9B4007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40" r="65851" b="1"/>
          <a:stretch/>
        </p:blipFill>
        <p:spPr>
          <a:xfrm>
            <a:off x="1487081" y="5606968"/>
            <a:ext cx="1709722" cy="155504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3C2BDF26-0185-4315-A38D-53EC402794F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39" t="9629" r="-20375" b="41435"/>
          <a:stretch/>
        </p:blipFill>
        <p:spPr>
          <a:xfrm rot="612121">
            <a:off x="10646603" y="5935231"/>
            <a:ext cx="1542330" cy="10684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E4DDF7E-4C6C-134A-8C3B-3FBA8471DF3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889" b="70389" l="37535" r="87396">
                        <a14:foregroundMark x1="43542" y1="62278" x2="71007" y2="62722"/>
                        <a14:foregroundMark x1="71007" y1="62722" x2="80000" y2="62111"/>
                        <a14:foregroundMark x1="79063" y1="36444" x2="82708" y2="50778"/>
                        <a14:foregroundMark x1="82708" y1="50778" x2="82708" y2="50833"/>
                        <a14:foregroundMark x1="82847" y1="58111" x2="85590" y2="64111"/>
                        <a14:foregroundMark x1="85590" y1="64111" x2="84028" y2="69389"/>
                        <a14:foregroundMark x1="78160" y1="67278" x2="78299" y2="70444"/>
                        <a14:foregroundMark x1="41042" y1="47278" x2="40938" y2="61778"/>
                        <a14:foregroundMark x1="40938" y1="61778" x2="41701" y2="65833"/>
                        <a14:foregroundMark x1="38854" y1="48722" x2="43403" y2="46222"/>
                        <a14:foregroundMark x1="43403" y1="46222" x2="44965" y2="46667"/>
                        <a14:foregroundMark x1="42361" y1="52889" x2="47049" y2="51056"/>
                        <a14:foregroundMark x1="79722" y1="43944" x2="79479" y2="47889"/>
                        <a14:foregroundMark x1="86632" y1="26444" x2="82083" y2="24556"/>
                        <a14:foregroundMark x1="82083" y1="24556" x2="77500" y2="24833"/>
                        <a14:foregroundMark x1="77500" y1="24833" x2="74132" y2="29667"/>
                        <a14:foregroundMark x1="74132" y1="29667" x2="83889" y2="30056"/>
                        <a14:foregroundMark x1="83889" y1="30056" x2="87361" y2="25389"/>
                        <a14:foregroundMark x1="87361" y1="25389" x2="86493" y2="24389"/>
                        <a14:foregroundMark x1="86111" y1="28722" x2="87396" y2="26889"/>
                        <a14:foregroundMark x1="77639" y1="26444" x2="75938" y2="25000"/>
                        <a14:foregroundMark x1="85729" y1="28722" x2="87153" y2="28722"/>
                        <a14:foregroundMark x1="61354" y1="31667" x2="61493" y2="38333"/>
                        <a14:foregroundMark x1="56806" y1="22722" x2="52326" y2="22500"/>
                        <a14:foregroundMark x1="52326" y1="22500" x2="55417" y2="27722"/>
                        <a14:foregroundMark x1="55417" y1="27722" x2="60417" y2="28167"/>
                        <a14:foregroundMark x1="60417" y1="28167" x2="64653" y2="26167"/>
                        <a14:foregroundMark x1="64653" y1="26167" x2="60764" y2="21889"/>
                        <a14:foregroundMark x1="60764" y1="21889" x2="53021" y2="22722"/>
                        <a14:foregroundMark x1="52500" y1="23333" x2="56285" y2="28944"/>
                        <a14:foregroundMark x1="53160" y1="22278" x2="55590" y2="28111"/>
                        <a14:foregroundMark x1="55590" y1="28111" x2="55625" y2="28111"/>
                        <a14:foregroundMark x1="51597" y1="36444" x2="41354" y2="35000"/>
                        <a14:foregroundMark x1="41354" y1="35000" x2="37813" y2="39056"/>
                        <a14:foregroundMark x1="37813" y1="39056" x2="41979" y2="41056"/>
                        <a14:foregroundMark x1="41979" y1="41056" x2="46563" y2="41056"/>
                        <a14:foregroundMark x1="46563" y1="41056" x2="51493" y2="40056"/>
                        <a14:foregroundMark x1="51493" y1="40056" x2="50174" y2="36222"/>
                        <a14:foregroundMark x1="37535" y1="41056" x2="42188" y2="41000"/>
                        <a14:foregroundMark x1="42188" y1="41000" x2="42361" y2="40833"/>
                        <a14:foregroundMark x1="54479" y1="23556" x2="56424" y2="28556"/>
                        <a14:foregroundMark x1="60729" y1="22500" x2="64236" y2="27056"/>
                        <a14:foregroundMark x1="64236" y1="27056" x2="54792" y2="28556"/>
                        <a14:foregroundMark x1="54792" y1="28556" x2="50694" y2="26056"/>
                        <a14:foregroundMark x1="50694" y1="26056" x2="51736" y2="23556"/>
                        <a14:foregroundMark x1="50556" y1="26056" x2="53542" y2="29167"/>
                        <a14:foregroundMark x1="77118" y1="25222" x2="73333" y2="28722"/>
                        <a14:foregroundMark x1="73333" y1="28722" x2="87153" y2="31444"/>
                      </a14:backgroundRemoval>
                    </a14:imgEffect>
                  </a14:imgLayer>
                </a14:imgProps>
              </a:ext>
            </a:extLst>
          </a:blip>
          <a:srcRect l="35590" t="16749" r="10169" b="28125"/>
          <a:stretch/>
        </p:blipFill>
        <p:spPr>
          <a:xfrm>
            <a:off x="2320084" y="1575913"/>
            <a:ext cx="7783390" cy="4943968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ED6AE59-2EFC-3F4C-8321-259AE7575CFA}"/>
              </a:ext>
            </a:extLst>
          </p:cNvPr>
          <p:cNvSpPr/>
          <p:nvPr/>
        </p:nvSpPr>
        <p:spPr>
          <a:xfrm>
            <a:off x="9871916" y="2796043"/>
            <a:ext cx="2279685" cy="299783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894B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nl-NL" sz="28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chia</a:t>
            </a:r>
            <a:r>
              <a:rPr lang="nl-NL" sz="28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táo</a:t>
            </a:r>
            <a:r>
              <a:rPr lang="nl-NL" sz="28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nl-NL" sz="28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nl-NL" sz="28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nl-NL" sz="28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nl-NL" sz="28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nl-NL" sz="28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nl-NL" sz="28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chia</a:t>
            </a:r>
            <a:r>
              <a:rPr lang="nl-NL" sz="28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hết</a:t>
            </a:r>
            <a:endParaRPr lang="en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A6741CE6-B1EB-4C4F-B2C7-254B06745799}"/>
              </a:ext>
            </a:extLst>
          </p:cNvPr>
          <p:cNvSpPr/>
          <p:nvPr/>
        </p:nvSpPr>
        <p:spPr>
          <a:xfrm>
            <a:off x="11074" y="2548977"/>
            <a:ext cx="2279685" cy="370634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894B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Cách chia táo của bạn Mai và Rô-bốt cho ta phép chia có dư.</a:t>
            </a: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0AA028FE-AA83-4D59-A0F5-E3B26163F37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40" r="65851" b="1"/>
          <a:stretch/>
        </p:blipFill>
        <p:spPr>
          <a:xfrm>
            <a:off x="-345068" y="5031944"/>
            <a:ext cx="2341942" cy="21300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7FE4892-4D74-5144-8A01-DDD1D60DCFA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50301" y="355809"/>
            <a:ext cx="10401300" cy="157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487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7508049-8DF9-4694-82CA-F322B6ED53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" r="331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CC5CCA5-47D1-46B7-AAF3-B7D946305D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193" y="2425676"/>
            <a:ext cx="4107807" cy="4432324"/>
          </a:xfrm>
          <a:prstGeom prst="rect">
            <a:avLst/>
          </a:prstGeom>
        </p:spPr>
      </p:pic>
      <p:pic>
        <p:nvPicPr>
          <p:cNvPr id="1028" name="Picture 4" descr="math club - math clipart transparent PNG image with transparent background  | TOPpng">
            <a:extLst>
              <a:ext uri="{FF2B5EF4-FFF2-40B4-BE49-F238E27FC236}">
                <a16:creationId xmlns:a16="http://schemas.microsoft.com/office/drawing/2014/main" id="{12464267-0836-DB42-997A-886F6F532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79" b="89872" l="4643" r="92619">
                        <a14:foregroundMark x1="20833" y1="22002" x2="32738" y2="25728"/>
                        <a14:foregroundMark x1="14643" y1="46100" x2="26310" y2="62747"/>
                        <a14:foregroundMark x1="4643" y1="62747" x2="9405" y2="62165"/>
                        <a14:foregroundMark x1="55595" y1="62515" x2="57976" y2="63562"/>
                        <a14:foregroundMark x1="46905" y1="77299" x2="62619" y2="76484"/>
                        <a14:foregroundMark x1="55119" y1="84750" x2="57381" y2="85681"/>
                        <a14:foregroundMark x1="78571" y1="47846" x2="92619" y2="47846"/>
                        <a14:foregroundMark x1="78214" y1="58091" x2="88452" y2="582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2623" y="0"/>
            <a:ext cx="2699377" cy="2760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3">
            <a:extLst>
              <a:ext uri="{FF2B5EF4-FFF2-40B4-BE49-F238E27FC236}">
                <a16:creationId xmlns:a16="http://schemas.microsoft.com/office/drawing/2014/main" id="{1B454FFF-F750-8143-9330-C76322691B4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749" y="3440570"/>
            <a:ext cx="2674968" cy="2674968"/>
          </a:xfrm>
          <a:prstGeom prst="rect">
            <a:avLst/>
          </a:prstGeom>
        </p:spPr>
      </p:pic>
      <p:pic>
        <p:nvPicPr>
          <p:cNvPr id="16" name="图片 28">
            <a:extLst>
              <a:ext uri="{FF2B5EF4-FFF2-40B4-BE49-F238E27FC236}">
                <a16:creationId xmlns:a16="http://schemas.microsoft.com/office/drawing/2014/main" id="{E8A56C92-1FB5-2C43-8FE2-EC88EACA09E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40" r="65851" b="1"/>
          <a:stretch/>
        </p:blipFill>
        <p:spPr>
          <a:xfrm>
            <a:off x="-648604" y="-204893"/>
            <a:ext cx="2341942" cy="21300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BAE537A-7172-D847-8C54-63D40154187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1328" y="1137774"/>
            <a:ext cx="8811295" cy="3120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880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56B6A873-FBD4-42E1-999D-698384B4C10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43B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1FFFC6B1-DAAF-4019-BF54-8BDA28D7F8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811"/>
          <a:stretch/>
        </p:blipFill>
        <p:spPr>
          <a:xfrm>
            <a:off x="0" y="0"/>
            <a:ext cx="12192000" cy="15012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5D65547D-BF6F-4C88-BACA-085F92C55E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18"/>
          <a:stretch/>
        </p:blipFill>
        <p:spPr>
          <a:xfrm>
            <a:off x="0" y="6605516"/>
            <a:ext cx="12192000" cy="25248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521FD58A-7ABD-486A-92E1-E815E3B5C69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39" t="9629" r="-20375" b="41435"/>
          <a:stretch/>
        </p:blipFill>
        <p:spPr>
          <a:xfrm rot="20469394">
            <a:off x="10097142" y="496224"/>
            <a:ext cx="1542330" cy="106849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C2E5D8B-BE4A-485E-97F7-AA55CA1645A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4" r="50692" b="66818"/>
          <a:stretch/>
        </p:blipFill>
        <p:spPr>
          <a:xfrm>
            <a:off x="879371" y="-165227"/>
            <a:ext cx="1856736" cy="213007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61C252A-E67F-4223-8E68-F2A07B9EBF6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" r="78521" b="60371"/>
          <a:stretch/>
        </p:blipFill>
        <p:spPr>
          <a:xfrm>
            <a:off x="-49821" y="729923"/>
            <a:ext cx="1514093" cy="445214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0AA028FE-AA83-4D59-A0F5-E3B26163F37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40" r="65851" b="1"/>
          <a:stretch/>
        </p:blipFill>
        <p:spPr>
          <a:xfrm>
            <a:off x="-345068" y="5031944"/>
            <a:ext cx="2341942" cy="2130071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571D29ED-B5CC-434D-AFD9-1B39B9B4007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40" r="65851" b="1"/>
          <a:stretch/>
        </p:blipFill>
        <p:spPr>
          <a:xfrm>
            <a:off x="1487081" y="5606968"/>
            <a:ext cx="1709722" cy="155504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3C2BDF26-0185-4315-A38D-53EC402794F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39" t="9629" r="-20375" b="41435"/>
          <a:stretch/>
        </p:blipFill>
        <p:spPr>
          <a:xfrm rot="612121">
            <a:off x="9949346" y="1664378"/>
            <a:ext cx="1542330" cy="1068491"/>
          </a:xfrm>
          <a:prstGeom prst="rect">
            <a:avLst/>
          </a:prstGeom>
        </p:spPr>
      </p:pic>
      <p:pic>
        <p:nvPicPr>
          <p:cNvPr id="20" name="图片 3">
            <a:extLst>
              <a:ext uri="{FF2B5EF4-FFF2-40B4-BE49-F238E27FC236}">
                <a16:creationId xmlns:a16="http://schemas.microsoft.com/office/drawing/2014/main" id="{849494D7-01D0-7E42-BC61-BE85C750540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5920" y="4308690"/>
            <a:ext cx="2674968" cy="2674968"/>
          </a:xfrm>
          <a:prstGeom prst="rect">
            <a:avLst/>
          </a:prstGeom>
        </p:spPr>
      </p:pic>
      <p:pic>
        <p:nvPicPr>
          <p:cNvPr id="22" name="图片 26">
            <a:extLst>
              <a:ext uri="{FF2B5EF4-FFF2-40B4-BE49-F238E27FC236}">
                <a16:creationId xmlns:a16="http://schemas.microsoft.com/office/drawing/2014/main" id="{5243DF32-0829-844E-844B-6818B1EBC7C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" r="78521" b="60371"/>
          <a:stretch/>
        </p:blipFill>
        <p:spPr>
          <a:xfrm rot="5075947">
            <a:off x="6094020" y="2138618"/>
            <a:ext cx="1514093" cy="714308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D3A7708-8AFC-884B-A7CA-95375E6F65FA}"/>
              </a:ext>
            </a:extLst>
          </p:cNvPr>
          <p:cNvSpPr txBox="1"/>
          <p:nvPr/>
        </p:nvSpPr>
        <p:spPr>
          <a:xfrm>
            <a:off x="1629512" y="1802246"/>
            <a:ext cx="973300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i="1" dirty="0">
                <a:solidFill>
                  <a:schemeClr val="bg1"/>
                </a:solidFill>
              </a:rPr>
              <a:t>- Nhận biết được phép chia hết và phép chia có dư.</a:t>
            </a:r>
          </a:p>
          <a:p>
            <a:r>
              <a:rPr lang="vi-VN" sz="2400" i="1" dirty="0">
                <a:solidFill>
                  <a:schemeClr val="bg1"/>
                </a:solidFill>
              </a:rPr>
              <a:t>- Biết cách đặt phép chia và tính được phép chia.</a:t>
            </a:r>
          </a:p>
          <a:p>
            <a:r>
              <a:rPr lang="vi-VN" sz="2400" i="1" dirty="0">
                <a:solidFill>
                  <a:schemeClr val="bg1"/>
                </a:solidFill>
              </a:rPr>
              <a:t>- Nhận biết được số dư phải bé hơn số chia.</a:t>
            </a:r>
          </a:p>
          <a:p>
            <a:r>
              <a:rPr lang="vi-VN" sz="2400" i="1" dirty="0">
                <a:solidFill>
                  <a:schemeClr val="bg1"/>
                </a:solidFill>
              </a:rPr>
              <a:t>- Biết cách đọc kết quả của phép chia có dư</a:t>
            </a:r>
          </a:p>
          <a:p>
            <a:r>
              <a:rPr lang="vi-VN" sz="2400" i="1" dirty="0">
                <a:solidFill>
                  <a:schemeClr val="bg1"/>
                </a:solidFill>
              </a:rPr>
              <a:t>- Vận dụng giải các bài toán thực tế liên quan đến phép chia hết và phép chia có dư (một bước tính).</a:t>
            </a:r>
          </a:p>
          <a:p>
            <a:endParaRPr lang="vi-VN" i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B9B701-BA89-5F40-AAFF-5E161B04873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07739" y="205422"/>
            <a:ext cx="7581900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125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7508049-8DF9-4694-82CA-F322B6ED53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" r="331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FF3BCA8-9017-4874-97C3-6312057C6B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60727">
            <a:off x="709065" y="2547237"/>
            <a:ext cx="2674968" cy="2674968"/>
          </a:xfrm>
          <a:prstGeom prst="rect">
            <a:avLst/>
          </a:prstGeom>
        </p:spPr>
      </p:pic>
      <p:pic>
        <p:nvPicPr>
          <p:cNvPr id="6" name="Picture 2" descr="Elementos De Papelería Matemática Fresca PNG , Clipart De Matemáticas,  Matemáticas, Sequía PNG y PSD para Descargar Gratis | Pngtree">
            <a:extLst>
              <a:ext uri="{FF2B5EF4-FFF2-40B4-BE49-F238E27FC236}">
                <a16:creationId xmlns:a16="http://schemas.microsoft.com/office/drawing/2014/main" id="{CA33ACE5-F7D5-6342-8A66-4A4C8D337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00" b="94250" l="4750" r="96000">
                        <a14:foregroundMark x1="29917" y1="43500" x2="41917" y2="65917"/>
                        <a14:foregroundMark x1="43833" y1="54333" x2="42667" y2="47083"/>
                        <a14:foregroundMark x1="42667" y1="47083" x2="34417" y2="41583"/>
                        <a14:foregroundMark x1="34417" y1="41583" x2="22750" y2="42500"/>
                        <a14:foregroundMark x1="22750" y1="42500" x2="15500" y2="50583"/>
                        <a14:foregroundMark x1="15500" y1="50583" x2="16667" y2="57667"/>
                        <a14:foregroundMark x1="16667" y1="57667" x2="24083" y2="64667"/>
                        <a14:foregroundMark x1="24083" y1="64667" x2="34167" y2="67083"/>
                        <a14:foregroundMark x1="34167" y1="67083" x2="41583" y2="66333"/>
                        <a14:foregroundMark x1="41583" y1="66333" x2="46250" y2="58000"/>
                        <a14:foregroundMark x1="46250" y1="58000" x2="45417" y2="45917"/>
                        <a14:foregroundMark x1="23083" y1="49833" x2="29083" y2="58583"/>
                        <a14:foregroundMark x1="29083" y1="58583" x2="36500" y2="57167"/>
                        <a14:foregroundMark x1="36500" y1="57167" x2="33750" y2="50083"/>
                        <a14:foregroundMark x1="33750" y1="50083" x2="27167" y2="49250"/>
                        <a14:foregroundMark x1="24417" y1="57833" x2="32500" y2="63917"/>
                        <a14:foregroundMark x1="16417" y1="61333" x2="18917" y2="64917"/>
                        <a14:foregroundMark x1="11667" y1="59250" x2="6833" y2="72333"/>
                        <a14:foregroundMark x1="10917" y1="58833" x2="8000" y2="66917"/>
                        <a14:foregroundMark x1="8000" y1="66917" x2="11333" y2="74167"/>
                        <a14:foregroundMark x1="11333" y1="74167" x2="12917" y2="75500"/>
                        <a14:foregroundMark x1="30750" y1="90750" x2="33250" y2="92167"/>
                        <a14:foregroundMark x1="37417" y1="46667" x2="39250" y2="53750"/>
                        <a14:foregroundMark x1="39250" y1="53750" x2="41917" y2="57250"/>
                        <a14:foregroundMark x1="46833" y1="59833" x2="46833" y2="68250"/>
                        <a14:foregroundMark x1="24417" y1="46250" x2="20250" y2="54667"/>
                        <a14:foregroundMark x1="20250" y1="54667" x2="19583" y2="58667"/>
                        <a14:foregroundMark x1="6000" y1="65917" x2="13083" y2="70417"/>
                        <a14:foregroundMark x1="57583" y1="6250" x2="62667" y2="12000"/>
                        <a14:foregroundMark x1="89333" y1="31167" x2="91083" y2="31750"/>
                        <a14:foregroundMark x1="93833" y1="53500" x2="93917" y2="91333"/>
                        <a14:foregroundMark x1="93917" y1="91333" x2="74417" y2="94333"/>
                        <a14:foregroundMark x1="74417" y1="94333" x2="64417" y2="93167"/>
                        <a14:foregroundMark x1="96000" y1="53750" x2="95583" y2="86833"/>
                        <a14:foregroundMark x1="18000" y1="42583" x2="30750" y2="41250"/>
                        <a14:foregroundMark x1="30750" y1="41250" x2="44083" y2="42333"/>
                        <a14:foregroundMark x1="14833" y1="21583" x2="16000" y2="14250"/>
                        <a14:foregroundMark x1="16000" y1="14250" x2="23167" y2="12583"/>
                        <a14:foregroundMark x1="23167" y1="12583" x2="17250" y2="27833"/>
                        <a14:foregroundMark x1="17250" y1="27833" x2="8917" y2="26417"/>
                        <a14:foregroundMark x1="8917" y1="26417" x2="4833" y2="20583"/>
                        <a14:foregroundMark x1="4833" y1="20583" x2="8083" y2="14167"/>
                        <a14:foregroundMark x1="8083" y1="14167" x2="13667" y2="8667"/>
                        <a14:foregroundMark x1="13667" y1="8667" x2="20917" y2="10583"/>
                        <a14:foregroundMark x1="12917" y1="6500" x2="9750" y2="10750"/>
                        <a14:foregroundMark x1="50167" y1="50417" x2="50167" y2="55333"/>
                        <a14:foregroundMark x1="54083" y1="5500" x2="62917" y2="28667"/>
                        <a14:foregroundMark x1="62917" y1="28667" x2="64083" y2="30417"/>
                        <a14:foregroundMark x1="67750" y1="21167" x2="77167" y2="27417"/>
                        <a14:foregroundMark x1="76250" y1="27833" x2="79333" y2="29417"/>
                        <a14:backgroundMark x1="70917" y1="28000" x2="73500" y2="3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97725">
            <a:off x="7368251" y="874507"/>
            <a:ext cx="4439347" cy="4439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14">
            <a:extLst>
              <a:ext uri="{FF2B5EF4-FFF2-40B4-BE49-F238E27FC236}">
                <a16:creationId xmlns:a16="http://schemas.microsoft.com/office/drawing/2014/main" id="{2A9A923B-9541-FE4D-888F-BC648F297F1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72" t="35462"/>
          <a:stretch/>
        </p:blipFill>
        <p:spPr>
          <a:xfrm>
            <a:off x="6684552" y="4726902"/>
            <a:ext cx="1681206" cy="1879528"/>
          </a:xfrm>
          <a:prstGeom prst="rect">
            <a:avLst/>
          </a:prstGeom>
        </p:spPr>
      </p:pic>
      <p:pic>
        <p:nvPicPr>
          <p:cNvPr id="10" name="图片 15">
            <a:extLst>
              <a:ext uri="{FF2B5EF4-FFF2-40B4-BE49-F238E27FC236}">
                <a16:creationId xmlns:a16="http://schemas.microsoft.com/office/drawing/2014/main" id="{72A48F6C-C108-1A4F-9099-E3C147FFD2F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256"/>
          <a:stretch/>
        </p:blipFill>
        <p:spPr>
          <a:xfrm>
            <a:off x="5798188" y="3613598"/>
            <a:ext cx="1116912" cy="27412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6304D1-3238-204B-85AD-AECE8D0F619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7991" y="336155"/>
            <a:ext cx="8541557" cy="4105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748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7508049-8DF9-4694-82CA-F322B6ED53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" r="331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FF3BCA8-9017-4874-97C3-6312057C6B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60727">
            <a:off x="709065" y="2547237"/>
            <a:ext cx="2674968" cy="2674968"/>
          </a:xfrm>
          <a:prstGeom prst="rect">
            <a:avLst/>
          </a:prstGeom>
        </p:spPr>
      </p:pic>
      <p:pic>
        <p:nvPicPr>
          <p:cNvPr id="6" name="Picture 2" descr="Elementos De Papelería Matemática Fresca PNG , Clipart De Matemáticas,  Matemáticas, Sequía PNG y PSD para Descargar Gratis | Pngtree">
            <a:extLst>
              <a:ext uri="{FF2B5EF4-FFF2-40B4-BE49-F238E27FC236}">
                <a16:creationId xmlns:a16="http://schemas.microsoft.com/office/drawing/2014/main" id="{CA33ACE5-F7D5-6342-8A66-4A4C8D337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00" b="94250" l="4750" r="96000">
                        <a14:foregroundMark x1="29917" y1="43500" x2="41917" y2="65917"/>
                        <a14:foregroundMark x1="43833" y1="54333" x2="42667" y2="47083"/>
                        <a14:foregroundMark x1="42667" y1="47083" x2="34417" y2="41583"/>
                        <a14:foregroundMark x1="34417" y1="41583" x2="22750" y2="42500"/>
                        <a14:foregroundMark x1="22750" y1="42500" x2="15500" y2="50583"/>
                        <a14:foregroundMark x1="15500" y1="50583" x2="16667" y2="57667"/>
                        <a14:foregroundMark x1="16667" y1="57667" x2="24083" y2="64667"/>
                        <a14:foregroundMark x1="24083" y1="64667" x2="34167" y2="67083"/>
                        <a14:foregroundMark x1="34167" y1="67083" x2="41583" y2="66333"/>
                        <a14:foregroundMark x1="41583" y1="66333" x2="46250" y2="58000"/>
                        <a14:foregroundMark x1="46250" y1="58000" x2="45417" y2="45917"/>
                        <a14:foregroundMark x1="23083" y1="49833" x2="29083" y2="58583"/>
                        <a14:foregroundMark x1="29083" y1="58583" x2="36500" y2="57167"/>
                        <a14:foregroundMark x1="36500" y1="57167" x2="33750" y2="50083"/>
                        <a14:foregroundMark x1="33750" y1="50083" x2="27167" y2="49250"/>
                        <a14:foregroundMark x1="24417" y1="57833" x2="32500" y2="63917"/>
                        <a14:foregroundMark x1="16417" y1="61333" x2="18917" y2="64917"/>
                        <a14:foregroundMark x1="11667" y1="59250" x2="6833" y2="72333"/>
                        <a14:foregroundMark x1="10917" y1="58833" x2="8000" y2="66917"/>
                        <a14:foregroundMark x1="8000" y1="66917" x2="11333" y2="74167"/>
                        <a14:foregroundMark x1="11333" y1="74167" x2="12917" y2="75500"/>
                        <a14:foregroundMark x1="30750" y1="90750" x2="33250" y2="92167"/>
                        <a14:foregroundMark x1="37417" y1="46667" x2="39250" y2="53750"/>
                        <a14:foregroundMark x1="39250" y1="53750" x2="41917" y2="57250"/>
                        <a14:foregroundMark x1="46833" y1="59833" x2="46833" y2="68250"/>
                        <a14:foregroundMark x1="24417" y1="46250" x2="20250" y2="54667"/>
                        <a14:foregroundMark x1="20250" y1="54667" x2="19583" y2="58667"/>
                        <a14:foregroundMark x1="6000" y1="65917" x2="13083" y2="70417"/>
                        <a14:foregroundMark x1="57583" y1="6250" x2="62667" y2="12000"/>
                        <a14:foregroundMark x1="89333" y1="31167" x2="91083" y2="31750"/>
                        <a14:foregroundMark x1="93833" y1="53500" x2="93917" y2="91333"/>
                        <a14:foregroundMark x1="93917" y1="91333" x2="74417" y2="94333"/>
                        <a14:foregroundMark x1="74417" y1="94333" x2="64417" y2="93167"/>
                        <a14:foregroundMark x1="96000" y1="53750" x2="95583" y2="86833"/>
                        <a14:foregroundMark x1="18000" y1="42583" x2="30750" y2="41250"/>
                        <a14:foregroundMark x1="30750" y1="41250" x2="44083" y2="42333"/>
                        <a14:foregroundMark x1="14833" y1="21583" x2="16000" y2="14250"/>
                        <a14:foregroundMark x1="16000" y1="14250" x2="23167" y2="12583"/>
                        <a14:foregroundMark x1="23167" y1="12583" x2="17250" y2="27833"/>
                        <a14:foregroundMark x1="17250" y1="27833" x2="8917" y2="26417"/>
                        <a14:foregroundMark x1="8917" y1="26417" x2="4833" y2="20583"/>
                        <a14:foregroundMark x1="4833" y1="20583" x2="8083" y2="14167"/>
                        <a14:foregroundMark x1="8083" y1="14167" x2="13667" y2="8667"/>
                        <a14:foregroundMark x1="13667" y1="8667" x2="20917" y2="10583"/>
                        <a14:foregroundMark x1="12917" y1="6500" x2="9750" y2="10750"/>
                        <a14:foregroundMark x1="50167" y1="50417" x2="50167" y2="55333"/>
                        <a14:foregroundMark x1="54083" y1="5500" x2="62917" y2="28667"/>
                        <a14:foregroundMark x1="62917" y1="28667" x2="64083" y2="30417"/>
                        <a14:foregroundMark x1="67750" y1="21167" x2="77167" y2="27417"/>
                        <a14:foregroundMark x1="76250" y1="27833" x2="79333" y2="29417"/>
                        <a14:backgroundMark x1="70917" y1="28000" x2="73500" y2="3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28734">
            <a:off x="7627401" y="1079058"/>
            <a:ext cx="4217319" cy="4217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14">
            <a:extLst>
              <a:ext uri="{FF2B5EF4-FFF2-40B4-BE49-F238E27FC236}">
                <a16:creationId xmlns:a16="http://schemas.microsoft.com/office/drawing/2014/main" id="{2A9A923B-9541-FE4D-888F-BC648F297F1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72" t="35462"/>
          <a:stretch/>
        </p:blipFill>
        <p:spPr>
          <a:xfrm>
            <a:off x="6684552" y="4726902"/>
            <a:ext cx="1681206" cy="1879528"/>
          </a:xfrm>
          <a:prstGeom prst="rect">
            <a:avLst/>
          </a:prstGeom>
        </p:spPr>
      </p:pic>
      <p:pic>
        <p:nvPicPr>
          <p:cNvPr id="10" name="图片 15">
            <a:extLst>
              <a:ext uri="{FF2B5EF4-FFF2-40B4-BE49-F238E27FC236}">
                <a16:creationId xmlns:a16="http://schemas.microsoft.com/office/drawing/2014/main" id="{72A48F6C-C108-1A4F-9099-E3C147FFD2F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256"/>
          <a:stretch/>
        </p:blipFill>
        <p:spPr>
          <a:xfrm>
            <a:off x="5798188" y="3613598"/>
            <a:ext cx="1116912" cy="27412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5ECB461-F494-2F48-B53A-6C14635FD16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4289" y="259956"/>
            <a:ext cx="8579686" cy="412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064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56B6A873-FBD4-42E1-999D-698384B4C10D}"/>
              </a:ext>
            </a:extLst>
          </p:cNvPr>
          <p:cNvSpPr/>
          <p:nvPr/>
        </p:nvSpPr>
        <p:spPr>
          <a:xfrm>
            <a:off x="22204" y="0"/>
            <a:ext cx="12192000" cy="6858000"/>
          </a:xfrm>
          <a:prstGeom prst="rect">
            <a:avLst/>
          </a:prstGeom>
          <a:solidFill>
            <a:srgbClr val="343B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1FFFC6B1-DAAF-4019-BF54-8BDA28D7F8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811"/>
          <a:stretch/>
        </p:blipFill>
        <p:spPr>
          <a:xfrm>
            <a:off x="0" y="0"/>
            <a:ext cx="12192000" cy="15012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5D65547D-BF6F-4C88-BACA-085F92C55E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18"/>
          <a:stretch/>
        </p:blipFill>
        <p:spPr>
          <a:xfrm>
            <a:off x="0" y="6605516"/>
            <a:ext cx="12192000" cy="25248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521FD58A-7ABD-486A-92E1-E815E3B5C69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39" t="9629" r="-20375" b="41435"/>
          <a:stretch/>
        </p:blipFill>
        <p:spPr>
          <a:xfrm rot="20469394">
            <a:off x="10768824" y="1622824"/>
            <a:ext cx="1542330" cy="106849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C2E5D8B-BE4A-485E-97F7-AA55CA1645A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4" r="50692" b="66818"/>
          <a:stretch/>
        </p:blipFill>
        <p:spPr>
          <a:xfrm>
            <a:off x="879371" y="-165227"/>
            <a:ext cx="1856736" cy="213007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61C252A-E67F-4223-8E68-F2A07B9EBF6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" r="78521" b="60371"/>
          <a:stretch/>
        </p:blipFill>
        <p:spPr>
          <a:xfrm>
            <a:off x="-27012" y="454140"/>
            <a:ext cx="1106141" cy="457780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0AA028FE-AA83-4D59-A0F5-E3B26163F37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40" r="65851" b="1"/>
          <a:stretch/>
        </p:blipFill>
        <p:spPr>
          <a:xfrm>
            <a:off x="-345068" y="5031944"/>
            <a:ext cx="2341942" cy="2130071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571D29ED-B5CC-434D-AFD9-1B39B9B4007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40" r="65851" b="1"/>
          <a:stretch/>
        </p:blipFill>
        <p:spPr>
          <a:xfrm>
            <a:off x="1487081" y="5606968"/>
            <a:ext cx="1709722" cy="155504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3C2BDF26-0185-4315-A38D-53EC402794F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39" t="9629" r="-20375" b="41435"/>
          <a:stretch/>
        </p:blipFill>
        <p:spPr>
          <a:xfrm rot="612121">
            <a:off x="11067987" y="475714"/>
            <a:ext cx="1542330" cy="1068491"/>
          </a:xfrm>
          <a:prstGeom prst="rect">
            <a:avLst/>
          </a:prstGeom>
        </p:spPr>
      </p:pic>
      <p:pic>
        <p:nvPicPr>
          <p:cNvPr id="13" name="图片 2">
            <a:extLst>
              <a:ext uri="{FF2B5EF4-FFF2-40B4-BE49-F238E27FC236}">
                <a16:creationId xmlns:a16="http://schemas.microsoft.com/office/drawing/2014/main" id="{E0FC63CE-18C6-5245-8A88-CCD98D2CE0B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79725" y="2919485"/>
            <a:ext cx="3812274" cy="381227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71EB9F2-C56E-444F-90A9-0EA909FFF83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2000" b="62444" l="21076" r="45382">
                        <a14:foregroundMark x1="34271" y1="32556" x2="24931" y2="31389"/>
                        <a14:foregroundMark x1="24931" y1="31389" x2="23924" y2="38000"/>
                        <a14:foregroundMark x1="23924" y1="38000" x2="29306" y2="36944"/>
                        <a14:foregroundMark x1="29306" y1="36944" x2="33542" y2="38278"/>
                        <a14:foregroundMark x1="33542" y1="38278" x2="34132" y2="33500"/>
                        <a14:foregroundMark x1="34271" y1="34056" x2="34757" y2="37167"/>
                        <a14:foregroundMark x1="34271" y1="33111" x2="34618" y2="34833"/>
                        <a14:foregroundMark x1="33438" y1="32556" x2="23507" y2="33722"/>
                        <a14:foregroundMark x1="24444" y1="36167" x2="33889" y2="35056"/>
                        <a14:foregroundMark x1="33889" y1="35056" x2="33889" y2="35056"/>
                        <a14:foregroundMark x1="24097" y1="32000" x2="24688" y2="36556"/>
                        <a14:foregroundMark x1="23021" y1="32556" x2="24340" y2="37167"/>
                        <a14:foregroundMark x1="22639" y1="34444" x2="23507" y2="37722"/>
                        <a14:foregroundMark x1="43229" y1="46500" x2="45382" y2="55333"/>
                        <a14:foregroundMark x1="22188" y1="58778" x2="22049" y2="61444"/>
                        <a14:foregroundMark x1="21111" y1="61833" x2="25347" y2="62056"/>
                        <a14:foregroundMark x1="25347" y1="62056" x2="43472" y2="60889"/>
                        <a14:foregroundMark x1="43472" y1="60889" x2="45035" y2="60889"/>
                        <a14:foregroundMark x1="25278" y1="35222" x2="31285" y2="34056"/>
                        <a14:foregroundMark x1="44306" y1="61833" x2="44306" y2="61833"/>
                        <a14:foregroundMark x1="44549" y1="60722" x2="45278" y2="61444"/>
                        <a14:foregroundMark x1="40139" y1="61833" x2="44931" y2="62056"/>
                        <a14:foregroundMark x1="36285" y1="62222" x2="40799" y2="61667"/>
                        <a14:foregroundMark x1="40799" y1="61667" x2="41076" y2="61667"/>
                        <a14:foregroundMark x1="31736" y1="62444" x2="35590" y2="62444"/>
                      </a14:backgroundRemoval>
                    </a14:imgEffect>
                  </a14:imgLayer>
                </a14:imgProps>
              </a:ext>
            </a:extLst>
          </a:blip>
          <a:srcRect l="19664" t="30329" r="53411" b="33944"/>
          <a:stretch/>
        </p:blipFill>
        <p:spPr>
          <a:xfrm>
            <a:off x="2185988" y="1713951"/>
            <a:ext cx="5508413" cy="45682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4058D40-7CC3-DF4C-83F9-6BEBCE82499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85988" y="224547"/>
            <a:ext cx="979170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361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56B6A873-FBD4-42E1-999D-698384B4C10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43B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1FFFC6B1-DAAF-4019-BF54-8BDA28D7F8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811"/>
          <a:stretch/>
        </p:blipFill>
        <p:spPr>
          <a:xfrm>
            <a:off x="0" y="0"/>
            <a:ext cx="12192000" cy="15012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5D65547D-BF6F-4C88-BACA-085F92C55E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18"/>
          <a:stretch/>
        </p:blipFill>
        <p:spPr>
          <a:xfrm>
            <a:off x="0" y="6605516"/>
            <a:ext cx="12192000" cy="25248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521FD58A-7ABD-486A-92E1-E815E3B5C69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39" t="9629" r="-20375" b="41435"/>
          <a:stretch/>
        </p:blipFill>
        <p:spPr>
          <a:xfrm rot="20469394">
            <a:off x="10802944" y="4318037"/>
            <a:ext cx="1542330" cy="106849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C2E5D8B-BE4A-485E-97F7-AA55CA1645A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4" r="50692" b="66818"/>
          <a:stretch/>
        </p:blipFill>
        <p:spPr>
          <a:xfrm>
            <a:off x="879371" y="-165227"/>
            <a:ext cx="1856736" cy="213007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61C252A-E67F-4223-8E68-F2A07B9EBF6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" r="78521" b="60371"/>
          <a:stretch/>
        </p:blipFill>
        <p:spPr>
          <a:xfrm>
            <a:off x="-27012" y="454139"/>
            <a:ext cx="1106141" cy="4439017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571D29ED-B5CC-434D-AFD9-1B39B9B4007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40" r="65851" b="1"/>
          <a:stretch/>
        </p:blipFill>
        <p:spPr>
          <a:xfrm>
            <a:off x="1487081" y="5606968"/>
            <a:ext cx="1709722" cy="155504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3C2BDF26-0185-4315-A38D-53EC402794F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39" t="9629" r="-20375" b="41435"/>
          <a:stretch/>
        </p:blipFill>
        <p:spPr>
          <a:xfrm rot="612121">
            <a:off x="10787351" y="5515804"/>
            <a:ext cx="1542330" cy="10684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83C114C-37CD-5942-9A67-63063D7A096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000" b="62444" l="21076" r="45382">
                        <a14:foregroundMark x1="34271" y1="32556" x2="24931" y2="31389"/>
                        <a14:foregroundMark x1="24931" y1="31389" x2="23924" y2="38000"/>
                        <a14:foregroundMark x1="23924" y1="38000" x2="29306" y2="36944"/>
                        <a14:foregroundMark x1="29306" y1="36944" x2="33542" y2="38278"/>
                        <a14:foregroundMark x1="33542" y1="38278" x2="34132" y2="33500"/>
                        <a14:foregroundMark x1="34271" y1="34056" x2="34757" y2="37167"/>
                        <a14:foregroundMark x1="34271" y1="33111" x2="34618" y2="34833"/>
                        <a14:foregroundMark x1="33438" y1="32556" x2="23507" y2="33722"/>
                        <a14:foregroundMark x1="24444" y1="36167" x2="33889" y2="35056"/>
                        <a14:foregroundMark x1="33889" y1="35056" x2="33889" y2="35056"/>
                        <a14:foregroundMark x1="24097" y1="32000" x2="24688" y2="36556"/>
                        <a14:foregroundMark x1="23021" y1="32556" x2="24340" y2="37167"/>
                        <a14:foregroundMark x1="22639" y1="34444" x2="23507" y2="37722"/>
                        <a14:foregroundMark x1="43229" y1="46500" x2="45382" y2="55333"/>
                        <a14:foregroundMark x1="22188" y1="58778" x2="22049" y2="61444"/>
                        <a14:foregroundMark x1="21111" y1="61833" x2="25347" y2="62056"/>
                        <a14:foregroundMark x1="25347" y1="62056" x2="43472" y2="60889"/>
                        <a14:foregroundMark x1="43472" y1="60889" x2="45035" y2="60889"/>
                        <a14:foregroundMark x1="25278" y1="35222" x2="31285" y2="34056"/>
                        <a14:foregroundMark x1="44306" y1="61833" x2="44306" y2="61833"/>
                        <a14:foregroundMark x1="44549" y1="60722" x2="45278" y2="61444"/>
                        <a14:foregroundMark x1="40139" y1="61833" x2="44931" y2="62056"/>
                        <a14:foregroundMark x1="36285" y1="62222" x2="40799" y2="61667"/>
                        <a14:foregroundMark x1="40799" y1="61667" x2="41076" y2="61667"/>
                        <a14:foregroundMark x1="31736" y1="62444" x2="35590" y2="62444"/>
                      </a14:backgroundRemoval>
                    </a14:imgEffect>
                  </a14:imgLayer>
                </a14:imgProps>
              </a:ext>
            </a:extLst>
          </a:blip>
          <a:srcRect l="19664" t="30329" r="53411" b="33944"/>
          <a:stretch/>
        </p:blipFill>
        <p:spPr>
          <a:xfrm>
            <a:off x="378459" y="992218"/>
            <a:ext cx="5772875" cy="4787528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0AA028FE-AA83-4D59-A0F5-E3B26163F37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40" r="65851" b="1"/>
          <a:stretch/>
        </p:blipFill>
        <p:spPr>
          <a:xfrm>
            <a:off x="-345068" y="5031944"/>
            <a:ext cx="2341942" cy="2130071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4CF5C32-681C-9A42-8C8E-E373EE757A86}"/>
              </a:ext>
            </a:extLst>
          </p:cNvPr>
          <p:cNvSpPr/>
          <p:nvPr/>
        </p:nvSpPr>
        <p:spPr>
          <a:xfrm>
            <a:off x="5443538" y="671968"/>
            <a:ext cx="6429375" cy="1758352"/>
          </a:xfrm>
          <a:prstGeom prst="roundRect">
            <a:avLst>
              <a:gd name="adj" fmla="val 22020"/>
            </a:avLst>
          </a:prstGeom>
          <a:ln w="38100">
            <a:solidFill>
              <a:srgbClr val="F894BC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276A69-92A1-AA49-9229-7F82E226C19F}"/>
              </a:ext>
            </a:extLst>
          </p:cNvPr>
          <p:cNvSpPr txBox="1"/>
          <p:nvPr/>
        </p:nvSpPr>
        <p:spPr>
          <a:xfrm>
            <a:off x="7073552" y="739302"/>
            <a:ext cx="4702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VN" sz="2800" b="1" dirty="0">
                <a:latin typeface="UTM Avo" panose="02040603050506090204" pitchFamily="18" charset="0"/>
              </a:rPr>
              <a:t>6 chia 2 được 3, viết 3.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1E9A2FF-19DA-7248-A2F7-DA53247DD6BF}"/>
              </a:ext>
            </a:extLst>
          </p:cNvPr>
          <p:cNvSpPr txBox="1"/>
          <p:nvPr/>
        </p:nvSpPr>
        <p:spPr>
          <a:xfrm>
            <a:off x="7197249" y="1369367"/>
            <a:ext cx="47026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b="1" dirty="0">
                <a:latin typeface="UTM Avo" panose="02040603050506090204" pitchFamily="18" charset="0"/>
              </a:rPr>
              <a:t> 3 nhân 2 bằng 6; 6 trừ 6</a:t>
            </a:r>
          </a:p>
          <a:p>
            <a:r>
              <a:rPr lang="en-VN" sz="2800" b="1" dirty="0">
                <a:latin typeface="UTM Avo" panose="02040603050506090204" pitchFamily="18" charset="0"/>
              </a:rPr>
              <a:t>bằng 0.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F20C44-D3E6-E24B-904A-338BA2E51600}"/>
              </a:ext>
            </a:extLst>
          </p:cNvPr>
          <p:cNvSpPr txBox="1"/>
          <p:nvPr/>
        </p:nvSpPr>
        <p:spPr>
          <a:xfrm>
            <a:off x="7073552" y="2695455"/>
            <a:ext cx="47026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VN" sz="2800" b="1" dirty="0">
                <a:solidFill>
                  <a:schemeClr val="bg1"/>
                </a:solidFill>
                <a:latin typeface="UTM Avo" panose="02040603050506090204" pitchFamily="18" charset="0"/>
              </a:rPr>
              <a:t>Ta nói: 6 : 2 là phép chia hết.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26A22AD-D19D-9546-AF5B-3DE9C0D9940B}"/>
              </a:ext>
            </a:extLst>
          </p:cNvPr>
          <p:cNvSpPr txBox="1"/>
          <p:nvPr/>
        </p:nvSpPr>
        <p:spPr>
          <a:xfrm>
            <a:off x="7274469" y="3686194"/>
            <a:ext cx="4702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b="1" dirty="0">
                <a:solidFill>
                  <a:schemeClr val="bg1"/>
                </a:solidFill>
                <a:latin typeface="UTM Avo" panose="02040603050506090204" pitchFamily="18" charset="0"/>
              </a:rPr>
              <a:t> Ta viết : 6 : 2 = 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7B4C725-2DF7-6442-B246-0D2EF0BD1C4C}"/>
              </a:ext>
            </a:extLst>
          </p:cNvPr>
          <p:cNvSpPr txBox="1"/>
          <p:nvPr/>
        </p:nvSpPr>
        <p:spPr>
          <a:xfrm>
            <a:off x="7398180" y="4287992"/>
            <a:ext cx="45017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2800" b="1" dirty="0">
                <a:solidFill>
                  <a:schemeClr val="bg1"/>
                </a:solidFill>
                <a:latin typeface="UTM Avo" panose="02040603050506090204" pitchFamily="18" charset="0"/>
              </a:rPr>
              <a:t>Đọc là: Sáu chia hai bằng ba.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0B9F9A-5D26-BB49-AD38-7804383D2B61}"/>
              </a:ext>
            </a:extLst>
          </p:cNvPr>
          <p:cNvSpPr txBox="1"/>
          <p:nvPr/>
        </p:nvSpPr>
        <p:spPr>
          <a:xfrm>
            <a:off x="5753649" y="739302"/>
            <a:ext cx="600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solidFill>
                  <a:srgbClr val="C00000"/>
                </a:solidFill>
                <a:latin typeface="UTM Avo" panose="02040603050506090204" pitchFamily="18" charset="0"/>
              </a:rPr>
              <a:t>6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AFB2BF6-68A0-2841-B0A4-7FD32F21AAFC}"/>
              </a:ext>
            </a:extLst>
          </p:cNvPr>
          <p:cNvGrpSpPr/>
          <p:nvPr/>
        </p:nvGrpSpPr>
        <p:grpSpPr>
          <a:xfrm>
            <a:off x="6194181" y="789216"/>
            <a:ext cx="504611" cy="946612"/>
            <a:chOff x="6194181" y="789216"/>
            <a:chExt cx="504611" cy="946612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1A2211F-B677-5D42-9D8D-B11F022A9042}"/>
                </a:ext>
              </a:extLst>
            </p:cNvPr>
            <p:cNvCxnSpPr>
              <a:cxnSpLocks/>
            </p:cNvCxnSpPr>
            <p:nvPr/>
          </p:nvCxnSpPr>
          <p:spPr>
            <a:xfrm>
              <a:off x="6194181" y="789216"/>
              <a:ext cx="0" cy="946612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33A6152C-3712-3F42-8F85-EAE6D33CC89D}"/>
                </a:ext>
              </a:extLst>
            </p:cNvPr>
            <p:cNvCxnSpPr>
              <a:cxnSpLocks/>
            </p:cNvCxnSpPr>
            <p:nvPr/>
          </p:nvCxnSpPr>
          <p:spPr>
            <a:xfrm>
              <a:off x="6194181" y="1262522"/>
              <a:ext cx="504611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D4270684-A20B-4545-9547-C74E9F8BB787}"/>
              </a:ext>
            </a:extLst>
          </p:cNvPr>
          <p:cNvSpPr txBox="1"/>
          <p:nvPr/>
        </p:nvSpPr>
        <p:spPr>
          <a:xfrm>
            <a:off x="6234513" y="708524"/>
            <a:ext cx="600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solidFill>
                  <a:srgbClr val="C00000"/>
                </a:solidFill>
                <a:latin typeface="UTM Avo" panose="02040603050506090204" pitchFamily="18" charset="0"/>
              </a:rPr>
              <a:t>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CA63C06-1C37-334F-A50C-E66C1B0F4B74}"/>
              </a:ext>
            </a:extLst>
          </p:cNvPr>
          <p:cNvSpPr txBox="1"/>
          <p:nvPr/>
        </p:nvSpPr>
        <p:spPr>
          <a:xfrm>
            <a:off x="6248019" y="1246886"/>
            <a:ext cx="600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solidFill>
                  <a:srgbClr val="C00000"/>
                </a:solidFill>
                <a:latin typeface="UTM Avo" panose="02040603050506090204" pitchFamily="18" charset="0"/>
              </a:rPr>
              <a:t>3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8947FBA-D154-754D-94A3-B34734AF58DF}"/>
              </a:ext>
            </a:extLst>
          </p:cNvPr>
          <p:cNvSpPr txBox="1"/>
          <p:nvPr/>
        </p:nvSpPr>
        <p:spPr>
          <a:xfrm>
            <a:off x="5761942" y="1262841"/>
            <a:ext cx="600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solidFill>
                  <a:srgbClr val="C00000"/>
                </a:solidFill>
                <a:latin typeface="UTM Avo" panose="02040603050506090204" pitchFamily="18" charset="0"/>
              </a:rPr>
              <a:t>6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C46FC86-2770-4943-9F31-18B2B4FB3AFD}"/>
              </a:ext>
            </a:extLst>
          </p:cNvPr>
          <p:cNvCxnSpPr>
            <a:cxnSpLocks/>
          </p:cNvCxnSpPr>
          <p:nvPr/>
        </p:nvCxnSpPr>
        <p:spPr>
          <a:xfrm flipV="1">
            <a:off x="5685444" y="1893444"/>
            <a:ext cx="618794" cy="1110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2DADEF85-A3A7-F94D-B06D-AF90E1CE130F}"/>
              </a:ext>
            </a:extLst>
          </p:cNvPr>
          <p:cNvSpPr txBox="1"/>
          <p:nvPr/>
        </p:nvSpPr>
        <p:spPr>
          <a:xfrm>
            <a:off x="5761942" y="1910019"/>
            <a:ext cx="600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solidFill>
                  <a:srgbClr val="C00000"/>
                </a:solidFill>
                <a:latin typeface="UTM Avo" panose="02040603050506090204" pitchFamily="18" charset="0"/>
              </a:rPr>
              <a:t>0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46919828-BDA1-ED4B-8DB7-2F0566B1F925}"/>
              </a:ext>
            </a:extLst>
          </p:cNvPr>
          <p:cNvSpPr/>
          <p:nvPr/>
        </p:nvSpPr>
        <p:spPr>
          <a:xfrm>
            <a:off x="3459604" y="5610304"/>
            <a:ext cx="6429375" cy="888366"/>
          </a:xfrm>
          <a:prstGeom prst="roundRect">
            <a:avLst>
              <a:gd name="adj" fmla="val 22020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2800" b="1" dirty="0" err="1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Như</a:t>
            </a:r>
            <a:r>
              <a:rPr lang="nl-NL" sz="2800" b="1" dirty="0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 </a:t>
            </a:r>
            <a:r>
              <a:rPr lang="nl-NL" sz="2800" b="1" dirty="0" err="1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vậy</a:t>
            </a:r>
            <a:r>
              <a:rPr lang="nl-NL" sz="2800" b="1" dirty="0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 </a:t>
            </a:r>
            <a:r>
              <a:rPr lang="nl-NL" sz="2800" b="1" dirty="0" err="1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người</a:t>
            </a:r>
            <a:r>
              <a:rPr lang="nl-NL" sz="2800" b="1" dirty="0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 ta </a:t>
            </a:r>
            <a:r>
              <a:rPr lang="nl-NL" sz="2800" b="1" dirty="0" err="1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gọi</a:t>
            </a:r>
            <a:r>
              <a:rPr lang="nl-NL" sz="2800" b="1" dirty="0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, 6: 2 = 3 </a:t>
            </a:r>
            <a:r>
              <a:rPr lang="nl-NL" sz="2800" b="1" dirty="0" err="1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là</a:t>
            </a:r>
            <a:r>
              <a:rPr lang="nl-NL" sz="2800" b="1" dirty="0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 </a:t>
            </a:r>
            <a:r>
              <a:rPr lang="nl-NL" sz="2800" b="1" dirty="0" err="1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phép</a:t>
            </a:r>
            <a:r>
              <a:rPr lang="nl-NL" sz="2800" b="1" dirty="0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 </a:t>
            </a:r>
            <a:r>
              <a:rPr lang="nl-NL" sz="2800" b="1" dirty="0" err="1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chia</a:t>
            </a:r>
            <a:r>
              <a:rPr lang="nl-NL" sz="2800" b="1" dirty="0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 </a:t>
            </a:r>
            <a:r>
              <a:rPr lang="nl-NL" sz="2800" b="1" dirty="0" err="1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hết</a:t>
            </a:r>
            <a:r>
              <a:rPr lang="nl-NL" sz="2800" b="1" dirty="0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.</a:t>
            </a:r>
            <a:r>
              <a:rPr lang="en-VN" sz="2800" b="1" dirty="0">
                <a:effectLst/>
                <a:latin typeface="UTM Avo" panose="02040603050506090204" pitchFamily="18" charset="0"/>
              </a:rPr>
              <a:t> </a:t>
            </a:r>
            <a:endParaRPr lang="en-VN" sz="2800" b="1" dirty="0">
              <a:solidFill>
                <a:schemeClr val="bg1"/>
              </a:solidFill>
              <a:latin typeface="UTM Avo" panose="0204060305050609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0018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  <p:bldP spid="16" grpId="0"/>
      <p:bldP spid="17" grpId="0"/>
      <p:bldP spid="18" grpId="0"/>
      <p:bldP spid="30" grpId="0"/>
      <p:bldP spid="32" grpId="0"/>
      <p:bldP spid="34" grpId="0"/>
      <p:bldP spid="3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56B6A873-FBD4-42E1-999D-698384B4C10D}"/>
              </a:ext>
            </a:extLst>
          </p:cNvPr>
          <p:cNvSpPr/>
          <p:nvPr/>
        </p:nvSpPr>
        <p:spPr>
          <a:xfrm>
            <a:off x="22204" y="0"/>
            <a:ext cx="12192000" cy="6858000"/>
          </a:xfrm>
          <a:prstGeom prst="rect">
            <a:avLst/>
          </a:prstGeom>
          <a:solidFill>
            <a:srgbClr val="343B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1FFFC6B1-DAAF-4019-BF54-8BDA28D7F8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811"/>
          <a:stretch/>
        </p:blipFill>
        <p:spPr>
          <a:xfrm>
            <a:off x="0" y="0"/>
            <a:ext cx="12192000" cy="15012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5D65547D-BF6F-4C88-BACA-085F92C55E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18"/>
          <a:stretch/>
        </p:blipFill>
        <p:spPr>
          <a:xfrm>
            <a:off x="0" y="6605516"/>
            <a:ext cx="12192000" cy="25248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521FD58A-7ABD-486A-92E1-E815E3B5C69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39" t="9629" r="-20375" b="41435"/>
          <a:stretch/>
        </p:blipFill>
        <p:spPr>
          <a:xfrm rot="20469394">
            <a:off x="10768824" y="1622824"/>
            <a:ext cx="1542330" cy="106849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C2E5D8B-BE4A-485E-97F7-AA55CA1645A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4" r="50692" b="66818"/>
          <a:stretch/>
        </p:blipFill>
        <p:spPr>
          <a:xfrm>
            <a:off x="879371" y="-165227"/>
            <a:ext cx="1856736" cy="213007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61C252A-E67F-4223-8E68-F2A07B9EBF6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" r="78521" b="60371"/>
          <a:stretch/>
        </p:blipFill>
        <p:spPr>
          <a:xfrm>
            <a:off x="-27012" y="454140"/>
            <a:ext cx="1106141" cy="457780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0AA028FE-AA83-4D59-A0F5-E3B26163F37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40" r="65851" b="1"/>
          <a:stretch/>
        </p:blipFill>
        <p:spPr>
          <a:xfrm>
            <a:off x="-345068" y="5031944"/>
            <a:ext cx="2341942" cy="2130071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571D29ED-B5CC-434D-AFD9-1B39B9B4007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40" r="65851" b="1"/>
          <a:stretch/>
        </p:blipFill>
        <p:spPr>
          <a:xfrm>
            <a:off x="1487081" y="5606968"/>
            <a:ext cx="1709722" cy="155504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3C2BDF26-0185-4315-A38D-53EC402794F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39" t="9629" r="-20375" b="41435"/>
          <a:stretch/>
        </p:blipFill>
        <p:spPr>
          <a:xfrm rot="612121">
            <a:off x="11067987" y="475714"/>
            <a:ext cx="1542330" cy="1068491"/>
          </a:xfrm>
          <a:prstGeom prst="rect">
            <a:avLst/>
          </a:prstGeom>
        </p:spPr>
      </p:pic>
      <p:pic>
        <p:nvPicPr>
          <p:cNvPr id="13" name="图片 2">
            <a:extLst>
              <a:ext uri="{FF2B5EF4-FFF2-40B4-BE49-F238E27FC236}">
                <a16:creationId xmlns:a16="http://schemas.microsoft.com/office/drawing/2014/main" id="{E0FC63CE-18C6-5245-8A88-CCD98D2CE0B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79725" y="2919485"/>
            <a:ext cx="3812274" cy="38122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4A00E0A-2ABB-F743-B4C9-227FBE189A3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0556" b="65556" l="36632" r="66910">
                        <a14:foregroundMark x1="42361" y1="46444" x2="37153" y2="49167"/>
                        <a14:foregroundMark x1="42639" y1="48556" x2="46146" y2="52889"/>
                        <a14:foregroundMark x1="46146" y1="52889" x2="46910" y2="53333"/>
                        <a14:foregroundMark x1="36632" y1="53722" x2="36771" y2="57056"/>
                        <a14:foregroundMark x1="41319" y1="47056" x2="41701" y2="49556"/>
                        <a14:foregroundMark x1="37153" y1="63944" x2="58229" y2="65611"/>
                        <a14:foregroundMark x1="58229" y1="65611" x2="58125" y2="65222"/>
                        <a14:foregroundMark x1="49931" y1="30000" x2="45556" y2="30000"/>
                        <a14:foregroundMark x1="45556" y1="30000" x2="41458" y2="32389"/>
                        <a14:foregroundMark x1="41458" y1="32389" x2="45243" y2="36222"/>
                        <a14:foregroundMark x1="45243" y1="36222" x2="50521" y2="36444"/>
                        <a14:foregroundMark x1="50521" y1="36444" x2="55278" y2="36222"/>
                        <a14:foregroundMark x1="55278" y1="36222" x2="57882" y2="30556"/>
                        <a14:foregroundMark x1="57882" y1="30556" x2="49792" y2="30833"/>
                        <a14:foregroundMark x1="46910" y1="33333" x2="53819" y2="33111"/>
                        <a14:foregroundMark x1="56667" y1="33944" x2="57604" y2="36444"/>
                        <a14:foregroundMark x1="46389" y1="35833" x2="47049" y2="34778"/>
                        <a14:foregroundMark x1="46528" y1="38333" x2="48090" y2="36222"/>
                        <a14:foregroundMark x1="41458" y1="42056" x2="43924" y2="39556"/>
                        <a14:foregroundMark x1="43403" y1="38333" x2="43924" y2="41222"/>
                        <a14:foregroundMark x1="42222" y1="39778" x2="41319" y2="41667"/>
                      </a14:backgroundRemoval>
                    </a14:imgEffect>
                  </a14:imgLayer>
                </a14:imgProps>
              </a:ext>
            </a:extLst>
          </a:blip>
          <a:srcRect l="33834" t="27556" r="29390" b="30209"/>
          <a:stretch/>
        </p:blipFill>
        <p:spPr>
          <a:xfrm>
            <a:off x="1423273" y="1751444"/>
            <a:ext cx="7446285" cy="534473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983CB62-B855-4048-A9AB-01B23E7B025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0556" b="65556" l="36632" r="67917">
                        <a14:foregroundMark x1="63194" y1="51889" x2="67917" y2="54333"/>
                        <a14:foregroundMark x1="61076" y1="53167" x2="63576" y2="54833"/>
                        <a14:foregroundMark x1="63576" y1="54833" x2="64722" y2="59222"/>
                        <a14:foregroundMark x1="64722" y1="59222" x2="64211" y2="62121"/>
                        <a14:foregroundMark x1="64040" y1="61312" x2="64132" y2="58833"/>
                        <a14:foregroundMark x1="65153" y1="61707" x2="66007" y2="64111"/>
                        <a14:foregroundMark x1="64132" y1="58833" x2="64983" y2="61228"/>
                        <a14:foregroundMark x1="62951" y1="65389" x2="63681" y2="65389"/>
                        <a14:foregroundMark x1="60521" y1="52278" x2="60590" y2="53444"/>
                        <a14:foregroundMark x1="61181" y1="44389" x2="57986" y2="44667"/>
                        <a14:foregroundMark x1="57986" y1="44667" x2="59757" y2="48000"/>
                        <a14:foregroundMark x1="60407" y1="47770" x2="65243" y2="46056"/>
                        <a14:foregroundMark x1="65243" y1="46056" x2="62257" y2="43556"/>
                        <a14:foregroundMark x1="62257" y1="43556" x2="60833" y2="44278"/>
                        <a14:foregroundMark x1="60382" y1="56778" x2="62118" y2="58167"/>
                        <a14:foregroundMark x1="59792" y1="47889" x2="60590" y2="48889"/>
                        <a14:backgroundMark x1="65590" y1="59444" x2="65660" y2="61667"/>
                        <a14:backgroundMark x1="64132" y1="62833" x2="64861" y2="64889"/>
                        <a14:backgroundMark x1="64132" y1="61667" x2="64375" y2="62833"/>
                        <a14:backgroundMark x1="64132" y1="62167" x2="64063" y2="62056"/>
                        <a14:backgroundMark x1="63993" y1="61500" x2="64236" y2="63222"/>
                        <a14:backgroundMark x1="64236" y1="62167" x2="64132" y2="61778"/>
                        <a14:backgroundMark x1="44549" y1="32389" x2="55729" y2="35222"/>
                        <a14:backgroundMark x1="41597" y1="43611" x2="39583" y2="57167"/>
                        <a14:backgroundMark x1="39583" y1="57167" x2="41944" y2="62111"/>
                        <a14:backgroundMark x1="41944" y1="62111" x2="46424" y2="62833"/>
                        <a14:backgroundMark x1="46424" y1="62833" x2="57847" y2="60444"/>
                        <a14:backgroundMark x1="57917" y1="64556" x2="41354" y2="65833"/>
                        <a14:backgroundMark x1="38854" y1="47833" x2="39167" y2="63667"/>
                        <a14:backgroundMark x1="42639" y1="43611" x2="43958" y2="49222"/>
                        <a14:backgroundMark x1="43958" y1="49222" x2="46528" y2="54500"/>
                        <a14:backgroundMark x1="46528" y1="54500" x2="47951" y2="55833"/>
                        <a14:backgroundMark x1="40208" y1="64278" x2="48854" y2="64444"/>
                        <a14:backgroundMark x1="48854" y1="64444" x2="57014" y2="63889"/>
                        <a14:backgroundMark x1="57014" y1="63889" x2="57500" y2="66333"/>
                        <a14:backgroundMark x1="43611" y1="39222" x2="41111" y2="49222"/>
                        <a14:backgroundMark x1="41111" y1="49222" x2="41111" y2="49222"/>
                        <a14:backgroundMark x1="37257" y1="47167" x2="41111" y2="46611"/>
                        <a14:backgroundMark x1="41111" y1="46611" x2="37986" y2="48222"/>
                        <a14:backgroundMark x1="37986" y1="48222" x2="36771" y2="52778"/>
                        <a14:backgroundMark x1="36771" y1="52778" x2="36840" y2="55833"/>
                        <a14:backgroundMark x1="40208" y1="40500" x2="45521" y2="41389"/>
                        <a14:backgroundMark x1="41597" y1="40000" x2="44306" y2="39667"/>
                        <a14:backgroundMark x1="44306" y1="39667" x2="41597" y2="41667"/>
                        <a14:backgroundMark x1="41597" y1="41667" x2="44549" y2="41167"/>
                        <a14:backgroundMark x1="44549" y1="41167" x2="41354" y2="40556"/>
                        <a14:backgroundMark x1="41354" y1="40556" x2="43021" y2="37111"/>
                        <a14:backgroundMark x1="43021" y1="37111" x2="44479" y2="41667"/>
                        <a14:backgroundMark x1="44479" y1="41667" x2="43438" y2="42667"/>
                        <a14:backgroundMark x1="45868" y1="52833" x2="46979" y2="53778"/>
                        <a14:backgroundMark x1="43368" y1="48222" x2="40486" y2="53333"/>
                        <a14:backgroundMark x1="40486" y1="53333" x2="37743" y2="54667"/>
                        <a14:backgroundMark x1="37743" y1="54667" x2="38299" y2="64444"/>
                        <a14:backgroundMark x1="38299" y1="64444" x2="38299" y2="64444"/>
                        <a14:backgroundMark x1="36840" y1="64278" x2="41111" y2="64667"/>
                        <a14:backgroundMark x1="36667" y1="56056" x2="36910" y2="58000"/>
                        <a14:backgroundMark x1="57986" y1="65444" x2="58542" y2="65611"/>
                        <a14:backgroundMark x1="47535" y1="35333" x2="50521" y2="35500"/>
                        <a14:backgroundMark x1="50521" y1="35500" x2="53299" y2="35389"/>
                        <a14:backgroundMark x1="53299" y1="35389" x2="55972" y2="34111"/>
                        <a14:backgroundMark x1="55972" y1="34111" x2="54375" y2="28889"/>
                        <a14:backgroundMark x1="54375" y1="28889" x2="42778" y2="29944"/>
                        <a14:backgroundMark x1="42778" y1="29944" x2="41146" y2="33444"/>
                        <a14:backgroundMark x1="41146" y1="33444" x2="43993" y2="35667"/>
                        <a14:backgroundMark x1="43993" y1="35667" x2="54896" y2="37333"/>
                        <a14:backgroundMark x1="54896" y1="37333" x2="57847" y2="35222"/>
                        <a14:backgroundMark x1="57847" y1="35222" x2="57917" y2="30722"/>
                        <a14:backgroundMark x1="51319" y1="30444" x2="59618" y2="30611"/>
                        <a14:backgroundMark x1="50903" y1="32667" x2="57604" y2="33944"/>
                        <a14:backgroundMark x1="50104" y1="30444" x2="52674" y2="31500"/>
                        <a14:backgroundMark x1="43368" y1="32778" x2="43194" y2="32389"/>
                        <a14:backgroundMark x1="42153" y1="31500" x2="44965" y2="34722"/>
                        <a14:backgroundMark x1="41736" y1="32778" x2="44201" y2="34833"/>
                        <a14:backgroundMark x1="44201" y1="34833" x2="44340" y2="35111"/>
                        <a14:backgroundMark x1="42639" y1="31611" x2="44896" y2="31222"/>
                        <a14:backgroundMark x1="46250" y1="34556" x2="47951" y2="35222"/>
                        <a14:backgroundMark x1="46806" y1="38056" x2="47535" y2="37556"/>
                        <a14:backgroundMark x1="53090" y1="36778" x2="55174" y2="37000"/>
                        <a14:backgroundMark x1="56806" y1="31889" x2="56632" y2="33167"/>
                        <a14:backgroundMark x1="56563" y1="34167" x2="56806" y2="33667"/>
                        <a14:backgroundMark x1="55590" y1="34833" x2="58576" y2="33944"/>
                        <a14:backgroundMark x1="58576" y1="33944" x2="55556" y2="35556"/>
                        <a14:backgroundMark x1="55556" y1="35556" x2="57014" y2="35222"/>
                        <a14:backgroundMark x1="57014" y1="35222" x2="57743" y2="37167"/>
                      </a14:backgroundRemoval>
                    </a14:imgEffect>
                  </a14:imgLayer>
                </a14:imgProps>
              </a:ext>
            </a:extLst>
          </a:blip>
          <a:srcRect l="33834" t="27556" r="29390" b="30209"/>
          <a:stretch/>
        </p:blipFill>
        <p:spPr>
          <a:xfrm>
            <a:off x="1580292" y="1727551"/>
            <a:ext cx="6533486" cy="46895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BCA29C-F153-6548-AFB9-AC45960B69A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134446" y="282784"/>
            <a:ext cx="8826500" cy="154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372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56B6A873-FBD4-42E1-999D-698384B4C10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43B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1FFFC6B1-DAAF-4019-BF54-8BDA28D7F8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811"/>
          <a:stretch/>
        </p:blipFill>
        <p:spPr>
          <a:xfrm>
            <a:off x="0" y="0"/>
            <a:ext cx="12192000" cy="15012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5D65547D-BF6F-4C88-BACA-085F92C55E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18"/>
          <a:stretch/>
        </p:blipFill>
        <p:spPr>
          <a:xfrm>
            <a:off x="0" y="6605516"/>
            <a:ext cx="12192000" cy="25248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521FD58A-7ABD-486A-92E1-E815E3B5C69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39" t="9629" r="-20375" b="41435"/>
          <a:stretch/>
        </p:blipFill>
        <p:spPr>
          <a:xfrm rot="20469394">
            <a:off x="10802944" y="4318037"/>
            <a:ext cx="1542330" cy="106849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C2E5D8B-BE4A-485E-97F7-AA55CA1645A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4" r="50692" b="66818"/>
          <a:stretch/>
        </p:blipFill>
        <p:spPr>
          <a:xfrm>
            <a:off x="879371" y="-165227"/>
            <a:ext cx="1856736" cy="213007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61C252A-E67F-4223-8E68-F2A07B9EBF6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" r="78521" b="60371"/>
          <a:stretch/>
        </p:blipFill>
        <p:spPr>
          <a:xfrm>
            <a:off x="-27012" y="454139"/>
            <a:ext cx="1106141" cy="4439017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571D29ED-B5CC-434D-AFD9-1B39B9B4007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40" r="65851" b="1"/>
          <a:stretch/>
        </p:blipFill>
        <p:spPr>
          <a:xfrm>
            <a:off x="1487081" y="5606968"/>
            <a:ext cx="1709722" cy="155504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3C2BDF26-0185-4315-A38D-53EC402794F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39" t="9629" r="-20375" b="41435"/>
          <a:stretch/>
        </p:blipFill>
        <p:spPr>
          <a:xfrm rot="612121">
            <a:off x="10787351" y="5515804"/>
            <a:ext cx="1542330" cy="1068491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0AA028FE-AA83-4D59-A0F5-E3B26163F37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40" r="65851" b="1"/>
          <a:stretch/>
        </p:blipFill>
        <p:spPr>
          <a:xfrm>
            <a:off x="-345068" y="5031944"/>
            <a:ext cx="2341942" cy="2130071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4CF5C32-681C-9A42-8C8E-E373EE757A86}"/>
              </a:ext>
            </a:extLst>
          </p:cNvPr>
          <p:cNvSpPr/>
          <p:nvPr/>
        </p:nvSpPr>
        <p:spPr>
          <a:xfrm>
            <a:off x="5443538" y="671968"/>
            <a:ext cx="6429375" cy="1758352"/>
          </a:xfrm>
          <a:prstGeom prst="roundRect">
            <a:avLst>
              <a:gd name="adj" fmla="val 22020"/>
            </a:avLst>
          </a:prstGeom>
          <a:ln w="38100">
            <a:solidFill>
              <a:srgbClr val="F894BC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276A69-92A1-AA49-9229-7F82E226C19F}"/>
              </a:ext>
            </a:extLst>
          </p:cNvPr>
          <p:cNvSpPr txBox="1"/>
          <p:nvPr/>
        </p:nvSpPr>
        <p:spPr>
          <a:xfrm>
            <a:off x="7073552" y="739302"/>
            <a:ext cx="4702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VN" sz="2800" b="1" dirty="0">
                <a:latin typeface="UTM Avo" panose="02040603050506090204" pitchFamily="18" charset="0"/>
              </a:rPr>
              <a:t>7 chia 2 được 3, viết 3.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1E9A2FF-19DA-7248-A2F7-DA53247DD6BF}"/>
              </a:ext>
            </a:extLst>
          </p:cNvPr>
          <p:cNvSpPr txBox="1"/>
          <p:nvPr/>
        </p:nvSpPr>
        <p:spPr>
          <a:xfrm>
            <a:off x="7197249" y="1369367"/>
            <a:ext cx="47026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b="1" dirty="0">
                <a:latin typeface="UTM Avo" panose="02040603050506090204" pitchFamily="18" charset="0"/>
              </a:rPr>
              <a:t> 3 nhân 2 bằng 6; 7 trừ 6</a:t>
            </a:r>
          </a:p>
          <a:p>
            <a:r>
              <a:rPr lang="en-VN" sz="2800" b="1" dirty="0">
                <a:latin typeface="UTM Avo" panose="02040603050506090204" pitchFamily="18" charset="0"/>
              </a:rPr>
              <a:t>bằng 1.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F20C44-D3E6-E24B-904A-338BA2E51600}"/>
              </a:ext>
            </a:extLst>
          </p:cNvPr>
          <p:cNvSpPr txBox="1"/>
          <p:nvPr/>
        </p:nvSpPr>
        <p:spPr>
          <a:xfrm>
            <a:off x="7032030" y="2710916"/>
            <a:ext cx="48551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VN" sz="2800" b="1" dirty="0">
                <a:solidFill>
                  <a:schemeClr val="bg1"/>
                </a:solidFill>
                <a:latin typeface="UTM Avo" panose="02040603050506090204" pitchFamily="18" charset="0"/>
              </a:rPr>
              <a:t>Ta nói: 7 : 2 là phép chia có dư, 3 là thương và 1 là số dư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26A22AD-D19D-9546-AF5B-3DE9C0D9940B}"/>
              </a:ext>
            </a:extLst>
          </p:cNvPr>
          <p:cNvSpPr txBox="1"/>
          <p:nvPr/>
        </p:nvSpPr>
        <p:spPr>
          <a:xfrm>
            <a:off x="7274468" y="4219409"/>
            <a:ext cx="4702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b="1" dirty="0">
                <a:solidFill>
                  <a:schemeClr val="bg1"/>
                </a:solidFill>
                <a:latin typeface="UTM Avo" panose="02040603050506090204" pitchFamily="18" charset="0"/>
              </a:rPr>
              <a:t> Ta viết : 7 : 2 = 3 (dư 1)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7B4C725-2DF7-6442-B246-0D2EF0BD1C4C}"/>
              </a:ext>
            </a:extLst>
          </p:cNvPr>
          <p:cNvSpPr txBox="1"/>
          <p:nvPr/>
        </p:nvSpPr>
        <p:spPr>
          <a:xfrm>
            <a:off x="7374934" y="4960664"/>
            <a:ext cx="45017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2800" b="1" dirty="0">
                <a:solidFill>
                  <a:schemeClr val="bg1"/>
                </a:solidFill>
                <a:latin typeface="UTM Avo" panose="02040603050506090204" pitchFamily="18" charset="0"/>
              </a:rPr>
              <a:t>Đọc là: Bảy chia hai bằng ba, dư một.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0B9F9A-5D26-BB49-AD38-7804383D2B61}"/>
              </a:ext>
            </a:extLst>
          </p:cNvPr>
          <p:cNvSpPr txBox="1"/>
          <p:nvPr/>
        </p:nvSpPr>
        <p:spPr>
          <a:xfrm>
            <a:off x="5753649" y="739302"/>
            <a:ext cx="600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solidFill>
                  <a:srgbClr val="C00000"/>
                </a:solidFill>
                <a:latin typeface="UTM Avo" panose="02040603050506090204" pitchFamily="18" charset="0"/>
              </a:rPr>
              <a:t>7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AFB2BF6-68A0-2841-B0A4-7FD32F21AAFC}"/>
              </a:ext>
            </a:extLst>
          </p:cNvPr>
          <p:cNvGrpSpPr/>
          <p:nvPr/>
        </p:nvGrpSpPr>
        <p:grpSpPr>
          <a:xfrm>
            <a:off x="6194181" y="789216"/>
            <a:ext cx="504611" cy="946612"/>
            <a:chOff x="6194181" y="789216"/>
            <a:chExt cx="504611" cy="946612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1A2211F-B677-5D42-9D8D-B11F022A9042}"/>
                </a:ext>
              </a:extLst>
            </p:cNvPr>
            <p:cNvCxnSpPr>
              <a:cxnSpLocks/>
            </p:cNvCxnSpPr>
            <p:nvPr/>
          </p:nvCxnSpPr>
          <p:spPr>
            <a:xfrm>
              <a:off x="6194181" y="789216"/>
              <a:ext cx="0" cy="946612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33A6152C-3712-3F42-8F85-EAE6D33CC89D}"/>
                </a:ext>
              </a:extLst>
            </p:cNvPr>
            <p:cNvCxnSpPr>
              <a:cxnSpLocks/>
            </p:cNvCxnSpPr>
            <p:nvPr/>
          </p:nvCxnSpPr>
          <p:spPr>
            <a:xfrm>
              <a:off x="6194181" y="1262522"/>
              <a:ext cx="504611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D4270684-A20B-4545-9547-C74E9F8BB787}"/>
              </a:ext>
            </a:extLst>
          </p:cNvPr>
          <p:cNvSpPr txBox="1"/>
          <p:nvPr/>
        </p:nvSpPr>
        <p:spPr>
          <a:xfrm>
            <a:off x="6234513" y="708524"/>
            <a:ext cx="600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solidFill>
                  <a:srgbClr val="C00000"/>
                </a:solidFill>
                <a:latin typeface="UTM Avo" panose="02040603050506090204" pitchFamily="18" charset="0"/>
              </a:rPr>
              <a:t>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CA63C06-1C37-334F-A50C-E66C1B0F4B74}"/>
              </a:ext>
            </a:extLst>
          </p:cNvPr>
          <p:cNvSpPr txBox="1"/>
          <p:nvPr/>
        </p:nvSpPr>
        <p:spPr>
          <a:xfrm>
            <a:off x="6248019" y="1246886"/>
            <a:ext cx="600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solidFill>
                  <a:srgbClr val="C00000"/>
                </a:solidFill>
                <a:latin typeface="UTM Avo" panose="02040603050506090204" pitchFamily="18" charset="0"/>
              </a:rPr>
              <a:t>3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8947FBA-D154-754D-94A3-B34734AF58DF}"/>
              </a:ext>
            </a:extLst>
          </p:cNvPr>
          <p:cNvSpPr txBox="1"/>
          <p:nvPr/>
        </p:nvSpPr>
        <p:spPr>
          <a:xfrm>
            <a:off x="5761942" y="1262841"/>
            <a:ext cx="600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solidFill>
                  <a:srgbClr val="C00000"/>
                </a:solidFill>
                <a:latin typeface="UTM Avo" panose="02040603050506090204" pitchFamily="18" charset="0"/>
              </a:rPr>
              <a:t>6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C46FC86-2770-4943-9F31-18B2B4FB3AFD}"/>
              </a:ext>
            </a:extLst>
          </p:cNvPr>
          <p:cNvCxnSpPr>
            <a:cxnSpLocks/>
          </p:cNvCxnSpPr>
          <p:nvPr/>
        </p:nvCxnSpPr>
        <p:spPr>
          <a:xfrm flipV="1">
            <a:off x="5685444" y="1893444"/>
            <a:ext cx="618794" cy="1110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2DADEF85-A3A7-F94D-B06D-AF90E1CE130F}"/>
              </a:ext>
            </a:extLst>
          </p:cNvPr>
          <p:cNvSpPr txBox="1"/>
          <p:nvPr/>
        </p:nvSpPr>
        <p:spPr>
          <a:xfrm>
            <a:off x="5761942" y="1910019"/>
            <a:ext cx="600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solidFill>
                  <a:srgbClr val="C00000"/>
                </a:solidFill>
                <a:latin typeface="UTM Avo" panose="02040603050506090204" pitchFamily="18" charset="0"/>
              </a:rPr>
              <a:t>1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46919828-BDA1-ED4B-8DB7-2F0566B1F925}"/>
              </a:ext>
            </a:extLst>
          </p:cNvPr>
          <p:cNvSpPr/>
          <p:nvPr/>
        </p:nvSpPr>
        <p:spPr>
          <a:xfrm>
            <a:off x="245827" y="5723847"/>
            <a:ext cx="6429375" cy="888366"/>
          </a:xfrm>
          <a:prstGeom prst="roundRect">
            <a:avLst>
              <a:gd name="adj" fmla="val 22020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2800" b="1" dirty="0" err="1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Như</a:t>
            </a:r>
            <a:r>
              <a:rPr lang="nl-NL" sz="2800" b="1" dirty="0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 </a:t>
            </a:r>
            <a:r>
              <a:rPr lang="nl-NL" sz="2800" b="1" dirty="0" err="1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vậy</a:t>
            </a:r>
            <a:r>
              <a:rPr lang="nl-NL" sz="2800" b="1" dirty="0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 </a:t>
            </a:r>
            <a:r>
              <a:rPr lang="nl-NL" sz="2800" b="1" dirty="0" err="1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người</a:t>
            </a:r>
            <a:r>
              <a:rPr lang="nl-NL" sz="2800" b="1" dirty="0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 ta </a:t>
            </a:r>
            <a:r>
              <a:rPr lang="nl-NL" sz="2800" b="1" dirty="0" err="1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gọi</a:t>
            </a:r>
            <a:r>
              <a:rPr lang="nl-NL" sz="2800" b="1" dirty="0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, 7 : 2 = 3 (</a:t>
            </a:r>
            <a:r>
              <a:rPr lang="nl-NL" sz="2800" b="1" dirty="0" err="1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dư</a:t>
            </a:r>
            <a:r>
              <a:rPr lang="nl-NL" sz="2800" b="1" dirty="0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 1) </a:t>
            </a:r>
            <a:r>
              <a:rPr lang="nl-NL" sz="2800" b="1" dirty="0" err="1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là</a:t>
            </a:r>
            <a:r>
              <a:rPr lang="nl-NL" sz="2800" b="1" dirty="0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 </a:t>
            </a:r>
            <a:r>
              <a:rPr lang="nl-NL" sz="2800" b="1" dirty="0" err="1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phép</a:t>
            </a:r>
            <a:r>
              <a:rPr lang="nl-NL" sz="2800" b="1" dirty="0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 có </a:t>
            </a:r>
            <a:r>
              <a:rPr lang="nl-NL" sz="2800" b="1" dirty="0" err="1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dư</a:t>
            </a:r>
            <a:r>
              <a:rPr lang="nl-NL" sz="2800" b="1" dirty="0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.</a:t>
            </a:r>
            <a:r>
              <a:rPr lang="en-VN" sz="2800" b="1" dirty="0">
                <a:effectLst/>
                <a:latin typeface="UTM Avo" panose="02040603050506090204" pitchFamily="18" charset="0"/>
              </a:rPr>
              <a:t> </a:t>
            </a:r>
            <a:endParaRPr lang="en-VN" sz="2800" b="1" dirty="0">
              <a:solidFill>
                <a:schemeClr val="bg1"/>
              </a:solidFill>
              <a:latin typeface="UTM Avo" panose="02040603050506090204" pitchFamily="18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F448D4B1-A83F-B143-88CE-FF9383EE248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0556" b="65556" l="36632" r="67917">
                        <a14:foregroundMark x1="42361" y1="46444" x2="37153" y2="49167"/>
                        <a14:foregroundMark x1="42639" y1="48556" x2="46146" y2="52889"/>
                        <a14:foregroundMark x1="46146" y1="52889" x2="46910" y2="53333"/>
                        <a14:foregroundMark x1="36632" y1="53722" x2="36771" y2="57056"/>
                        <a14:foregroundMark x1="41319" y1="47056" x2="41701" y2="49556"/>
                        <a14:foregroundMark x1="37153" y1="63944" x2="58229" y2="65611"/>
                        <a14:foregroundMark x1="58229" y1="65611" x2="58125" y2="65222"/>
                        <a14:foregroundMark x1="49931" y1="30000" x2="45556" y2="30000"/>
                        <a14:foregroundMark x1="45556" y1="30000" x2="41458" y2="32389"/>
                        <a14:foregroundMark x1="41458" y1="32389" x2="45243" y2="36222"/>
                        <a14:foregroundMark x1="45243" y1="36222" x2="50521" y2="36444"/>
                        <a14:foregroundMark x1="50521" y1="36444" x2="55278" y2="36222"/>
                        <a14:foregroundMark x1="55278" y1="36222" x2="57882" y2="30556"/>
                        <a14:foregroundMark x1="57882" y1="30556" x2="49792" y2="30833"/>
                        <a14:foregroundMark x1="46910" y1="33333" x2="53819" y2="33111"/>
                        <a14:foregroundMark x1="56667" y1="33944" x2="57604" y2="36444"/>
                        <a14:foregroundMark x1="46389" y1="35833" x2="47049" y2="34778"/>
                        <a14:foregroundMark x1="46528" y1="38333" x2="48090" y2="36222"/>
                        <a14:foregroundMark x1="41458" y1="42056" x2="43924" y2="39556"/>
                        <a14:foregroundMark x1="43403" y1="38333" x2="43924" y2="41222"/>
                        <a14:foregroundMark x1="42222" y1="39778" x2="41319" y2="41667"/>
                        <a14:foregroundMark x1="63194" y1="51889" x2="67917" y2="54333"/>
                        <a14:foregroundMark x1="61076" y1="53167" x2="63576" y2="54833"/>
                        <a14:foregroundMark x1="63576" y1="54833" x2="64722" y2="59222"/>
                        <a14:foregroundMark x1="64722" y1="59222" x2="64211" y2="62121"/>
                        <a14:foregroundMark x1="64040" y1="61312" x2="64132" y2="58833"/>
                        <a14:foregroundMark x1="65153" y1="61707" x2="66007" y2="64111"/>
                        <a14:foregroundMark x1="64132" y1="58833" x2="64983" y2="61228"/>
                        <a14:foregroundMark x1="62951" y1="65389" x2="63681" y2="65389"/>
                        <a14:foregroundMark x1="60521" y1="52278" x2="60590" y2="53444"/>
                        <a14:foregroundMark x1="61181" y1="44389" x2="57986" y2="44667"/>
                        <a14:foregroundMark x1="57986" y1="44667" x2="59757" y2="48000"/>
                        <a14:foregroundMark x1="60407" y1="47770" x2="65243" y2="46056"/>
                        <a14:foregroundMark x1="65243" y1="46056" x2="62257" y2="43556"/>
                        <a14:foregroundMark x1="62257" y1="43556" x2="60833" y2="44278"/>
                        <a14:foregroundMark x1="60382" y1="56778" x2="62118" y2="58167"/>
                        <a14:foregroundMark x1="59792" y1="47889" x2="60590" y2="48889"/>
                        <a14:backgroundMark x1="65590" y1="59444" x2="65660" y2="61667"/>
                        <a14:backgroundMark x1="64132" y1="62833" x2="64861" y2="64889"/>
                        <a14:backgroundMark x1="64132" y1="61667" x2="64375" y2="62833"/>
                        <a14:backgroundMark x1="64132" y1="62167" x2="64063" y2="62056"/>
                        <a14:backgroundMark x1="63993" y1="61500" x2="64236" y2="63222"/>
                        <a14:backgroundMark x1="64236" y1="62167" x2="64132" y2="61778"/>
                      </a14:backgroundRemoval>
                    </a14:imgEffect>
                  </a14:imgLayer>
                </a14:imgProps>
              </a:ext>
            </a:extLst>
          </a:blip>
          <a:srcRect l="33834" t="27556" r="29390" b="30209"/>
          <a:stretch/>
        </p:blipFill>
        <p:spPr>
          <a:xfrm>
            <a:off x="-285468" y="872449"/>
            <a:ext cx="6533486" cy="4689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673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  <p:bldP spid="16" grpId="0"/>
      <p:bldP spid="17" grpId="0"/>
      <p:bldP spid="18" grpId="0"/>
      <p:bldP spid="30" grpId="0"/>
      <p:bldP spid="32" grpId="0"/>
      <p:bldP spid="34" grpId="0"/>
      <p:bldP spid="3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56B6A873-FBD4-42E1-999D-698384B4C10D}"/>
              </a:ext>
            </a:extLst>
          </p:cNvPr>
          <p:cNvSpPr/>
          <p:nvPr/>
        </p:nvSpPr>
        <p:spPr>
          <a:xfrm>
            <a:off x="0" y="122246"/>
            <a:ext cx="12192000" cy="6858000"/>
          </a:xfrm>
          <a:prstGeom prst="rect">
            <a:avLst/>
          </a:prstGeom>
          <a:solidFill>
            <a:srgbClr val="343B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1FFFC6B1-DAAF-4019-BF54-8BDA28D7F8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811"/>
          <a:stretch/>
        </p:blipFill>
        <p:spPr>
          <a:xfrm>
            <a:off x="0" y="0"/>
            <a:ext cx="12192000" cy="15012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5D65547D-BF6F-4C88-BACA-085F92C55E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18"/>
          <a:stretch/>
        </p:blipFill>
        <p:spPr>
          <a:xfrm>
            <a:off x="0" y="6605516"/>
            <a:ext cx="12192000" cy="25248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521FD58A-7ABD-486A-92E1-E815E3B5C69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39" t="9629" r="-20375" b="41435"/>
          <a:stretch/>
        </p:blipFill>
        <p:spPr>
          <a:xfrm rot="20469394">
            <a:off x="10802944" y="4318037"/>
            <a:ext cx="1542330" cy="106849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C2E5D8B-BE4A-485E-97F7-AA55CA1645A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4" r="50692" b="66818"/>
          <a:stretch/>
        </p:blipFill>
        <p:spPr>
          <a:xfrm>
            <a:off x="4278554" y="-279718"/>
            <a:ext cx="1856736" cy="213007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61C252A-E67F-4223-8E68-F2A07B9EBF6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" r="78521" b="60371"/>
          <a:stretch/>
        </p:blipFill>
        <p:spPr>
          <a:xfrm>
            <a:off x="15748" y="1148672"/>
            <a:ext cx="1106141" cy="4439017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571D29ED-B5CC-434D-AFD9-1B39B9B4007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40" r="65851" b="1"/>
          <a:stretch/>
        </p:blipFill>
        <p:spPr>
          <a:xfrm>
            <a:off x="1487081" y="5606968"/>
            <a:ext cx="1709722" cy="155504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3C2BDF26-0185-4315-A38D-53EC402794F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39" t="9629" r="-20375" b="41435"/>
          <a:stretch/>
        </p:blipFill>
        <p:spPr>
          <a:xfrm rot="612121">
            <a:off x="10787351" y="5515804"/>
            <a:ext cx="1542330" cy="1068491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4CF5C32-681C-9A42-8C8E-E373EE757A86}"/>
              </a:ext>
            </a:extLst>
          </p:cNvPr>
          <p:cNvSpPr/>
          <p:nvPr/>
        </p:nvSpPr>
        <p:spPr>
          <a:xfrm>
            <a:off x="5443538" y="671968"/>
            <a:ext cx="6429375" cy="1758352"/>
          </a:xfrm>
          <a:prstGeom prst="roundRect">
            <a:avLst>
              <a:gd name="adj" fmla="val 22020"/>
            </a:avLst>
          </a:prstGeom>
          <a:ln w="38100">
            <a:solidFill>
              <a:srgbClr val="F894BC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276A69-92A1-AA49-9229-7F82E226C19F}"/>
              </a:ext>
            </a:extLst>
          </p:cNvPr>
          <p:cNvSpPr txBox="1"/>
          <p:nvPr/>
        </p:nvSpPr>
        <p:spPr>
          <a:xfrm>
            <a:off x="7073552" y="739302"/>
            <a:ext cx="4702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VN" sz="2800" b="1" dirty="0">
                <a:latin typeface="UTM Avo" panose="02040603050506090204" pitchFamily="18" charset="0"/>
              </a:rPr>
              <a:t>7 chia 2 được 3, viết 3.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1E9A2FF-19DA-7248-A2F7-DA53247DD6BF}"/>
              </a:ext>
            </a:extLst>
          </p:cNvPr>
          <p:cNvSpPr txBox="1"/>
          <p:nvPr/>
        </p:nvSpPr>
        <p:spPr>
          <a:xfrm>
            <a:off x="7197249" y="1369367"/>
            <a:ext cx="47026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b="1" dirty="0">
                <a:latin typeface="UTM Avo" panose="02040603050506090204" pitchFamily="18" charset="0"/>
              </a:rPr>
              <a:t> 3 nhân 2 bằng 6; 7 trừ 6</a:t>
            </a:r>
          </a:p>
          <a:p>
            <a:r>
              <a:rPr lang="en-VN" sz="2800" b="1" dirty="0">
                <a:latin typeface="UTM Avo" panose="02040603050506090204" pitchFamily="18" charset="0"/>
              </a:rPr>
              <a:t>bằng 1.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F20C44-D3E6-E24B-904A-338BA2E51600}"/>
              </a:ext>
            </a:extLst>
          </p:cNvPr>
          <p:cNvSpPr txBox="1"/>
          <p:nvPr/>
        </p:nvSpPr>
        <p:spPr>
          <a:xfrm>
            <a:off x="7032030" y="2710916"/>
            <a:ext cx="48551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VN" sz="2800" b="1" dirty="0">
                <a:solidFill>
                  <a:schemeClr val="bg1"/>
                </a:solidFill>
                <a:latin typeface="UTM Avo" panose="02040603050506090204" pitchFamily="18" charset="0"/>
              </a:rPr>
              <a:t>Ta nói: 7 : 2 là phép chia có dư, 3 là thương và 1 là số dư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26A22AD-D19D-9546-AF5B-3DE9C0D9940B}"/>
              </a:ext>
            </a:extLst>
          </p:cNvPr>
          <p:cNvSpPr txBox="1"/>
          <p:nvPr/>
        </p:nvSpPr>
        <p:spPr>
          <a:xfrm>
            <a:off x="7274468" y="4219409"/>
            <a:ext cx="4702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b="1" dirty="0">
                <a:solidFill>
                  <a:schemeClr val="bg1"/>
                </a:solidFill>
                <a:latin typeface="UTM Avo" panose="02040603050506090204" pitchFamily="18" charset="0"/>
              </a:rPr>
              <a:t> Ta viết : 7 : 2 = 3 (dư 1)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7B4C725-2DF7-6442-B246-0D2EF0BD1C4C}"/>
              </a:ext>
            </a:extLst>
          </p:cNvPr>
          <p:cNvSpPr txBox="1"/>
          <p:nvPr/>
        </p:nvSpPr>
        <p:spPr>
          <a:xfrm>
            <a:off x="7374934" y="4960664"/>
            <a:ext cx="45017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2800" b="1" dirty="0">
                <a:solidFill>
                  <a:schemeClr val="bg1"/>
                </a:solidFill>
                <a:latin typeface="UTM Avo" panose="02040603050506090204" pitchFamily="18" charset="0"/>
              </a:rPr>
              <a:t>Đọc là: Bảy chia hai bằng ba, dư một.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0B9F9A-5D26-BB49-AD38-7804383D2B61}"/>
              </a:ext>
            </a:extLst>
          </p:cNvPr>
          <p:cNvSpPr txBox="1"/>
          <p:nvPr/>
        </p:nvSpPr>
        <p:spPr>
          <a:xfrm>
            <a:off x="5753649" y="739302"/>
            <a:ext cx="600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solidFill>
                  <a:srgbClr val="C00000"/>
                </a:solidFill>
                <a:latin typeface="UTM Avo" panose="02040603050506090204" pitchFamily="18" charset="0"/>
              </a:rPr>
              <a:t>7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AFB2BF6-68A0-2841-B0A4-7FD32F21AAFC}"/>
              </a:ext>
            </a:extLst>
          </p:cNvPr>
          <p:cNvGrpSpPr/>
          <p:nvPr/>
        </p:nvGrpSpPr>
        <p:grpSpPr>
          <a:xfrm>
            <a:off x="6194181" y="789216"/>
            <a:ext cx="504611" cy="946612"/>
            <a:chOff x="6194181" y="789216"/>
            <a:chExt cx="504611" cy="946612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1A2211F-B677-5D42-9D8D-B11F022A9042}"/>
                </a:ext>
              </a:extLst>
            </p:cNvPr>
            <p:cNvCxnSpPr>
              <a:cxnSpLocks/>
            </p:cNvCxnSpPr>
            <p:nvPr/>
          </p:nvCxnSpPr>
          <p:spPr>
            <a:xfrm>
              <a:off x="6194181" y="789216"/>
              <a:ext cx="0" cy="946612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33A6152C-3712-3F42-8F85-EAE6D33CC89D}"/>
                </a:ext>
              </a:extLst>
            </p:cNvPr>
            <p:cNvCxnSpPr>
              <a:cxnSpLocks/>
            </p:cNvCxnSpPr>
            <p:nvPr/>
          </p:nvCxnSpPr>
          <p:spPr>
            <a:xfrm>
              <a:off x="6194181" y="1262522"/>
              <a:ext cx="504611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D4270684-A20B-4545-9547-C74E9F8BB787}"/>
              </a:ext>
            </a:extLst>
          </p:cNvPr>
          <p:cNvSpPr txBox="1"/>
          <p:nvPr/>
        </p:nvSpPr>
        <p:spPr>
          <a:xfrm>
            <a:off x="6234513" y="708524"/>
            <a:ext cx="600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solidFill>
                  <a:srgbClr val="C00000"/>
                </a:solidFill>
                <a:latin typeface="UTM Avo" panose="02040603050506090204" pitchFamily="18" charset="0"/>
              </a:rPr>
              <a:t>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CA63C06-1C37-334F-A50C-E66C1B0F4B74}"/>
              </a:ext>
            </a:extLst>
          </p:cNvPr>
          <p:cNvSpPr txBox="1"/>
          <p:nvPr/>
        </p:nvSpPr>
        <p:spPr>
          <a:xfrm>
            <a:off x="6248019" y="1246886"/>
            <a:ext cx="600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solidFill>
                  <a:srgbClr val="C00000"/>
                </a:solidFill>
                <a:latin typeface="UTM Avo" panose="02040603050506090204" pitchFamily="18" charset="0"/>
              </a:rPr>
              <a:t>3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8947FBA-D154-754D-94A3-B34734AF58DF}"/>
              </a:ext>
            </a:extLst>
          </p:cNvPr>
          <p:cNvSpPr txBox="1"/>
          <p:nvPr/>
        </p:nvSpPr>
        <p:spPr>
          <a:xfrm>
            <a:off x="5761942" y="1262841"/>
            <a:ext cx="600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solidFill>
                  <a:srgbClr val="C00000"/>
                </a:solidFill>
                <a:latin typeface="UTM Avo" panose="02040603050506090204" pitchFamily="18" charset="0"/>
              </a:rPr>
              <a:t>6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C46FC86-2770-4943-9F31-18B2B4FB3AFD}"/>
              </a:ext>
            </a:extLst>
          </p:cNvPr>
          <p:cNvCxnSpPr>
            <a:cxnSpLocks/>
          </p:cNvCxnSpPr>
          <p:nvPr/>
        </p:nvCxnSpPr>
        <p:spPr>
          <a:xfrm flipV="1">
            <a:off x="5685444" y="1893444"/>
            <a:ext cx="618794" cy="1110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2DADEF85-A3A7-F94D-B06D-AF90E1CE130F}"/>
              </a:ext>
            </a:extLst>
          </p:cNvPr>
          <p:cNvSpPr txBox="1"/>
          <p:nvPr/>
        </p:nvSpPr>
        <p:spPr>
          <a:xfrm>
            <a:off x="5761942" y="1910019"/>
            <a:ext cx="600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solidFill>
                  <a:srgbClr val="C00000"/>
                </a:solidFill>
                <a:latin typeface="UTM Avo" panose="02040603050506090204" pitchFamily="18" charset="0"/>
              </a:rPr>
              <a:t>1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46919828-BDA1-ED4B-8DB7-2F0566B1F925}"/>
              </a:ext>
            </a:extLst>
          </p:cNvPr>
          <p:cNvSpPr/>
          <p:nvPr/>
        </p:nvSpPr>
        <p:spPr>
          <a:xfrm>
            <a:off x="767874" y="5356203"/>
            <a:ext cx="6429375" cy="888366"/>
          </a:xfrm>
          <a:prstGeom prst="roundRect">
            <a:avLst>
              <a:gd name="adj" fmla="val 22020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2800" b="1" dirty="0" err="1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Như</a:t>
            </a:r>
            <a:r>
              <a:rPr lang="nl-NL" sz="2800" b="1" dirty="0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 </a:t>
            </a:r>
            <a:r>
              <a:rPr lang="nl-NL" sz="2800" b="1" dirty="0" err="1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vậy</a:t>
            </a:r>
            <a:r>
              <a:rPr lang="nl-NL" sz="2800" b="1" dirty="0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 </a:t>
            </a:r>
            <a:r>
              <a:rPr lang="nl-NL" sz="2800" b="1" dirty="0" err="1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người</a:t>
            </a:r>
            <a:r>
              <a:rPr lang="nl-NL" sz="2800" b="1" dirty="0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 ta </a:t>
            </a:r>
            <a:r>
              <a:rPr lang="nl-NL" sz="2800" b="1" dirty="0" err="1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gọi</a:t>
            </a:r>
            <a:r>
              <a:rPr lang="nl-NL" sz="2800" b="1" dirty="0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, 7 : 2 = 3 (</a:t>
            </a:r>
            <a:r>
              <a:rPr lang="nl-NL" sz="2800" b="1" dirty="0" err="1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dư</a:t>
            </a:r>
            <a:r>
              <a:rPr lang="nl-NL" sz="2800" b="1" dirty="0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 1) </a:t>
            </a:r>
            <a:r>
              <a:rPr lang="nl-NL" sz="2800" b="1" dirty="0" err="1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là</a:t>
            </a:r>
            <a:r>
              <a:rPr lang="nl-NL" sz="2800" b="1" dirty="0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 </a:t>
            </a:r>
            <a:r>
              <a:rPr lang="nl-NL" sz="2800" b="1" dirty="0" err="1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phép</a:t>
            </a:r>
            <a:r>
              <a:rPr lang="nl-NL" sz="2800" b="1" dirty="0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 có </a:t>
            </a:r>
            <a:r>
              <a:rPr lang="nl-NL" sz="2800" b="1" dirty="0" err="1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dư</a:t>
            </a:r>
            <a:r>
              <a:rPr lang="nl-NL" sz="2800" b="1" dirty="0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.</a:t>
            </a:r>
            <a:r>
              <a:rPr lang="en-VN" sz="2800" b="1" dirty="0">
                <a:effectLst/>
                <a:latin typeface="UTM Avo" panose="02040603050506090204" pitchFamily="18" charset="0"/>
              </a:rPr>
              <a:t> </a:t>
            </a:r>
            <a:endParaRPr lang="en-VN" sz="2800" b="1" dirty="0">
              <a:solidFill>
                <a:schemeClr val="bg1"/>
              </a:solidFill>
              <a:latin typeface="UTM Avo" panose="02040603050506090204" pitchFamily="18" charset="0"/>
            </a:endParaRPr>
          </a:p>
        </p:txBody>
      </p:sp>
      <p:pic>
        <p:nvPicPr>
          <p:cNvPr id="37" name="图片 21">
            <a:extLst>
              <a:ext uri="{FF2B5EF4-FFF2-40B4-BE49-F238E27FC236}">
                <a16:creationId xmlns:a16="http://schemas.microsoft.com/office/drawing/2014/main" id="{A37175CB-55CA-CA4C-AD10-B64CE070ECD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7" y="-96627"/>
            <a:ext cx="2760553" cy="2760553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0AA028FE-AA83-4D59-A0F5-E3B26163F37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40" r="65851" b="1"/>
          <a:stretch/>
        </p:blipFill>
        <p:spPr>
          <a:xfrm>
            <a:off x="-345068" y="5031944"/>
            <a:ext cx="2341942" cy="21300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A4A2F46-1271-9344-9254-9C602EDEE93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82261" y="3076008"/>
            <a:ext cx="4800600" cy="156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291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30389408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418</Words>
  <Application>Microsoft Office PowerPoint</Application>
  <PresentationFormat>Widescreen</PresentationFormat>
  <Paragraphs>78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Cambria</vt:lpstr>
      <vt:lpstr>UTM Avo</vt:lpstr>
      <vt:lpstr>字魂107号-萌趣欢乐体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Thuỷ Nguyễn</dc:creator>
  <cp:lastModifiedBy>Dang Hoang Tung</cp:lastModifiedBy>
  <cp:revision>6</cp:revision>
  <dcterms:created xsi:type="dcterms:W3CDTF">2022-10-16T01:59:56Z</dcterms:created>
  <dcterms:modified xsi:type="dcterms:W3CDTF">2022-11-01T07:54:26Z</dcterms:modified>
</cp:coreProperties>
</file>