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97" r:id="rId2"/>
    <p:sldMasterId id="2147483710" r:id="rId3"/>
    <p:sldMasterId id="2147483723" r:id="rId4"/>
    <p:sldMasterId id="2147483735" r:id="rId5"/>
    <p:sldMasterId id="2147483747" r:id="rId6"/>
  </p:sldMasterIdLst>
  <p:notesMasterIdLst>
    <p:notesMasterId r:id="rId31"/>
  </p:notesMasterIdLst>
  <p:sldIdLst>
    <p:sldId id="299" r:id="rId7"/>
    <p:sldId id="906" r:id="rId8"/>
    <p:sldId id="899" r:id="rId9"/>
    <p:sldId id="259" r:id="rId10"/>
    <p:sldId id="309" r:id="rId11"/>
    <p:sldId id="278" r:id="rId12"/>
    <p:sldId id="926" r:id="rId13"/>
    <p:sldId id="909" r:id="rId14"/>
    <p:sldId id="911" r:id="rId15"/>
    <p:sldId id="910" r:id="rId16"/>
    <p:sldId id="912" r:id="rId17"/>
    <p:sldId id="914" r:id="rId18"/>
    <p:sldId id="925" r:id="rId19"/>
    <p:sldId id="502" r:id="rId20"/>
    <p:sldId id="503" r:id="rId21"/>
    <p:sldId id="504" r:id="rId22"/>
    <p:sldId id="908" r:id="rId23"/>
    <p:sldId id="917" r:id="rId24"/>
    <p:sldId id="923" r:id="rId25"/>
    <p:sldId id="924" r:id="rId26"/>
    <p:sldId id="927" r:id="rId27"/>
    <p:sldId id="922" r:id="rId28"/>
    <p:sldId id="877" r:id="rId29"/>
    <p:sldId id="92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84942" autoAdjust="0"/>
  </p:normalViewPr>
  <p:slideViewPr>
    <p:cSldViewPr showGuides="1">
      <p:cViewPr varScale="1">
        <p:scale>
          <a:sx n="73" d="100"/>
          <a:sy n="73" d="100"/>
        </p:scale>
        <p:origin x="57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51633-0D0C-427F-BB43-24ACEFEF7035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65833-5628-472F-B1BE-C3F21546D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05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34" name="Google Shape;33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014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3" name="Google Shape;22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/>
          </a:p>
        </p:txBody>
      </p:sp>
      <p:sp>
        <p:nvSpPr>
          <p:cNvPr id="224" name="Google Shape;22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3" name="Google Shape;22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/>
          </a:p>
        </p:txBody>
      </p:sp>
      <p:sp>
        <p:nvSpPr>
          <p:cNvPr id="224" name="Google Shape;22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9227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AEC3D-87E3-4F4A-90AF-C1365B2A2E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096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3" name="Google Shape;22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/>
          </a:p>
        </p:txBody>
      </p:sp>
      <p:sp>
        <p:nvSpPr>
          <p:cNvPr id="224" name="Google Shape;22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8343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3" name="Google Shape;22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/>
          </a:p>
        </p:txBody>
      </p:sp>
      <p:sp>
        <p:nvSpPr>
          <p:cNvPr id="224" name="Google Shape;22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7979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819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435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2" y="366714"/>
            <a:ext cx="1543049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1" y="366714"/>
            <a:ext cx="4425951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755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2318660" y="2617042"/>
            <a:ext cx="6985733" cy="16238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5281215" y="-48016"/>
            <a:ext cx="6875069" cy="6954029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7576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87367" y="4208672"/>
            <a:ext cx="4525376" cy="273669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3877200" cy="13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6406248" y="10497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8010567" y="71916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8010567" y="119159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6406248" y="30479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8010567" y="271738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8010567" y="3189815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6406248" y="5043133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8010567" y="4712551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8010567" y="5184981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634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1776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71F5B-309E-4C1E-B19D-90F2278EF89B}" type="datetimeFigureOut">
              <a:rPr lang="en-US"/>
              <a:pPr>
                <a:defRPr/>
              </a:pPr>
              <a:t>11/2/2021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A3AF2-55C2-46EA-AD59-BD3CC91A6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75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:\ĐỒ HỌA\VinMC\vinschool\slide 2\TRANG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6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3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88FCB9-700D-4390-BFC8-3C2E0B9F2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65A0D7-50DF-44D9-AD72-7F9894A22894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C50C98-402C-4B22-A59D-98FB58289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276BB4-42E8-4188-9E6C-C4CA89B8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58DF09-4FC1-4F5D-A99A-03381A8DB07B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565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ĐỒ HỌA\VinMC\vinschool\slide 1\TRANG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AEC269-8997-4268-9DD6-05558FB8F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E17F67-DEE7-4A2E-8CED-D0981671D9F9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F89791-FD1C-4DF2-A893-C827865B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EF371B-121F-41DB-8C7B-3861DD6C0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38804F-FFF2-4FCB-B852-6E6FBD14971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279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92DAF-5371-4D73-89FA-CC91D79F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149CC5-9C00-4082-8FF8-642A6785DBCC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F0E77-5451-44DC-973B-A260EF225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6276-A478-4B5C-9FFC-A4583C32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45330F-E0C3-4E70-8B96-E5F3964FF5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308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5" y="2133600"/>
            <a:ext cx="2984500" cy="6034088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30605" y="2133600"/>
            <a:ext cx="2984500" cy="6034088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6BE16-8AFB-4233-8457-3A5656DD2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B81E0D-3A25-459D-8DD7-E22ED20DBC3C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C5BAD-3867-4D2D-BF72-25CF56076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839A1-46B3-4774-BF93-D2271A115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9D3489-7B2E-4A97-B4D3-5BDF298BCF6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022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4BFEBD-F901-4BE8-8867-5213BCDAF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FAF327-077C-4243-B6E3-A607F6385EA6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824D83-03E7-40C5-B1B9-A5E2F63EE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DDB352-991F-47A8-A7F2-6DF9794C4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E6FB91-BF19-4B35-9473-0FDFB81126A6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722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793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854EFC-C390-4EDB-AEDF-233F062F6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90A638-E6FA-4D55-96C8-E89E3EC579E0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328C2-415D-45D9-A1F7-843988C8B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9402D0-EDAB-4D03-A50C-997D2DEB1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1B681-7EC8-4DDC-9F0B-86F0D4225AF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864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DAD92F-6E00-47F5-9722-4571FA4E2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CE9CAE-4A40-46AF-B1FF-E4AC2FEA669E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48E7D8-8860-4D1B-9010-3636C9C84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EE16F-CC16-4A6C-9C08-FE42090EC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6EE455-62C8-43BD-A2D0-DB117B42691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820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7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0C3CC-59CF-429A-B882-BC61FCEA5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12F8B0-2587-481E-A3AA-005F16F1CC3A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EA454-34CF-4E4D-9CFD-E439806FB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986D47-B615-4BB7-8DA3-ACC046591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899BF8-C2E1-4FFF-B8FB-48A90D28CECD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758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28FCCB-46BC-405A-AF25-5E15B1AF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5C0D9C-08F2-42AA-B7F9-A8867FA09CF6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D241C-7727-4796-98FB-170A7CAD9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71EA2-01F3-4FFB-B53D-B800E3BD2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2E3240-CC7A-4D4E-95F6-5BC009E926B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2073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2114A-06B2-474D-AABC-145305C7D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15275A-90EB-41DE-B69D-3DC8F4F07E8F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5D184-8DA6-4F3D-9A21-9C231067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C36AF-B550-4E44-8058-BB77720D9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D2DB85-D570-4309-B51D-6545C8FB7C5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51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6" y="366719"/>
            <a:ext cx="1543049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5" y="366719"/>
            <a:ext cx="4425951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32538-51D8-4329-B95E-AF7009D46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D57C4F-C3B4-4868-85CF-1363ACD930CF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6CFE5-ED20-4BD6-AAE9-E929A1F2C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4ACAC-B804-49E6-86C0-91AEFB85D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C9FFB4-D140-4717-BBC2-8B1993A12EE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57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92FA30-A2C9-46C7-A8C6-1741F640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DCA08F-1FE5-42FF-AC51-C82B99DDAC2A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7F0D07-297E-4214-A8B3-3537EF424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10744-41AE-470B-A728-08537DE2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6D2027-C605-4CC7-9724-F3D1A0D5B85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5061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:\ĐỒ HỌA\VinMC\vinschool\slide 2\TRANG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6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3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88FCB9-700D-4390-BFC8-3C2E0B9F2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65A0D7-50DF-44D9-AD72-7F9894A22894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C50C98-402C-4B22-A59D-98FB58289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276BB4-42E8-4188-9E6C-C4CA89B8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58DF09-4FC1-4F5D-A99A-03381A8DB07B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74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ĐỒ HỌA\VinMC\vinschool\slide 1\TRANG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AEC269-8997-4268-9DD6-05558FB8F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E17F67-DEE7-4A2E-8CED-D0981671D9F9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F89791-FD1C-4DF2-A893-C827865B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EF371B-121F-41DB-8C7B-3861DD6C0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38804F-FFF2-4FCB-B852-6E6FBD14971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3326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92DAF-5371-4D73-89FA-CC91D79F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149CC5-9C00-4082-8FF8-642A6785DBCC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F0E77-5451-44DC-973B-A260EF225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6276-A478-4B5C-9FFC-A4583C32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45330F-E0C3-4E70-8B96-E5F3964FF58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373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0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451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5" y="2133600"/>
            <a:ext cx="2984500" cy="6034088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30605" y="2133600"/>
            <a:ext cx="2984500" cy="6034088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6BE16-8AFB-4233-8457-3A5656DD2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B81E0D-3A25-459D-8DD7-E22ED20DBC3C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C5BAD-3867-4D2D-BF72-25CF56076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839A1-46B3-4774-BF93-D2271A115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9D3489-7B2E-4A97-B4D3-5BDF298BCF6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4264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4BFEBD-F901-4BE8-8867-5213BCDAF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FAF327-077C-4243-B6E3-A607F6385EA6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824D83-03E7-40C5-B1B9-A5E2F63EE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DDB352-991F-47A8-A7F2-6DF9794C4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E6FB91-BF19-4B35-9473-0FDFB81126A6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780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854EFC-C390-4EDB-AEDF-233F062F6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90A638-E6FA-4D55-96C8-E89E3EC579E0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328C2-415D-45D9-A1F7-843988C8B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9402D0-EDAB-4D03-A50C-997D2DEB1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1B681-7EC8-4DDC-9F0B-86F0D4225AF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4613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DAD92F-6E00-47F5-9722-4571FA4E2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CE9CAE-4A40-46AF-B1FF-E4AC2FEA669E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48E7D8-8860-4D1B-9010-3636C9C84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EE16F-CC16-4A6C-9C08-FE42090EC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6EE455-62C8-43BD-A2D0-DB117B42691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4095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7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0C3CC-59CF-429A-B882-BC61FCEA5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12F8B0-2587-481E-A3AA-005F16F1CC3A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EA454-34CF-4E4D-9CFD-E439806FB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986D47-B615-4BB7-8DA3-ACC046591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899BF8-C2E1-4FFF-B8FB-48A90D28CECD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4693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28FCCB-46BC-405A-AF25-5E15B1AF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5C0D9C-08F2-42AA-B7F9-A8867FA09CF6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D241C-7727-4796-98FB-170A7CAD9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71EA2-01F3-4FFB-B53D-B800E3BD2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2E3240-CC7A-4D4E-95F6-5BC009E926B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830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2114A-06B2-474D-AABC-145305C7D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15275A-90EB-41DE-B69D-3DC8F4F07E8F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5D184-8DA6-4F3D-9A21-9C231067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C36AF-B550-4E44-8058-BB77720D9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D2DB85-D570-4309-B51D-6545C8FB7C5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6090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6" y="366719"/>
            <a:ext cx="1543049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5" y="366719"/>
            <a:ext cx="4425951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32538-51D8-4329-B95E-AF7009D46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D57C4F-C3B4-4868-85CF-1363ACD930CF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6CFE5-ED20-4BD6-AAE9-E929A1F2C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4ACAC-B804-49E6-86C0-91AEFB85D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C9FFB4-D140-4717-BBC2-8B1993A12EE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7752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92FA30-A2C9-46C7-A8C6-1741F640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DCA08F-1FE5-42FF-AC51-C82B99DDAC2A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7F0D07-297E-4214-A8B3-3537EF424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10744-41AE-470B-A728-08537DE2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6D2027-C605-4CC7-9724-F3D1A0D5B85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8378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20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88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4" y="-31899"/>
            <a:ext cx="3249397" cy="276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1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1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9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1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4" dirty="0"/>
          </a:p>
        </p:txBody>
      </p:sp>
    </p:spTree>
    <p:extLst>
      <p:ext uri="{BB962C8B-B14F-4D97-AF65-F5344CB8AC3E}">
        <p14:creationId xmlns:p14="http://schemas.microsoft.com/office/powerpoint/2010/main" val="2775951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1" y="2133600"/>
            <a:ext cx="2984500" cy="6034088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30601" y="2133600"/>
            <a:ext cx="2984500" cy="6034088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4475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6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2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9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9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2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2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3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1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2"/>
            <a:ext cx="53890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8729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6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F8D8-471C-46A5-9A58-AD138F5C471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4DDE-D5B3-4DA2-9E56-265B9A0D4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185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F8D8-471C-46A5-9A58-AD138F5C471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4DDE-D5B3-4DA2-9E56-265B9A0D4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214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F8D8-471C-46A5-9A58-AD138F5C471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4DDE-D5B3-4DA2-9E56-265B9A0D4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40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F8D8-471C-46A5-9A58-AD138F5C471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4DDE-D5B3-4DA2-9E56-265B9A0D4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705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F8D8-471C-46A5-9A58-AD138F5C471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4DDE-D5B3-4DA2-9E56-265B9A0D4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65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F8D8-471C-46A5-9A58-AD138F5C471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4DDE-D5B3-4DA2-9E56-265B9A0D4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477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F8D8-471C-46A5-9A58-AD138F5C471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4DDE-D5B3-4DA2-9E56-265B9A0D4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789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F8D8-471C-46A5-9A58-AD138F5C471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4DDE-D5B3-4DA2-9E56-265B9A0D4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665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F8D8-471C-46A5-9A58-AD138F5C471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4DDE-D5B3-4DA2-9E56-265B9A0D4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1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6281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F8D8-471C-46A5-9A58-AD138F5C471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4DDE-D5B3-4DA2-9E56-265B9A0D4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824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F8D8-471C-46A5-9A58-AD138F5C471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4DDE-D5B3-4DA2-9E56-265B9A0D4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908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46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11/2/2021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7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91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2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160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173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ADE3084-9686-425D-919D-605EC84024A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ACAA-7A8E-4430-AAD1-57846D3A46AF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66076-A725-4C10-A4EB-F55B9B0E80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6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623A794-C7B1-43C7-B730-29A706569AF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E3C4C-8F84-4D72-9609-7B8A2DE86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69B21-01C0-45E2-9300-80929C8A352A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7FA4C-BFB0-4693-BF4B-AE16907622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EDCFE-698D-420C-BBE4-0E06EEC1F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FFB50-EAB5-4C9A-B774-354613223CD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09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1217613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1B3D478-3A0A-4541-ABBA-CB6415EE29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E3C4C-8F84-4D72-9609-7B8A2DE86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69B21-01C0-45E2-9300-80929C8A352A}" type="datetimeFigureOut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7FA4C-BFB0-4693-BF4B-AE16907622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EDCFE-698D-420C-BBE4-0E06EEC1F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BFFB50-EAB5-4C9A-B774-354613223CD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22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50" r:id="rId13"/>
  </p:sldLayoutIdLst>
  <p:txStyles>
    <p:titleStyle>
      <a:lvl1pPr algn="ctr" defTabSz="1217613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8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CF8D8-471C-46A5-9A58-AD138F5C4710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F4DDE-D5B3-4DA2-9E56-265B9A0D4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7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14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9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18.wmf"/><Relationship Id="rId17" Type="http://schemas.openxmlformats.org/officeDocument/2006/relationships/image" Target="../media/image23.wmf"/><Relationship Id="rId2" Type="http://schemas.openxmlformats.org/officeDocument/2006/relationships/control" Target="../activeX/activeX1.xml"/><Relationship Id="rId16" Type="http://schemas.openxmlformats.org/officeDocument/2006/relationships/image" Target="../media/image22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17.jpeg"/><Relationship Id="rId5" Type="http://schemas.openxmlformats.org/officeDocument/2006/relationships/control" Target="../activeX/activeX4.xml"/><Relationship Id="rId15" Type="http://schemas.openxmlformats.org/officeDocument/2006/relationships/image" Target="../media/image21.wmf"/><Relationship Id="rId10" Type="http://schemas.openxmlformats.org/officeDocument/2006/relationships/image" Target="../media/image24.png"/><Relationship Id="rId4" Type="http://schemas.openxmlformats.org/officeDocument/2006/relationships/control" Target="../activeX/activeX3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20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7.jpe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D2980A4-12F0-404E-8979-BBF018281AE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9813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6B5B3F-FF5F-4796-893B-363CE3D15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530" t="24156" r="25347" b="23066"/>
            <a:stretch/>
          </p:blipFill>
          <p:spPr>
            <a:xfrm>
              <a:off x="5222416" y="3483429"/>
              <a:ext cx="6969584" cy="349794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0ACF05F-75C3-4B85-BBBC-7F6BCF390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530" t="24156" r="25347" b="23066"/>
            <a:stretch/>
          </p:blipFill>
          <p:spPr>
            <a:xfrm>
              <a:off x="5222416" y="0"/>
              <a:ext cx="6969584" cy="349794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3EED53D-90EA-4D65-B01B-809AB0348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530" t="24156" r="25347" b="23066"/>
            <a:stretch/>
          </p:blipFill>
          <p:spPr>
            <a:xfrm>
              <a:off x="4347028" y="3483429"/>
              <a:ext cx="6969584" cy="349794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4C649C8-A7F3-42E8-9D2B-FEB4B17DA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530" t="24156" r="25347" b="23066"/>
            <a:stretch/>
          </p:blipFill>
          <p:spPr>
            <a:xfrm>
              <a:off x="0" y="3483429"/>
              <a:ext cx="6969584" cy="349794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1CD178D-6DA9-4091-8446-81EB9A9291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530" t="24156" r="25347" b="23066"/>
            <a:stretch/>
          </p:blipFill>
          <p:spPr>
            <a:xfrm>
              <a:off x="4347028" y="0"/>
              <a:ext cx="6969584" cy="349794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D6D0BD6-1724-4BD5-87E3-1922A8C1F0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530" t="24156" r="25347" b="23066"/>
            <a:stretch/>
          </p:blipFill>
          <p:spPr>
            <a:xfrm>
              <a:off x="0" y="0"/>
              <a:ext cx="6969584" cy="3497943"/>
            </a:xfrm>
            <a:prstGeom prst="rect">
              <a:avLst/>
            </a:prstGeom>
          </p:spPr>
        </p:pic>
      </p:grpSp>
      <p:sp>
        <p:nvSpPr>
          <p:cNvPr id="10" name="Google Shape;337;p1"/>
          <p:cNvSpPr txBox="1"/>
          <p:nvPr/>
        </p:nvSpPr>
        <p:spPr>
          <a:xfrm>
            <a:off x="5943600" y="1002575"/>
            <a:ext cx="6603972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4000" b="1" kern="0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việt</a:t>
            </a:r>
            <a:endParaRPr lang="en-US" sz="4000" b="1" kern="0" dirty="0">
              <a:solidFill>
                <a:srgbClr val="000000"/>
              </a:solidFill>
              <a:latin typeface="HP001 4 hàng" panose="020B06030503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Google Shape;337;p1"/>
          <p:cNvSpPr txBox="1"/>
          <p:nvPr/>
        </p:nvSpPr>
        <p:spPr>
          <a:xfrm>
            <a:off x="2514600" y="152400"/>
            <a:ext cx="8802012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000" b="1" kern="0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ba</a:t>
            </a:r>
            <a:r>
              <a:rPr lang="en-US" sz="4000" b="1" kern="0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000" b="1" kern="0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2 </a:t>
            </a:r>
            <a:r>
              <a:rPr lang="en-US" sz="40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000" b="1" kern="0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11 </a:t>
            </a:r>
            <a:r>
              <a:rPr lang="en-US" sz="40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000" b="1" kern="0" dirty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2021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Google Shape;337;p1">
            <a:extLst>
              <a:ext uri="{FF2B5EF4-FFF2-40B4-BE49-F238E27FC236}">
                <a16:creationId xmlns:a16="http://schemas.microsoft.com/office/drawing/2014/main" id="{08A3AFDD-9CF1-C149-9316-3626B976A21B}"/>
              </a:ext>
            </a:extLst>
          </p:cNvPr>
          <p:cNvSpPr txBox="1"/>
          <p:nvPr/>
        </p:nvSpPr>
        <p:spPr>
          <a:xfrm>
            <a:off x="3371404" y="1852749"/>
            <a:ext cx="7196360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Ôn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kì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1 (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3+4)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A29C76-9C0A-4D5D-B0BE-1A8CEDBD8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611" y="45822"/>
            <a:ext cx="1279553" cy="1252136"/>
          </a:xfrm>
          <a:prstGeom prst="rect">
            <a:avLst/>
          </a:prstGeom>
        </p:spPr>
      </p:pic>
      <p:sp>
        <p:nvSpPr>
          <p:cNvPr id="19" name="Google Shape;337;p1"/>
          <p:cNvSpPr txBox="1"/>
          <p:nvPr/>
        </p:nvSpPr>
        <p:spPr>
          <a:xfrm>
            <a:off x="2463828" y="2731866"/>
            <a:ext cx="6603972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lang="en-US" sz="4000" b="1" kern="0" smtClean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Bài 7:</a:t>
            </a:r>
            <a:endParaRPr lang="en-US" sz="4000" b="1" kern="0" dirty="0">
              <a:solidFill>
                <a:srgbClr val="000000"/>
              </a:solidFill>
              <a:latin typeface="HP001 4 hàng" panose="020B06030503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Google Shape;337;p1"/>
          <p:cNvSpPr txBox="1"/>
          <p:nvPr/>
        </p:nvSpPr>
        <p:spPr>
          <a:xfrm>
            <a:off x="1676400" y="3588529"/>
            <a:ext cx="6603972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lang="en-US" sz="4000" b="1" kern="0" smtClean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-</a:t>
            </a:r>
            <a:endParaRPr lang="en-US" sz="4000" b="1" kern="0" dirty="0">
              <a:solidFill>
                <a:srgbClr val="000000"/>
              </a:solidFill>
              <a:latin typeface="HP001 4 hàng" panose="020B06030503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Google Shape;337;p1"/>
          <p:cNvSpPr txBox="1"/>
          <p:nvPr/>
        </p:nvSpPr>
        <p:spPr>
          <a:xfrm>
            <a:off x="1676400" y="4286304"/>
            <a:ext cx="6603972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lang="en-US" sz="4000" b="1" kern="0" smtClean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-</a:t>
            </a:r>
            <a:endParaRPr lang="en-US" sz="4000" b="1" kern="0" dirty="0">
              <a:solidFill>
                <a:srgbClr val="000000"/>
              </a:solidFill>
              <a:latin typeface="HP001 4 hàng" panose="020B06030503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Google Shape;337;p1"/>
          <p:cNvSpPr txBox="1"/>
          <p:nvPr/>
        </p:nvSpPr>
        <p:spPr>
          <a:xfrm>
            <a:off x="1676400" y="5157651"/>
            <a:ext cx="6603972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lang="en-US" sz="4000" b="1" kern="0" smtClean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-</a:t>
            </a:r>
            <a:endParaRPr lang="en-US" sz="4000" b="1" kern="0" dirty="0">
              <a:solidFill>
                <a:srgbClr val="000000"/>
              </a:solidFill>
              <a:latin typeface="HP001 4 hàng" panose="020B06030503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Google Shape;337;p1"/>
          <p:cNvSpPr txBox="1"/>
          <p:nvPr/>
        </p:nvSpPr>
        <p:spPr>
          <a:xfrm>
            <a:off x="1700349" y="6015638"/>
            <a:ext cx="6603972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lang="en-US" sz="4000" b="1" kern="0" smtClean="0">
                <a:solidFill>
                  <a:srgbClr val="0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-</a:t>
            </a:r>
            <a:endParaRPr lang="en-US" sz="4000" b="1" kern="0" dirty="0">
              <a:solidFill>
                <a:srgbClr val="000000"/>
              </a:solidFill>
              <a:latin typeface="HP001 4 hàng" panose="020B060305030202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52398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9BEA29BC-CE94-46E6-99C2-DF3E7570B4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8016" y="5562600"/>
            <a:ext cx="2070100" cy="116352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C814977-A514-4D98-9FB3-969F8F7E3E3A}"/>
              </a:ext>
            </a:extLst>
          </p:cNvPr>
          <p:cNvSpPr/>
          <p:nvPr/>
        </p:nvSpPr>
        <p:spPr>
          <a:xfrm>
            <a:off x="457200" y="2209800"/>
            <a:ext cx="3505200" cy="1752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 đầu bằng </a:t>
            </a:r>
            <a:r>
              <a:rPr lang="en-US" sz="3200" i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1A193B8-70EB-4125-980F-CC2C13A515B2}"/>
              </a:ext>
            </a:extLst>
          </p:cNvPr>
          <p:cNvSpPr/>
          <p:nvPr/>
        </p:nvSpPr>
        <p:spPr>
          <a:xfrm>
            <a:off x="4576549" y="2209800"/>
            <a:ext cx="3505200" cy="17526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 vật trong nhà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FEDE2C0-1A44-4DE8-826E-64784A280EEA}"/>
              </a:ext>
            </a:extLst>
          </p:cNvPr>
          <p:cNvSpPr/>
          <p:nvPr/>
        </p:nvSpPr>
        <p:spPr>
          <a:xfrm>
            <a:off x="8695899" y="2209800"/>
            <a:ext cx="3505200" cy="175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 để quét nhà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2D6CA499-16B9-4543-9144-984D17B00939}"/>
              </a:ext>
            </a:extLst>
          </p:cNvPr>
          <p:cNvSpPr/>
          <p:nvPr/>
        </p:nvSpPr>
        <p:spPr>
          <a:xfrm>
            <a:off x="3509749" y="4533900"/>
            <a:ext cx="4572000" cy="2057400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chổi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99882-7E98-46B2-9662-7ED12E77FCDD}"/>
              </a:ext>
            </a:extLst>
          </p:cNvPr>
          <p:cNvSpPr txBox="1"/>
          <p:nvPr/>
        </p:nvSpPr>
        <p:spPr>
          <a:xfrm>
            <a:off x="1981200" y="658743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b: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907DA1-C6CE-49CF-9518-62CA7A5E3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58684"/>
            <a:ext cx="1279553" cy="125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52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9BEA29BC-CE94-46E6-99C2-DF3E7570B4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8016" y="5562600"/>
            <a:ext cx="2070100" cy="116352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C814977-A514-4D98-9FB3-969F8F7E3E3A}"/>
              </a:ext>
            </a:extLst>
          </p:cNvPr>
          <p:cNvSpPr/>
          <p:nvPr/>
        </p:nvSpPr>
        <p:spPr>
          <a:xfrm>
            <a:off x="457200" y="2209800"/>
            <a:ext cx="3505200" cy="1752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Bắt đầu bằng </a:t>
            </a:r>
            <a:r>
              <a:rPr lang="en-US" sz="3200" i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ang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1A193B8-70EB-4125-980F-CC2C13A515B2}"/>
              </a:ext>
            </a:extLst>
          </p:cNvPr>
          <p:cNvSpPr/>
          <p:nvPr/>
        </p:nvSpPr>
        <p:spPr>
          <a:xfrm>
            <a:off x="4576549" y="2209800"/>
            <a:ext cx="3505200" cy="17526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 vật trong lớp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FEDE2C0-1A44-4DE8-826E-64784A280EEA}"/>
              </a:ext>
            </a:extLst>
          </p:cNvPr>
          <p:cNvSpPr/>
          <p:nvPr/>
        </p:nvSpPr>
        <p:spPr>
          <a:xfrm>
            <a:off x="8695899" y="2209800"/>
            <a:ext cx="3505200" cy="175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 để viết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chữ lên đó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2D6CA499-16B9-4543-9144-984D17B00939}"/>
              </a:ext>
            </a:extLst>
          </p:cNvPr>
          <p:cNvSpPr/>
          <p:nvPr/>
        </p:nvSpPr>
        <p:spPr>
          <a:xfrm>
            <a:off x="3509749" y="4533900"/>
            <a:ext cx="4572000" cy="2057400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99882-7E98-46B2-9662-7ED12E77FCDD}"/>
              </a:ext>
            </a:extLst>
          </p:cNvPr>
          <p:cNvSpPr txBox="1"/>
          <p:nvPr/>
        </p:nvSpPr>
        <p:spPr>
          <a:xfrm>
            <a:off x="1981200" y="658743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c: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087178-BF6B-4EC2-BE8A-976830C7C0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58684"/>
            <a:ext cx="1279553" cy="125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159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9BEA29BC-CE94-46E6-99C2-DF3E7570B4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8016" y="5562600"/>
            <a:ext cx="2070100" cy="116352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C814977-A514-4D98-9FB3-969F8F7E3E3A}"/>
              </a:ext>
            </a:extLst>
          </p:cNvPr>
          <p:cNvSpPr/>
          <p:nvPr/>
        </p:nvSpPr>
        <p:spPr>
          <a:xfrm>
            <a:off x="457200" y="2209800"/>
            <a:ext cx="3505200" cy="1752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Bắt đầu bằng </a:t>
            </a:r>
            <a:r>
              <a:rPr lang="en-US" sz="3200" i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1A193B8-70EB-4125-980F-CC2C13A515B2}"/>
              </a:ext>
            </a:extLst>
          </p:cNvPr>
          <p:cNvSpPr/>
          <p:nvPr/>
        </p:nvSpPr>
        <p:spPr>
          <a:xfrm>
            <a:off x="4576549" y="2209800"/>
            <a:ext cx="3505200" cy="17526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 vật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góc học tập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FEDE2C0-1A44-4DE8-826E-64784A280EEA}"/>
              </a:ext>
            </a:extLst>
          </p:cNvPr>
          <p:cNvSpPr/>
          <p:nvPr/>
        </p:nvSpPr>
        <p:spPr>
          <a:xfrm>
            <a:off x="8695899" y="2209800"/>
            <a:ext cx="3505200" cy="175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 để bày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sách vở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2D6CA499-16B9-4543-9144-984D17B00939}"/>
              </a:ext>
            </a:extLst>
          </p:cNvPr>
          <p:cNvSpPr/>
          <p:nvPr/>
        </p:nvSpPr>
        <p:spPr>
          <a:xfrm>
            <a:off x="3509749" y="4533900"/>
            <a:ext cx="4572000" cy="2057400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99882-7E98-46B2-9662-7ED12E77FCDD}"/>
              </a:ext>
            </a:extLst>
          </p:cNvPr>
          <p:cNvSpPr txBox="1"/>
          <p:nvPr/>
        </p:nvSpPr>
        <p:spPr>
          <a:xfrm>
            <a:off x="1981200" y="658743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d: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F69D0-152F-4D01-96EB-F1556E1D0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58684"/>
            <a:ext cx="1279553" cy="125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36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D2C984-0293-4ED6-890D-4B1609C093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20" r="5065" b="47772"/>
          <a:stretch/>
        </p:blipFill>
        <p:spPr>
          <a:xfrm>
            <a:off x="5300453" y="1828800"/>
            <a:ext cx="6858680" cy="50292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6FECAD8D-4918-4612-9397-348CD9AF52EE}"/>
              </a:ext>
            </a:extLst>
          </p:cNvPr>
          <p:cNvSpPr/>
          <p:nvPr/>
        </p:nvSpPr>
        <p:spPr>
          <a:xfrm>
            <a:off x="266369" y="1828800"/>
            <a:ext cx="8725232" cy="3696511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hãy đặt câu nêu đặc điểm của từng </a:t>
            </a:r>
          </a:p>
          <a:p>
            <a:pPr algn="ctr"/>
            <a:r>
              <a:rPr lang="en-US" sz="44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 vật trên. </a:t>
            </a:r>
            <a:endParaRPr lang="en-US" sz="4400" b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E0298D-30A1-4D6C-873F-6F5C87651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58684"/>
            <a:ext cx="1279553" cy="125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497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3A0A3-5A47-4454-88D5-D852370B40CC}"/>
              </a:ext>
            </a:extLst>
          </p:cNvPr>
          <p:cNvSpPr/>
          <p:nvPr/>
        </p:nvSpPr>
        <p:spPr>
          <a:xfrm>
            <a:off x="180753" y="95693"/>
            <a:ext cx="3209719" cy="6273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250C56-4858-4595-9418-51E869A03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076325"/>
            <a:ext cx="8848725" cy="470535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E4CE6A68-FB60-4888-BE93-C94A700D95AD}"/>
              </a:ext>
            </a:extLst>
          </p:cNvPr>
          <p:cNvSpPr/>
          <p:nvPr/>
        </p:nvSpPr>
        <p:spPr>
          <a:xfrm>
            <a:off x="5135527" y="419986"/>
            <a:ext cx="2604977" cy="72545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52EAC0B5-B463-42E1-9838-3A44B2FC2AA7}"/>
              </a:ext>
            </a:extLst>
          </p:cNvPr>
          <p:cNvSpPr/>
          <p:nvPr/>
        </p:nvSpPr>
        <p:spPr>
          <a:xfrm>
            <a:off x="4933508" y="1844306"/>
            <a:ext cx="2806996" cy="6118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2B5AB7F-B892-4164-9575-EE29CCD35EE1}"/>
              </a:ext>
            </a:extLst>
          </p:cNvPr>
          <p:cNvSpPr/>
          <p:nvPr/>
        </p:nvSpPr>
        <p:spPr>
          <a:xfrm>
            <a:off x="5034517" y="3112460"/>
            <a:ext cx="2806996" cy="6118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B5676455-FEE5-4D70-B49A-C27FD7350A23}"/>
              </a:ext>
            </a:extLst>
          </p:cNvPr>
          <p:cNvSpPr/>
          <p:nvPr/>
        </p:nvSpPr>
        <p:spPr>
          <a:xfrm>
            <a:off x="4692501" y="4271409"/>
            <a:ext cx="2806996" cy="6118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EA5C23-1DB5-469F-A881-063E759CAF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F3E6B3-D3A8-48CE-81D8-7054D9D295E1}"/>
              </a:ext>
            </a:extLst>
          </p:cNvPr>
          <p:cNvSpPr/>
          <p:nvPr/>
        </p:nvSpPr>
        <p:spPr>
          <a:xfrm>
            <a:off x="180753" y="95693"/>
            <a:ext cx="4933507" cy="6273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746FD-4748-41EF-B0D7-7E4378D526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7685" y="1385887"/>
            <a:ext cx="10058260" cy="4960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36BCAD-5268-4286-A67B-DAE79E19E9CC}"/>
              </a:ext>
            </a:extLst>
          </p:cNvPr>
          <p:cNvSpPr/>
          <p:nvPr/>
        </p:nvSpPr>
        <p:spPr>
          <a:xfrm>
            <a:off x="3421358" y="3406564"/>
            <a:ext cx="809180" cy="7082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445243-6892-4523-95C1-B0E62A7567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015BAC1-8610-48E0-807E-DC3D592C83AD}"/>
              </a:ext>
            </a:extLst>
          </p:cNvPr>
          <p:cNvSpPr/>
          <p:nvPr/>
        </p:nvSpPr>
        <p:spPr>
          <a:xfrm>
            <a:off x="7032884" y="3482764"/>
            <a:ext cx="809180" cy="7082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E3CE33-0F69-4680-9E70-0F2FCD4F6A95}"/>
              </a:ext>
            </a:extLst>
          </p:cNvPr>
          <p:cNvSpPr/>
          <p:nvPr/>
        </p:nvSpPr>
        <p:spPr>
          <a:xfrm>
            <a:off x="10759181" y="3482764"/>
            <a:ext cx="809180" cy="7082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8BA6F5-B173-4A2B-BA40-312CF7F18E78}"/>
              </a:ext>
            </a:extLst>
          </p:cNvPr>
          <p:cNvSpPr/>
          <p:nvPr/>
        </p:nvSpPr>
        <p:spPr>
          <a:xfrm>
            <a:off x="3471598" y="5997364"/>
            <a:ext cx="809180" cy="7082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A41E99-BC17-4337-8710-0EB7C8A3D538}"/>
              </a:ext>
            </a:extLst>
          </p:cNvPr>
          <p:cNvSpPr/>
          <p:nvPr/>
        </p:nvSpPr>
        <p:spPr>
          <a:xfrm>
            <a:off x="7192482" y="5997364"/>
            <a:ext cx="809180" cy="7082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6C977A-78BD-46FE-87FC-7C9EEC2DB07A}"/>
              </a:ext>
            </a:extLst>
          </p:cNvPr>
          <p:cNvSpPr/>
          <p:nvPr/>
        </p:nvSpPr>
        <p:spPr>
          <a:xfrm>
            <a:off x="10918779" y="5997364"/>
            <a:ext cx="809180" cy="7082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80" name="TextBox1" r:id="rId2" imgW="1676520" imgH="533520"/>
        </mc:Choice>
        <mc:Fallback>
          <p:control name="TextBox1" r:id="rId2" imgW="1676520" imgH="533520">
            <p:pic>
              <p:nvPicPr>
                <p:cNvPr id="3" name="TextBox1">
                  <a:extLst>
                    <a:ext uri="{FF2B5EF4-FFF2-40B4-BE49-F238E27FC236}">
                      <a16:creationId xmlns:a16="http://schemas.microsoft.com/office/drawing/2014/main" id="{D578277C-5CB9-4246-86F5-3EA3D044849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44958" y="3520532"/>
                  <a:ext cx="1676400" cy="5334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1" name="TextBox2" r:id="rId3" imgW="1905120" imgH="533520"/>
        </mc:Choice>
        <mc:Fallback>
          <p:control name="TextBox2" r:id="rId3" imgW="1905120" imgH="533520">
            <p:pic>
              <p:nvPicPr>
                <p:cNvPr id="11" name="TextBox2">
                  <a:extLst>
                    <a:ext uri="{FF2B5EF4-FFF2-40B4-BE49-F238E27FC236}">
                      <a16:creationId xmlns:a16="http://schemas.microsoft.com/office/drawing/2014/main" id="{E1FA0F7B-BEB7-4819-834A-B3EE85D55D4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265774" y="3599225"/>
                  <a:ext cx="1905000" cy="5334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2" name="TextBox3" r:id="rId4" imgW="2048040" imgH="533520"/>
        </mc:Choice>
        <mc:Fallback>
          <p:control name="TextBox3" r:id="rId4" imgW="2048040" imgH="533520">
            <p:pic>
              <p:nvPicPr>
                <p:cNvPr id="13" name="TextBox3">
                  <a:extLst>
                    <a:ext uri="{FF2B5EF4-FFF2-40B4-BE49-F238E27FC236}">
                      <a16:creationId xmlns:a16="http://schemas.microsoft.com/office/drawing/2014/main" id="{0E0E62F7-FC65-4EAC-BB30-7C00D6706CA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832571" y="3657600"/>
                  <a:ext cx="2046288" cy="5334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3" name="TextBox4" r:id="rId5" imgW="1800360" imgH="533520"/>
        </mc:Choice>
        <mc:Fallback>
          <p:control name="TextBox4" r:id="rId5" imgW="1800360" imgH="533520">
            <p:pic>
              <p:nvPicPr>
                <p:cNvPr id="14" name="TextBox4">
                  <a:extLst>
                    <a:ext uri="{FF2B5EF4-FFF2-40B4-BE49-F238E27FC236}">
                      <a16:creationId xmlns:a16="http://schemas.microsoft.com/office/drawing/2014/main" id="{862E140C-E85F-49DC-9FC8-1EA77E60828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09306" y="6021338"/>
                  <a:ext cx="1797050" cy="5334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4" name="TextBox6" r:id="rId6" imgW="2438280" imgH="495360"/>
        </mc:Choice>
        <mc:Fallback>
          <p:control name="TextBox6" r:id="rId6" imgW="2438280" imgH="495360">
            <p:pic>
              <p:nvPicPr>
                <p:cNvPr id="16" name="TextBox6">
                  <a:extLst>
                    <a:ext uri="{FF2B5EF4-FFF2-40B4-BE49-F238E27FC236}">
                      <a16:creationId xmlns:a16="http://schemas.microsoft.com/office/drawing/2014/main" id="{9759D22D-6539-403C-9BE9-912C93A9CCA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999074" y="6042769"/>
                  <a:ext cx="2438400" cy="49053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5" name="TextBox7" r:id="rId7" imgW="2048040" imgH="533520"/>
        </mc:Choice>
        <mc:Fallback>
          <p:control name="TextBox7" r:id="rId7" imgW="2048040" imgH="533520">
            <p:pic>
              <p:nvPicPr>
                <p:cNvPr id="17" name="TextBox7">
                  <a:extLst>
                    <a:ext uri="{FF2B5EF4-FFF2-40B4-BE49-F238E27FC236}">
                      <a16:creationId xmlns:a16="http://schemas.microsoft.com/office/drawing/2014/main" id="{305BA145-B214-477B-8DCD-393A1895515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985943" y="6016367"/>
                  <a:ext cx="2046288" cy="5334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02526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82AB54-A73F-44D9-B1DD-7AF3BB3F2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13" y="76200"/>
            <a:ext cx="9703964" cy="25991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883040-5C7F-4B97-953D-78A027CA5638}"/>
              </a:ext>
            </a:extLst>
          </p:cNvPr>
          <p:cNvSpPr/>
          <p:nvPr/>
        </p:nvSpPr>
        <p:spPr>
          <a:xfrm>
            <a:off x="434109" y="814341"/>
            <a:ext cx="6629400" cy="17095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4DA3E0-6474-41ED-A0F0-D2D31A4399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pic>
        <p:nvPicPr>
          <p:cNvPr id="7" name="Picture 2" descr="167 Sissors Photos - Free &amp;amp; Royalty-Free Stock Photos from Dreamstime">
            <a:extLst>
              <a:ext uri="{FF2B5EF4-FFF2-40B4-BE49-F238E27FC236}">
                <a16:creationId xmlns:a16="http://schemas.microsoft.com/office/drawing/2014/main" id="{C0E43C60-93DE-4E45-9F62-47E18659C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62" y="2801430"/>
            <a:ext cx="2552700" cy="170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iá treo khăn đơn inox304 Black series Zento HC6808">
            <a:extLst>
              <a:ext uri="{FF2B5EF4-FFF2-40B4-BE49-F238E27FC236}">
                <a16:creationId xmlns:a16="http://schemas.microsoft.com/office/drawing/2014/main" id="{0830AD2C-7883-4439-8D9E-31AC187CE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159" y="260035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Đồng hồ treo tường Seiko QXA695BT">
            <a:extLst>
              <a:ext uri="{FF2B5EF4-FFF2-40B4-BE49-F238E27FC236}">
                <a16:creationId xmlns:a16="http://schemas.microsoft.com/office/drawing/2014/main" id="{6456A703-8DF1-4706-9DC5-5C2627E4A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99" y="2452731"/>
            <a:ext cx="2057401" cy="21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AC981501-0809-45D8-AFDA-158234EC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353" y="2669043"/>
            <a:ext cx="2443705" cy="190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Đánh giá sản phẩm &amp;quot;Bút Chì Màu Nước Maped Hộp Giấy - 24 Màu&amp;quot; của &amp;quot;Lê Chí  Nguyện&amp;quot; | Tiki">
            <a:extLst>
              <a:ext uri="{FF2B5EF4-FFF2-40B4-BE49-F238E27FC236}">
                <a16:creationId xmlns:a16="http://schemas.microsoft.com/office/drawing/2014/main" id="{644BD878-A1BC-4B3D-BC47-4267AFD13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843" y="4653842"/>
            <a:ext cx="1905000" cy="205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Đĩa to | Shopee Việt Nam">
            <a:extLst>
              <a:ext uri="{FF2B5EF4-FFF2-40B4-BE49-F238E27FC236}">
                <a16:creationId xmlns:a16="http://schemas.microsoft.com/office/drawing/2014/main" id="{D84A2456-E9DB-42C9-8C42-69DF570F0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643582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19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"/>
          <p:cNvSpPr txBox="1"/>
          <p:nvPr/>
        </p:nvSpPr>
        <p:spPr>
          <a:xfrm>
            <a:off x="3958239" y="450208"/>
            <a:ext cx="3364169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4806"/>
              </a:buClr>
              <a:buSzPts val="36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974806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MỤC TIÊU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3FDDFB-9614-4A57-A445-22E61222EE99}"/>
              </a:ext>
            </a:extLst>
          </p:cNvPr>
          <p:cNvGrpSpPr/>
          <p:nvPr/>
        </p:nvGrpSpPr>
        <p:grpSpPr>
          <a:xfrm>
            <a:off x="1623372" y="1783937"/>
            <a:ext cx="9184252" cy="1567499"/>
            <a:chOff x="1623372" y="2195867"/>
            <a:chExt cx="9184252" cy="1572139"/>
          </a:xfrm>
        </p:grpSpPr>
        <p:sp>
          <p:nvSpPr>
            <p:cNvPr id="227" name="Google Shape;227;p4"/>
            <p:cNvSpPr/>
            <p:nvPr/>
          </p:nvSpPr>
          <p:spPr>
            <a:xfrm>
              <a:off x="1631871" y="2310579"/>
              <a:ext cx="8964013" cy="1371559"/>
            </a:xfrm>
            <a:custGeom>
              <a:avLst/>
              <a:gdLst/>
              <a:ahLst/>
              <a:cxnLst/>
              <a:rect l="l" t="t" r="r" b="b"/>
              <a:pathLst>
                <a:path w="5094014" h="1636395" extrusionOk="0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35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228" name="Google Shape;228;p4"/>
            <p:cNvGrpSpPr/>
            <p:nvPr/>
          </p:nvGrpSpPr>
          <p:grpSpPr>
            <a:xfrm>
              <a:off x="10202801" y="2195867"/>
              <a:ext cx="604823" cy="1572139"/>
              <a:chOff x="4476750" y="1056604"/>
              <a:chExt cx="661988" cy="1815184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229" name="Google Shape;229;p4"/>
              <p:cNvSpPr/>
              <p:nvPr/>
            </p:nvSpPr>
            <p:spPr>
              <a:xfrm>
                <a:off x="4476750" y="1166183"/>
                <a:ext cx="661988" cy="1705605"/>
              </a:xfrm>
              <a:custGeom>
                <a:avLst/>
                <a:gdLst/>
                <a:ahLst/>
                <a:cxnLst/>
                <a:rect l="l" t="t" r="r" b="b"/>
                <a:pathLst>
                  <a:path w="661988" h="1706055" extrusionOk="0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4648200" y="1056604"/>
                <a:ext cx="400051" cy="16675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167360" extrusionOk="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5" name="Google Shape;235;p4"/>
            <p:cNvSpPr txBox="1"/>
            <p:nvPr/>
          </p:nvSpPr>
          <p:spPr>
            <a:xfrm>
              <a:off x="1623372" y="2552362"/>
              <a:ext cx="1351603" cy="954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50"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01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2761105" y="2450752"/>
              <a:ext cx="7551772" cy="1107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+mn-lt"/>
                </a:rPr>
                <a:t>N</a:t>
              </a:r>
              <a:r>
                <a:rPr kumimoji="0" lang="vi-VN" altLang="zh-CN" sz="32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+mn-lt"/>
                </a:rPr>
                <a:t>ghe - viết đúng chính tả 2 khổ thơ đầu bài: </a:t>
              </a:r>
              <a:r>
                <a:rPr kumimoji="0" lang="vi-VN" altLang="zh-CN" sz="3200" b="1" i="1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+mn-lt"/>
                </a:rPr>
                <a:t>Cô giáo lớp em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;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CD5428B-197E-4CF3-9373-D6873652225B}"/>
              </a:ext>
            </a:extLst>
          </p:cNvPr>
          <p:cNvGrpSpPr/>
          <p:nvPr/>
        </p:nvGrpSpPr>
        <p:grpSpPr>
          <a:xfrm>
            <a:off x="1527506" y="3225944"/>
            <a:ext cx="9296585" cy="1828449"/>
            <a:chOff x="1465546" y="3848891"/>
            <a:chExt cx="9342078" cy="1891102"/>
          </a:xfrm>
        </p:grpSpPr>
        <p:sp>
          <p:nvSpPr>
            <p:cNvPr id="231" name="Google Shape;231;p4"/>
            <p:cNvSpPr/>
            <p:nvPr/>
          </p:nvSpPr>
          <p:spPr>
            <a:xfrm>
              <a:off x="1465546" y="4046698"/>
              <a:ext cx="8893900" cy="1670387"/>
            </a:xfrm>
            <a:custGeom>
              <a:avLst/>
              <a:gdLst/>
              <a:ahLst/>
              <a:cxnLst/>
              <a:rect l="l" t="t" r="r" b="b"/>
              <a:pathLst>
                <a:path w="5094014" h="1636395" extrusionOk="0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35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2" name="Google Shape;232;p4"/>
            <p:cNvGrpSpPr/>
            <p:nvPr/>
          </p:nvGrpSpPr>
          <p:grpSpPr>
            <a:xfrm>
              <a:off x="10151914" y="3848891"/>
              <a:ext cx="655710" cy="1887577"/>
              <a:chOff x="4476750" y="1056604"/>
              <a:chExt cx="661988" cy="1815184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233" name="Google Shape;233;p4"/>
              <p:cNvSpPr/>
              <p:nvPr/>
            </p:nvSpPr>
            <p:spPr>
              <a:xfrm>
                <a:off x="4476750" y="1166086"/>
                <a:ext cx="661988" cy="1705702"/>
              </a:xfrm>
              <a:custGeom>
                <a:avLst/>
                <a:gdLst/>
                <a:ahLst/>
                <a:cxnLst/>
                <a:rect l="l" t="t" r="r" b="b"/>
                <a:pathLst>
                  <a:path w="661988" h="1706055" extrusionOk="0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4648867" y="1056604"/>
                <a:ext cx="399084" cy="166603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167360" extrusionOk="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6" name="Google Shape;236;p4"/>
            <p:cNvSpPr txBox="1"/>
            <p:nvPr/>
          </p:nvSpPr>
          <p:spPr>
            <a:xfrm>
              <a:off x="1752871" y="4457262"/>
              <a:ext cx="1092607" cy="954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50"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02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2835218" y="3912347"/>
              <a:ext cx="7367583" cy="1827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l" defTabSz="1217476" rtl="0" eaLnBrk="1" fontAlgn="auto" latinLnBrk="0" hangingPunct="1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Đoán đúng từ chỉ đồ vật, kể tên các đồ dùng trong gia đình và nêu công dụng của đồ vật đó;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39" name="Google Shape;239;p4"/>
          <p:cNvPicPr preferRelativeResize="0"/>
          <p:nvPr/>
        </p:nvPicPr>
        <p:blipFill rotWithShape="1">
          <a:blip r:embed="rId3">
            <a:alphaModFix/>
          </a:blip>
          <a:srcRect l="9904" r="9895"/>
          <a:stretch/>
        </p:blipFill>
        <p:spPr>
          <a:xfrm>
            <a:off x="9441983" y="-141422"/>
            <a:ext cx="2126456" cy="149020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"/>
          <p:cNvSpPr txBox="1"/>
          <p:nvPr/>
        </p:nvSpPr>
        <p:spPr>
          <a:xfrm>
            <a:off x="4277630" y="1311928"/>
            <a:ext cx="3796339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Bài học giúp con: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CF9126-60A5-4B33-8A3E-FF003E693568}"/>
              </a:ext>
            </a:extLst>
          </p:cNvPr>
          <p:cNvGrpSpPr/>
          <p:nvPr/>
        </p:nvGrpSpPr>
        <p:grpSpPr>
          <a:xfrm>
            <a:off x="1511039" y="5034518"/>
            <a:ext cx="9296585" cy="1825041"/>
            <a:chOff x="1465546" y="3848891"/>
            <a:chExt cx="9342078" cy="1887577"/>
          </a:xfrm>
          <a:solidFill>
            <a:schemeClr val="accent2">
              <a:lumMod val="75000"/>
            </a:schemeClr>
          </a:solidFill>
        </p:grpSpPr>
        <p:sp>
          <p:nvSpPr>
            <p:cNvPr id="20" name="Google Shape;231;p4">
              <a:extLst>
                <a:ext uri="{FF2B5EF4-FFF2-40B4-BE49-F238E27FC236}">
                  <a16:creationId xmlns:a16="http://schemas.microsoft.com/office/drawing/2014/main" id="{F8ED4FF1-F861-465F-8F79-DDD0A6C87BAA}"/>
                </a:ext>
              </a:extLst>
            </p:cNvPr>
            <p:cNvSpPr/>
            <p:nvPr/>
          </p:nvSpPr>
          <p:spPr>
            <a:xfrm>
              <a:off x="1465546" y="4046698"/>
              <a:ext cx="8893900" cy="1670387"/>
            </a:xfrm>
            <a:custGeom>
              <a:avLst/>
              <a:gdLst/>
              <a:ahLst/>
              <a:cxnLst/>
              <a:rect l="l" t="t" r="r" b="b"/>
              <a:pathLst>
                <a:path w="5094014" h="1636395" extrusionOk="0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35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" name="Google Shape;232;p4">
              <a:extLst>
                <a:ext uri="{FF2B5EF4-FFF2-40B4-BE49-F238E27FC236}">
                  <a16:creationId xmlns:a16="http://schemas.microsoft.com/office/drawing/2014/main" id="{C771FDB5-EF4A-4E7E-BF10-2EB5F9BD62F6}"/>
                </a:ext>
              </a:extLst>
            </p:cNvPr>
            <p:cNvGrpSpPr/>
            <p:nvPr/>
          </p:nvGrpSpPr>
          <p:grpSpPr>
            <a:xfrm>
              <a:off x="10151914" y="3848891"/>
              <a:ext cx="655710" cy="1887577"/>
              <a:chOff x="4476750" y="1056604"/>
              <a:chExt cx="661988" cy="1815184"/>
            </a:xfrm>
            <a:grpFill/>
          </p:grpSpPr>
          <p:sp>
            <p:nvSpPr>
              <p:cNvPr id="24" name="Google Shape;233;p4">
                <a:extLst>
                  <a:ext uri="{FF2B5EF4-FFF2-40B4-BE49-F238E27FC236}">
                    <a16:creationId xmlns:a16="http://schemas.microsoft.com/office/drawing/2014/main" id="{C7BFB669-5F70-4B7E-A4D5-EC1223E30C1F}"/>
                  </a:ext>
                </a:extLst>
              </p:cNvPr>
              <p:cNvSpPr/>
              <p:nvPr/>
            </p:nvSpPr>
            <p:spPr>
              <a:xfrm>
                <a:off x="4476750" y="1166086"/>
                <a:ext cx="661988" cy="1705702"/>
              </a:xfrm>
              <a:custGeom>
                <a:avLst/>
                <a:gdLst/>
                <a:ahLst/>
                <a:cxnLst/>
                <a:rect l="l" t="t" r="r" b="b"/>
                <a:pathLst>
                  <a:path w="661988" h="1706055" extrusionOk="0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34;p4">
                <a:extLst>
                  <a:ext uri="{FF2B5EF4-FFF2-40B4-BE49-F238E27FC236}">
                    <a16:creationId xmlns:a16="http://schemas.microsoft.com/office/drawing/2014/main" id="{B870194D-A3EE-4EDD-A467-CC75281E9E92}"/>
                  </a:ext>
                </a:extLst>
              </p:cNvPr>
              <p:cNvSpPr/>
              <p:nvPr/>
            </p:nvSpPr>
            <p:spPr>
              <a:xfrm>
                <a:off x="4648867" y="1056604"/>
                <a:ext cx="399084" cy="166603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167360" extrusionOk="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" name="Google Shape;236;p4">
              <a:extLst>
                <a:ext uri="{FF2B5EF4-FFF2-40B4-BE49-F238E27FC236}">
                  <a16:creationId xmlns:a16="http://schemas.microsoft.com/office/drawing/2014/main" id="{77C9CBA4-7DCF-4232-B13F-E3D1C04EF171}"/>
                </a:ext>
              </a:extLst>
            </p:cNvPr>
            <p:cNvSpPr txBox="1"/>
            <p:nvPr/>
          </p:nvSpPr>
          <p:spPr>
            <a:xfrm>
              <a:off x="1752871" y="4440916"/>
              <a:ext cx="1092607" cy="98674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50"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03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" name="Google Shape;238;p4">
              <a:extLst>
                <a:ext uri="{FF2B5EF4-FFF2-40B4-BE49-F238E27FC236}">
                  <a16:creationId xmlns:a16="http://schemas.microsoft.com/office/drawing/2014/main" id="{6B13E8BE-E4FA-4EA9-8868-C04630944052}"/>
                </a:ext>
              </a:extLst>
            </p:cNvPr>
            <p:cNvSpPr/>
            <p:nvPr/>
          </p:nvSpPr>
          <p:spPr>
            <a:xfrm>
              <a:off x="2756015" y="4421534"/>
              <a:ext cx="7367583" cy="80901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l" defTabSz="1217476" rtl="0" eaLnBrk="1" fontAlgn="auto" latinLnBrk="0" hangingPunct="1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Ghép được câu nêu đặc điểm.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73DEB512-846D-413C-B0EE-3C263F148F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10454048" y="3702784"/>
            <a:ext cx="952943" cy="9669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0CB897-0DA7-4502-82F3-5D6677BB7A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10416671" y="2153288"/>
            <a:ext cx="952943" cy="9669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8B6BBB-02BC-4D2A-B1A4-08616E263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58684"/>
            <a:ext cx="1279553" cy="125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155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1C1331-FE3A-46DD-8C45-12693024BC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20" r="5065" b="47772"/>
          <a:stretch/>
        </p:blipFill>
        <p:spPr>
          <a:xfrm>
            <a:off x="5105400" y="1828800"/>
            <a:ext cx="6858680" cy="5029200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C464201D-CA0D-44D6-A12A-1B03C8A9B00F}"/>
              </a:ext>
            </a:extLst>
          </p:cNvPr>
          <p:cNvSpPr/>
          <p:nvPr/>
        </p:nvSpPr>
        <p:spPr>
          <a:xfrm>
            <a:off x="206843" y="1257300"/>
            <a:ext cx="8610600" cy="43434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55306A-B3F2-4669-9705-3D61A74BDCEE}"/>
              </a:ext>
            </a:extLst>
          </p:cNvPr>
          <p:cNvSpPr txBox="1"/>
          <p:nvPr/>
        </p:nvSpPr>
        <p:spPr>
          <a:xfrm>
            <a:off x="2207272" y="2133600"/>
            <a:ext cx="5796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CHƠI: 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 ĐIỆN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B3EB10-6D44-4AB0-B36A-35DD2CDADC14}"/>
              </a:ext>
            </a:extLst>
          </p:cNvPr>
          <p:cNvSpPr txBox="1"/>
          <p:nvPr/>
        </p:nvSpPr>
        <p:spPr>
          <a:xfrm>
            <a:off x="1978672" y="2779931"/>
            <a:ext cx="5796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8B6BBB-02BC-4D2A-B1A4-08616E263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58684"/>
            <a:ext cx="1279553" cy="125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935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5FA791-1F9D-47B9-BB78-B5F17502A3E1}"/>
              </a:ext>
            </a:extLst>
          </p:cNvPr>
          <p:cNvSpPr txBox="1"/>
          <p:nvPr/>
        </p:nvSpPr>
        <p:spPr>
          <a:xfrm>
            <a:off x="1676400" y="685800"/>
            <a:ext cx="1188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7: Ghép các từ ngữ để tạo 4 câu nêu đặc điểm.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85D2F93-205C-44FB-9F75-A4E268F23367}"/>
              </a:ext>
            </a:extLst>
          </p:cNvPr>
          <p:cNvSpPr/>
          <p:nvPr/>
        </p:nvSpPr>
        <p:spPr>
          <a:xfrm>
            <a:off x="9332068" y="4794116"/>
            <a:ext cx="2895600" cy="2045492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 rỡ sau cơn mưa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BD0A6C2E-0654-47AF-AE2B-FA8EF4270595}"/>
              </a:ext>
            </a:extLst>
          </p:cNvPr>
          <p:cNvSpPr/>
          <p:nvPr/>
        </p:nvSpPr>
        <p:spPr>
          <a:xfrm>
            <a:off x="6363513" y="4995433"/>
            <a:ext cx="2641060" cy="16764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bạc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972B816E-F864-4E6C-A9CD-44E12223D7D8}"/>
              </a:ext>
            </a:extLst>
          </p:cNvPr>
          <p:cNvSpPr/>
          <p:nvPr/>
        </p:nvSpPr>
        <p:spPr>
          <a:xfrm>
            <a:off x="3319562" y="4995433"/>
            <a:ext cx="2641060" cy="16764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 tròn, đen láy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3616D9B5-755D-4715-887A-1D8450041BEB}"/>
              </a:ext>
            </a:extLst>
          </p:cNvPr>
          <p:cNvSpPr/>
          <p:nvPr/>
        </p:nvSpPr>
        <p:spPr>
          <a:xfrm>
            <a:off x="3289576" y="1853175"/>
            <a:ext cx="2493923" cy="16764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vì sao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1D566DFA-269C-43FE-A95B-E180484A5F6B}"/>
              </a:ext>
            </a:extLst>
          </p:cNvPr>
          <p:cNvSpPr/>
          <p:nvPr/>
        </p:nvSpPr>
        <p:spPr>
          <a:xfrm>
            <a:off x="118763" y="1842889"/>
            <a:ext cx="2641060" cy="16764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 mắt của bé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B03F691D-3C32-4867-BD46-D6F658A70A64}"/>
              </a:ext>
            </a:extLst>
          </p:cNvPr>
          <p:cNvSpPr/>
          <p:nvPr/>
        </p:nvSpPr>
        <p:spPr>
          <a:xfrm>
            <a:off x="9459338" y="1775912"/>
            <a:ext cx="2641060" cy="16764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tóc bà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9654BCE3-6AC1-451E-B43B-065F921FDE46}"/>
              </a:ext>
            </a:extLst>
          </p:cNvPr>
          <p:cNvSpPr/>
          <p:nvPr/>
        </p:nvSpPr>
        <p:spPr>
          <a:xfrm>
            <a:off x="-123622" y="4781146"/>
            <a:ext cx="3095827" cy="2045492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lấp lánh trong đêm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5B869919-176B-4BE3-A325-26422B5B5B70}"/>
              </a:ext>
            </a:extLst>
          </p:cNvPr>
          <p:cNvSpPr/>
          <p:nvPr/>
        </p:nvSpPr>
        <p:spPr>
          <a:xfrm>
            <a:off x="6358649" y="1762077"/>
            <a:ext cx="2641060" cy="16764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 vồng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5C5EE08-EE0E-4225-8468-3A5759841230}"/>
              </a:ext>
            </a:extLst>
          </p:cNvPr>
          <p:cNvCxnSpPr>
            <a:cxnSpLocks/>
          </p:cNvCxnSpPr>
          <p:nvPr/>
        </p:nvCxnSpPr>
        <p:spPr>
          <a:xfrm>
            <a:off x="2134818" y="3367001"/>
            <a:ext cx="2132382" cy="162843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DA56FE7-E833-48C8-9923-C2055D1D4159}"/>
              </a:ext>
            </a:extLst>
          </p:cNvPr>
          <p:cNvCxnSpPr>
            <a:cxnSpLocks/>
          </p:cNvCxnSpPr>
          <p:nvPr/>
        </p:nvCxnSpPr>
        <p:spPr>
          <a:xfrm>
            <a:off x="8508668" y="3295163"/>
            <a:ext cx="2132382" cy="162843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221A274-FFC3-44A3-8EFC-ED3CCE70E29B}"/>
              </a:ext>
            </a:extLst>
          </p:cNvPr>
          <p:cNvCxnSpPr>
            <a:cxnSpLocks/>
          </p:cNvCxnSpPr>
          <p:nvPr/>
        </p:nvCxnSpPr>
        <p:spPr>
          <a:xfrm flipH="1">
            <a:off x="7236173" y="3429000"/>
            <a:ext cx="3131995" cy="172900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B135ED4-B25B-422D-90BC-03753C6FD638}"/>
              </a:ext>
            </a:extLst>
          </p:cNvPr>
          <p:cNvCxnSpPr>
            <a:cxnSpLocks/>
          </p:cNvCxnSpPr>
          <p:nvPr/>
        </p:nvCxnSpPr>
        <p:spPr>
          <a:xfrm flipH="1">
            <a:off x="2134818" y="3535028"/>
            <a:ext cx="2247794" cy="118968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9FF12D77-9D12-6F4B-86B8-0930C87097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6342" y="18392"/>
            <a:ext cx="1642351" cy="923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0681B9-9A18-4FAF-85B7-3B231E801A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47" y="358684"/>
            <a:ext cx="1279553" cy="125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524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25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"/>
          <p:cNvSpPr txBox="1"/>
          <p:nvPr/>
        </p:nvSpPr>
        <p:spPr>
          <a:xfrm>
            <a:off x="3958239" y="450208"/>
            <a:ext cx="3364169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4806"/>
              </a:buClr>
              <a:buSzPts val="36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974806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MỤC TIÊU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3FDDFB-9614-4A57-A445-22E61222EE99}"/>
              </a:ext>
            </a:extLst>
          </p:cNvPr>
          <p:cNvGrpSpPr/>
          <p:nvPr/>
        </p:nvGrpSpPr>
        <p:grpSpPr>
          <a:xfrm>
            <a:off x="1623372" y="1783937"/>
            <a:ext cx="9184252" cy="1567499"/>
            <a:chOff x="1623372" y="2195867"/>
            <a:chExt cx="9184252" cy="1572139"/>
          </a:xfrm>
        </p:grpSpPr>
        <p:sp>
          <p:nvSpPr>
            <p:cNvPr id="227" name="Google Shape;227;p4"/>
            <p:cNvSpPr/>
            <p:nvPr/>
          </p:nvSpPr>
          <p:spPr>
            <a:xfrm>
              <a:off x="1631871" y="2310579"/>
              <a:ext cx="8964013" cy="1371559"/>
            </a:xfrm>
            <a:custGeom>
              <a:avLst/>
              <a:gdLst/>
              <a:ahLst/>
              <a:cxnLst/>
              <a:rect l="l" t="t" r="r" b="b"/>
              <a:pathLst>
                <a:path w="5094014" h="1636395" extrusionOk="0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35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228" name="Google Shape;228;p4"/>
            <p:cNvGrpSpPr/>
            <p:nvPr/>
          </p:nvGrpSpPr>
          <p:grpSpPr>
            <a:xfrm>
              <a:off x="10202801" y="2195867"/>
              <a:ext cx="604823" cy="1572139"/>
              <a:chOff x="4476750" y="1056604"/>
              <a:chExt cx="661988" cy="1815184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229" name="Google Shape;229;p4"/>
              <p:cNvSpPr/>
              <p:nvPr/>
            </p:nvSpPr>
            <p:spPr>
              <a:xfrm>
                <a:off x="4476750" y="1166183"/>
                <a:ext cx="661988" cy="1705605"/>
              </a:xfrm>
              <a:custGeom>
                <a:avLst/>
                <a:gdLst/>
                <a:ahLst/>
                <a:cxnLst/>
                <a:rect l="l" t="t" r="r" b="b"/>
                <a:pathLst>
                  <a:path w="661988" h="1706055" extrusionOk="0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4648200" y="1056604"/>
                <a:ext cx="400051" cy="16675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167360" extrusionOk="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5" name="Google Shape;235;p4"/>
            <p:cNvSpPr txBox="1"/>
            <p:nvPr/>
          </p:nvSpPr>
          <p:spPr>
            <a:xfrm>
              <a:off x="1623372" y="2552362"/>
              <a:ext cx="1351603" cy="954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50"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01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2761105" y="2450752"/>
              <a:ext cx="7551772" cy="1107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Tx/>
                <a:buNone/>
                <a:tabLst/>
                <a:defRPr/>
              </a:pPr>
              <a:r>
                <a:rPr lang="en-US" altLang="zh-CN" sz="3200" b="1" noProof="1">
                  <a:solidFill>
                    <a:prstClr val="black"/>
                  </a:solidFill>
                  <a:latin typeface="Cambria" panose="02040503050406030204" pitchFamily="18" charset="0"/>
                  <a:ea typeface="宋体" panose="02010600030101010101" pitchFamily="2" charset="-122"/>
                  <a:sym typeface="+mn-lt"/>
                </a:rPr>
                <a:t>Viết</a:t>
              </a:r>
              <a:r>
                <a:rPr kumimoji="0" lang="vi-VN" altLang="zh-CN" sz="32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+mn-lt"/>
                </a:rPr>
                <a:t> đúng chính tả 2 khổ thơ đầu bài: </a:t>
              </a:r>
              <a:r>
                <a:rPr kumimoji="0" lang="vi-VN" altLang="zh-CN" sz="3200" b="1" i="1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+mn-lt"/>
                </a:rPr>
                <a:t>Cô giáo lớp em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;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CD5428B-197E-4CF3-9373-D6873652225B}"/>
              </a:ext>
            </a:extLst>
          </p:cNvPr>
          <p:cNvGrpSpPr/>
          <p:nvPr/>
        </p:nvGrpSpPr>
        <p:grpSpPr>
          <a:xfrm>
            <a:off x="1527506" y="3225944"/>
            <a:ext cx="9296585" cy="1828449"/>
            <a:chOff x="1465546" y="3848891"/>
            <a:chExt cx="9342078" cy="1891102"/>
          </a:xfrm>
        </p:grpSpPr>
        <p:sp>
          <p:nvSpPr>
            <p:cNvPr id="231" name="Google Shape;231;p4"/>
            <p:cNvSpPr/>
            <p:nvPr/>
          </p:nvSpPr>
          <p:spPr>
            <a:xfrm>
              <a:off x="1465546" y="4046698"/>
              <a:ext cx="8893900" cy="1670387"/>
            </a:xfrm>
            <a:custGeom>
              <a:avLst/>
              <a:gdLst/>
              <a:ahLst/>
              <a:cxnLst/>
              <a:rect l="l" t="t" r="r" b="b"/>
              <a:pathLst>
                <a:path w="5094014" h="1636395" extrusionOk="0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35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2" name="Google Shape;232;p4"/>
            <p:cNvGrpSpPr/>
            <p:nvPr/>
          </p:nvGrpSpPr>
          <p:grpSpPr>
            <a:xfrm>
              <a:off x="10151914" y="3848891"/>
              <a:ext cx="655710" cy="1887577"/>
              <a:chOff x="4476750" y="1056604"/>
              <a:chExt cx="661988" cy="1815184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233" name="Google Shape;233;p4"/>
              <p:cNvSpPr/>
              <p:nvPr/>
            </p:nvSpPr>
            <p:spPr>
              <a:xfrm>
                <a:off x="4476750" y="1166086"/>
                <a:ext cx="661988" cy="1705702"/>
              </a:xfrm>
              <a:custGeom>
                <a:avLst/>
                <a:gdLst/>
                <a:ahLst/>
                <a:cxnLst/>
                <a:rect l="l" t="t" r="r" b="b"/>
                <a:pathLst>
                  <a:path w="661988" h="1706055" extrusionOk="0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4648867" y="1056604"/>
                <a:ext cx="399084" cy="166603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167360" extrusionOk="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6" name="Google Shape;236;p4"/>
            <p:cNvSpPr txBox="1"/>
            <p:nvPr/>
          </p:nvSpPr>
          <p:spPr>
            <a:xfrm>
              <a:off x="1752871" y="4457262"/>
              <a:ext cx="1092607" cy="954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50"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02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2835218" y="3912347"/>
              <a:ext cx="7367583" cy="1827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l" defTabSz="1217476" rtl="0" eaLnBrk="1" fontAlgn="auto" latinLnBrk="0" hangingPunct="1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Đoán đúng từ chỉ đồ vật, kể tên các đồ dùng trong gia đình và nêu công dụng của đồ vật đó;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39" name="Google Shape;239;p4"/>
          <p:cNvPicPr preferRelativeResize="0"/>
          <p:nvPr/>
        </p:nvPicPr>
        <p:blipFill rotWithShape="1">
          <a:blip r:embed="rId3">
            <a:alphaModFix/>
          </a:blip>
          <a:srcRect l="9904" r="9895"/>
          <a:stretch/>
        </p:blipFill>
        <p:spPr>
          <a:xfrm>
            <a:off x="9441983" y="-141422"/>
            <a:ext cx="2126456" cy="149020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"/>
          <p:cNvSpPr txBox="1"/>
          <p:nvPr/>
        </p:nvSpPr>
        <p:spPr>
          <a:xfrm>
            <a:off x="4277630" y="1311928"/>
            <a:ext cx="3796339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Bài học giúp con: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CF9126-60A5-4B33-8A3E-FF003E693568}"/>
              </a:ext>
            </a:extLst>
          </p:cNvPr>
          <p:cNvGrpSpPr/>
          <p:nvPr/>
        </p:nvGrpSpPr>
        <p:grpSpPr>
          <a:xfrm>
            <a:off x="1511039" y="5034518"/>
            <a:ext cx="9296585" cy="1825041"/>
            <a:chOff x="1465546" y="3848891"/>
            <a:chExt cx="9342078" cy="1887577"/>
          </a:xfrm>
          <a:solidFill>
            <a:schemeClr val="accent2">
              <a:lumMod val="75000"/>
            </a:schemeClr>
          </a:solidFill>
        </p:grpSpPr>
        <p:sp>
          <p:nvSpPr>
            <p:cNvPr id="20" name="Google Shape;231;p4">
              <a:extLst>
                <a:ext uri="{FF2B5EF4-FFF2-40B4-BE49-F238E27FC236}">
                  <a16:creationId xmlns:a16="http://schemas.microsoft.com/office/drawing/2014/main" id="{F8ED4FF1-F861-465F-8F79-DDD0A6C87BAA}"/>
                </a:ext>
              </a:extLst>
            </p:cNvPr>
            <p:cNvSpPr/>
            <p:nvPr/>
          </p:nvSpPr>
          <p:spPr>
            <a:xfrm>
              <a:off x="1465546" y="4046698"/>
              <a:ext cx="8893900" cy="1670387"/>
            </a:xfrm>
            <a:custGeom>
              <a:avLst/>
              <a:gdLst/>
              <a:ahLst/>
              <a:cxnLst/>
              <a:rect l="l" t="t" r="r" b="b"/>
              <a:pathLst>
                <a:path w="5094014" h="1636395" extrusionOk="0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35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" name="Google Shape;232;p4">
              <a:extLst>
                <a:ext uri="{FF2B5EF4-FFF2-40B4-BE49-F238E27FC236}">
                  <a16:creationId xmlns:a16="http://schemas.microsoft.com/office/drawing/2014/main" id="{C771FDB5-EF4A-4E7E-BF10-2EB5F9BD62F6}"/>
                </a:ext>
              </a:extLst>
            </p:cNvPr>
            <p:cNvGrpSpPr/>
            <p:nvPr/>
          </p:nvGrpSpPr>
          <p:grpSpPr>
            <a:xfrm>
              <a:off x="10151914" y="3848891"/>
              <a:ext cx="655710" cy="1887577"/>
              <a:chOff x="4476750" y="1056604"/>
              <a:chExt cx="661988" cy="1815184"/>
            </a:xfrm>
            <a:grpFill/>
          </p:grpSpPr>
          <p:sp>
            <p:nvSpPr>
              <p:cNvPr id="24" name="Google Shape;233;p4">
                <a:extLst>
                  <a:ext uri="{FF2B5EF4-FFF2-40B4-BE49-F238E27FC236}">
                    <a16:creationId xmlns:a16="http://schemas.microsoft.com/office/drawing/2014/main" id="{C7BFB669-5F70-4B7E-A4D5-EC1223E30C1F}"/>
                  </a:ext>
                </a:extLst>
              </p:cNvPr>
              <p:cNvSpPr/>
              <p:nvPr/>
            </p:nvSpPr>
            <p:spPr>
              <a:xfrm>
                <a:off x="4476750" y="1166086"/>
                <a:ext cx="661988" cy="1705702"/>
              </a:xfrm>
              <a:custGeom>
                <a:avLst/>
                <a:gdLst/>
                <a:ahLst/>
                <a:cxnLst/>
                <a:rect l="l" t="t" r="r" b="b"/>
                <a:pathLst>
                  <a:path w="661988" h="1706055" extrusionOk="0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34;p4">
                <a:extLst>
                  <a:ext uri="{FF2B5EF4-FFF2-40B4-BE49-F238E27FC236}">
                    <a16:creationId xmlns:a16="http://schemas.microsoft.com/office/drawing/2014/main" id="{B870194D-A3EE-4EDD-A467-CC75281E9E92}"/>
                  </a:ext>
                </a:extLst>
              </p:cNvPr>
              <p:cNvSpPr/>
              <p:nvPr/>
            </p:nvSpPr>
            <p:spPr>
              <a:xfrm>
                <a:off x="4648867" y="1056604"/>
                <a:ext cx="399084" cy="166603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167360" extrusionOk="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" name="Google Shape;236;p4">
              <a:extLst>
                <a:ext uri="{FF2B5EF4-FFF2-40B4-BE49-F238E27FC236}">
                  <a16:creationId xmlns:a16="http://schemas.microsoft.com/office/drawing/2014/main" id="{77C9CBA4-7DCF-4232-B13F-E3D1C04EF171}"/>
                </a:ext>
              </a:extLst>
            </p:cNvPr>
            <p:cNvSpPr txBox="1"/>
            <p:nvPr/>
          </p:nvSpPr>
          <p:spPr>
            <a:xfrm>
              <a:off x="1752871" y="4440916"/>
              <a:ext cx="1092607" cy="98674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50"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03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" name="Google Shape;238;p4">
              <a:extLst>
                <a:ext uri="{FF2B5EF4-FFF2-40B4-BE49-F238E27FC236}">
                  <a16:creationId xmlns:a16="http://schemas.microsoft.com/office/drawing/2014/main" id="{6B13E8BE-E4FA-4EA9-8868-C04630944052}"/>
                </a:ext>
              </a:extLst>
            </p:cNvPr>
            <p:cNvSpPr/>
            <p:nvPr/>
          </p:nvSpPr>
          <p:spPr>
            <a:xfrm>
              <a:off x="2756015" y="4421534"/>
              <a:ext cx="7367583" cy="80901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l" defTabSz="1217476" rtl="0" eaLnBrk="1" fontAlgn="auto" latinLnBrk="0" hangingPunct="1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Hiểu, ghép được câu nêu đặc điểm.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B17FD2F-060B-4D1A-9C8D-CE8D4C7CE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79" y="294709"/>
            <a:ext cx="1279553" cy="12521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"/>
          <p:cNvSpPr txBox="1"/>
          <p:nvPr/>
        </p:nvSpPr>
        <p:spPr>
          <a:xfrm>
            <a:off x="3958239" y="450208"/>
            <a:ext cx="3364169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4806"/>
              </a:buClr>
              <a:buSzPts val="36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974806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MỤC TIÊU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3FDDFB-9614-4A57-A445-22E61222EE99}"/>
              </a:ext>
            </a:extLst>
          </p:cNvPr>
          <p:cNvGrpSpPr/>
          <p:nvPr/>
        </p:nvGrpSpPr>
        <p:grpSpPr>
          <a:xfrm>
            <a:off x="1623372" y="1783937"/>
            <a:ext cx="9184252" cy="1567499"/>
            <a:chOff x="1623372" y="2195867"/>
            <a:chExt cx="9184252" cy="1572139"/>
          </a:xfrm>
        </p:grpSpPr>
        <p:sp>
          <p:nvSpPr>
            <p:cNvPr id="227" name="Google Shape;227;p4"/>
            <p:cNvSpPr/>
            <p:nvPr/>
          </p:nvSpPr>
          <p:spPr>
            <a:xfrm>
              <a:off x="1631871" y="2310579"/>
              <a:ext cx="8964013" cy="1371559"/>
            </a:xfrm>
            <a:custGeom>
              <a:avLst/>
              <a:gdLst/>
              <a:ahLst/>
              <a:cxnLst/>
              <a:rect l="l" t="t" r="r" b="b"/>
              <a:pathLst>
                <a:path w="5094014" h="1636395" extrusionOk="0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35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228" name="Google Shape;228;p4"/>
            <p:cNvGrpSpPr/>
            <p:nvPr/>
          </p:nvGrpSpPr>
          <p:grpSpPr>
            <a:xfrm>
              <a:off x="10202801" y="2195867"/>
              <a:ext cx="604823" cy="1572139"/>
              <a:chOff x="4476750" y="1056604"/>
              <a:chExt cx="661988" cy="1815184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229" name="Google Shape;229;p4"/>
              <p:cNvSpPr/>
              <p:nvPr/>
            </p:nvSpPr>
            <p:spPr>
              <a:xfrm>
                <a:off x="4476750" y="1166183"/>
                <a:ext cx="661988" cy="1705605"/>
              </a:xfrm>
              <a:custGeom>
                <a:avLst/>
                <a:gdLst/>
                <a:ahLst/>
                <a:cxnLst/>
                <a:rect l="l" t="t" r="r" b="b"/>
                <a:pathLst>
                  <a:path w="661988" h="1706055" extrusionOk="0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4648200" y="1056604"/>
                <a:ext cx="400051" cy="16675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167360" extrusionOk="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5" name="Google Shape;235;p4"/>
            <p:cNvSpPr txBox="1"/>
            <p:nvPr/>
          </p:nvSpPr>
          <p:spPr>
            <a:xfrm>
              <a:off x="1623372" y="2552362"/>
              <a:ext cx="1351603" cy="954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50"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01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2761105" y="2450752"/>
              <a:ext cx="7551772" cy="1107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+mn-lt"/>
                </a:rPr>
                <a:t>N</a:t>
              </a:r>
              <a:r>
                <a:rPr kumimoji="0" lang="vi-VN" altLang="zh-CN" sz="32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+mn-lt"/>
                </a:rPr>
                <a:t>ghe - viết đúng chính tả 2 khổ thơ đầu bài: </a:t>
              </a:r>
              <a:r>
                <a:rPr kumimoji="0" lang="vi-VN" altLang="zh-CN" sz="3200" b="1" i="1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+mn-lt"/>
                </a:rPr>
                <a:t>Cô giáo lớp em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;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CD5428B-197E-4CF3-9373-D6873652225B}"/>
              </a:ext>
            </a:extLst>
          </p:cNvPr>
          <p:cNvGrpSpPr/>
          <p:nvPr/>
        </p:nvGrpSpPr>
        <p:grpSpPr>
          <a:xfrm>
            <a:off x="1527506" y="3225944"/>
            <a:ext cx="9296585" cy="1828449"/>
            <a:chOff x="1465546" y="3848891"/>
            <a:chExt cx="9342078" cy="1891102"/>
          </a:xfrm>
        </p:grpSpPr>
        <p:sp>
          <p:nvSpPr>
            <p:cNvPr id="231" name="Google Shape;231;p4"/>
            <p:cNvSpPr/>
            <p:nvPr/>
          </p:nvSpPr>
          <p:spPr>
            <a:xfrm>
              <a:off x="1465546" y="4046698"/>
              <a:ext cx="8893900" cy="1670387"/>
            </a:xfrm>
            <a:custGeom>
              <a:avLst/>
              <a:gdLst/>
              <a:ahLst/>
              <a:cxnLst/>
              <a:rect l="l" t="t" r="r" b="b"/>
              <a:pathLst>
                <a:path w="5094014" h="1636395" extrusionOk="0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35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2" name="Google Shape;232;p4"/>
            <p:cNvGrpSpPr/>
            <p:nvPr/>
          </p:nvGrpSpPr>
          <p:grpSpPr>
            <a:xfrm>
              <a:off x="10151914" y="3848891"/>
              <a:ext cx="655710" cy="1887577"/>
              <a:chOff x="4476750" y="1056604"/>
              <a:chExt cx="661988" cy="1815184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233" name="Google Shape;233;p4"/>
              <p:cNvSpPr/>
              <p:nvPr/>
            </p:nvSpPr>
            <p:spPr>
              <a:xfrm>
                <a:off x="4476750" y="1166086"/>
                <a:ext cx="661988" cy="1705702"/>
              </a:xfrm>
              <a:custGeom>
                <a:avLst/>
                <a:gdLst/>
                <a:ahLst/>
                <a:cxnLst/>
                <a:rect l="l" t="t" r="r" b="b"/>
                <a:pathLst>
                  <a:path w="661988" h="1706055" extrusionOk="0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4648867" y="1056604"/>
                <a:ext cx="399084" cy="166603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167360" extrusionOk="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6" name="Google Shape;236;p4"/>
            <p:cNvSpPr txBox="1"/>
            <p:nvPr/>
          </p:nvSpPr>
          <p:spPr>
            <a:xfrm>
              <a:off x="1752871" y="4457262"/>
              <a:ext cx="1092607" cy="954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50"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02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2835218" y="3912347"/>
              <a:ext cx="7367583" cy="1827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l" defTabSz="1217476" rtl="0" eaLnBrk="1" fontAlgn="auto" latinLnBrk="0" hangingPunct="1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Đoán đúng từ chỉ đồ vật, kể tên các đồ dùng trong gia đình và nêu công dụng của đồ vật đó;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39" name="Google Shape;239;p4"/>
          <p:cNvPicPr preferRelativeResize="0"/>
          <p:nvPr/>
        </p:nvPicPr>
        <p:blipFill rotWithShape="1">
          <a:blip r:embed="rId3">
            <a:alphaModFix/>
          </a:blip>
          <a:srcRect l="9904" r="9895"/>
          <a:stretch/>
        </p:blipFill>
        <p:spPr>
          <a:xfrm>
            <a:off x="9441983" y="-141422"/>
            <a:ext cx="2126456" cy="149020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"/>
          <p:cNvSpPr txBox="1"/>
          <p:nvPr/>
        </p:nvSpPr>
        <p:spPr>
          <a:xfrm>
            <a:off x="4277630" y="1311928"/>
            <a:ext cx="3796339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Bài học giúp con: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CF9126-60A5-4B33-8A3E-FF003E693568}"/>
              </a:ext>
            </a:extLst>
          </p:cNvPr>
          <p:cNvGrpSpPr/>
          <p:nvPr/>
        </p:nvGrpSpPr>
        <p:grpSpPr>
          <a:xfrm>
            <a:off x="1511039" y="5034518"/>
            <a:ext cx="9296585" cy="1825041"/>
            <a:chOff x="1465546" y="3848891"/>
            <a:chExt cx="9342078" cy="1887577"/>
          </a:xfrm>
          <a:solidFill>
            <a:schemeClr val="accent2">
              <a:lumMod val="75000"/>
            </a:schemeClr>
          </a:solidFill>
        </p:grpSpPr>
        <p:sp>
          <p:nvSpPr>
            <p:cNvPr id="20" name="Google Shape;231;p4">
              <a:extLst>
                <a:ext uri="{FF2B5EF4-FFF2-40B4-BE49-F238E27FC236}">
                  <a16:creationId xmlns:a16="http://schemas.microsoft.com/office/drawing/2014/main" id="{F8ED4FF1-F861-465F-8F79-DDD0A6C87BAA}"/>
                </a:ext>
              </a:extLst>
            </p:cNvPr>
            <p:cNvSpPr/>
            <p:nvPr/>
          </p:nvSpPr>
          <p:spPr>
            <a:xfrm>
              <a:off x="1465546" y="4046698"/>
              <a:ext cx="8893900" cy="1670387"/>
            </a:xfrm>
            <a:custGeom>
              <a:avLst/>
              <a:gdLst/>
              <a:ahLst/>
              <a:cxnLst/>
              <a:rect l="l" t="t" r="r" b="b"/>
              <a:pathLst>
                <a:path w="5094014" h="1636395" extrusionOk="0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35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" name="Google Shape;232;p4">
              <a:extLst>
                <a:ext uri="{FF2B5EF4-FFF2-40B4-BE49-F238E27FC236}">
                  <a16:creationId xmlns:a16="http://schemas.microsoft.com/office/drawing/2014/main" id="{C771FDB5-EF4A-4E7E-BF10-2EB5F9BD62F6}"/>
                </a:ext>
              </a:extLst>
            </p:cNvPr>
            <p:cNvGrpSpPr/>
            <p:nvPr/>
          </p:nvGrpSpPr>
          <p:grpSpPr>
            <a:xfrm>
              <a:off x="10151914" y="3848891"/>
              <a:ext cx="655710" cy="1887577"/>
              <a:chOff x="4476750" y="1056604"/>
              <a:chExt cx="661988" cy="1815184"/>
            </a:xfrm>
            <a:grpFill/>
          </p:grpSpPr>
          <p:sp>
            <p:nvSpPr>
              <p:cNvPr id="24" name="Google Shape;233;p4">
                <a:extLst>
                  <a:ext uri="{FF2B5EF4-FFF2-40B4-BE49-F238E27FC236}">
                    <a16:creationId xmlns:a16="http://schemas.microsoft.com/office/drawing/2014/main" id="{C7BFB669-5F70-4B7E-A4D5-EC1223E30C1F}"/>
                  </a:ext>
                </a:extLst>
              </p:cNvPr>
              <p:cNvSpPr/>
              <p:nvPr/>
            </p:nvSpPr>
            <p:spPr>
              <a:xfrm>
                <a:off x="4476750" y="1166086"/>
                <a:ext cx="661988" cy="1705702"/>
              </a:xfrm>
              <a:custGeom>
                <a:avLst/>
                <a:gdLst/>
                <a:ahLst/>
                <a:cxnLst/>
                <a:rect l="l" t="t" r="r" b="b"/>
                <a:pathLst>
                  <a:path w="661988" h="1706055" extrusionOk="0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34;p4">
                <a:extLst>
                  <a:ext uri="{FF2B5EF4-FFF2-40B4-BE49-F238E27FC236}">
                    <a16:creationId xmlns:a16="http://schemas.microsoft.com/office/drawing/2014/main" id="{B870194D-A3EE-4EDD-A467-CC75281E9E92}"/>
                  </a:ext>
                </a:extLst>
              </p:cNvPr>
              <p:cNvSpPr/>
              <p:nvPr/>
            </p:nvSpPr>
            <p:spPr>
              <a:xfrm>
                <a:off x="4648867" y="1056604"/>
                <a:ext cx="399084" cy="166603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167360" extrusionOk="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" name="Google Shape;236;p4">
              <a:extLst>
                <a:ext uri="{FF2B5EF4-FFF2-40B4-BE49-F238E27FC236}">
                  <a16:creationId xmlns:a16="http://schemas.microsoft.com/office/drawing/2014/main" id="{77C9CBA4-7DCF-4232-B13F-E3D1C04EF171}"/>
                </a:ext>
              </a:extLst>
            </p:cNvPr>
            <p:cNvSpPr txBox="1"/>
            <p:nvPr/>
          </p:nvSpPr>
          <p:spPr>
            <a:xfrm>
              <a:off x="1752871" y="4440916"/>
              <a:ext cx="1092607" cy="98674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50"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03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" name="Google Shape;238;p4">
              <a:extLst>
                <a:ext uri="{FF2B5EF4-FFF2-40B4-BE49-F238E27FC236}">
                  <a16:creationId xmlns:a16="http://schemas.microsoft.com/office/drawing/2014/main" id="{6B13E8BE-E4FA-4EA9-8868-C04630944052}"/>
                </a:ext>
              </a:extLst>
            </p:cNvPr>
            <p:cNvSpPr/>
            <p:nvPr/>
          </p:nvSpPr>
          <p:spPr>
            <a:xfrm>
              <a:off x="2756015" y="4421534"/>
              <a:ext cx="7367583" cy="80901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l" defTabSz="1217476" rtl="0" eaLnBrk="1" fontAlgn="auto" latinLnBrk="0" hangingPunct="1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Ghép được câu nêu đặc điểm.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73DEB512-846D-413C-B0EE-3C263F148F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10481365" y="2078636"/>
            <a:ext cx="952943" cy="9669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160BC7-A332-4E8C-B89B-DA93E6AFC4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10481364" y="3712087"/>
            <a:ext cx="952943" cy="96698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37BCAE8-5C97-4003-B97A-14A5C7DA43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10521449" y="5427051"/>
            <a:ext cx="952943" cy="9669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6A4BB27-AADB-4FA1-A9DA-EA5D93670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58684"/>
            <a:ext cx="1279553" cy="125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10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2;p28">
            <a:extLst>
              <a:ext uri="{FF2B5EF4-FFF2-40B4-BE49-F238E27FC236}">
                <a16:creationId xmlns:a16="http://schemas.microsoft.com/office/drawing/2014/main" id="{50BB74FE-DA64-4877-AB36-65483C4B74ED}"/>
              </a:ext>
            </a:extLst>
          </p:cNvPr>
          <p:cNvSpPr/>
          <p:nvPr/>
        </p:nvSpPr>
        <p:spPr>
          <a:xfrm rot="-126081" flipH="1">
            <a:off x="7679710" y="4048043"/>
            <a:ext cx="2548325" cy="1315151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Google Shape;543;p28">
            <a:extLst>
              <a:ext uri="{FF2B5EF4-FFF2-40B4-BE49-F238E27FC236}">
                <a16:creationId xmlns:a16="http://schemas.microsoft.com/office/drawing/2014/main" id="{55F3BED0-9DC2-4605-899B-C1D962B807D8}"/>
              </a:ext>
            </a:extLst>
          </p:cNvPr>
          <p:cNvSpPr/>
          <p:nvPr/>
        </p:nvSpPr>
        <p:spPr>
          <a:xfrm rot="-126080" flipH="1">
            <a:off x="3535968" y="1433343"/>
            <a:ext cx="2548333" cy="1315143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545;p28">
            <a:extLst>
              <a:ext uri="{FF2B5EF4-FFF2-40B4-BE49-F238E27FC236}">
                <a16:creationId xmlns:a16="http://schemas.microsoft.com/office/drawing/2014/main" id="{37D16708-6216-4B09-83D9-3AA8FF44D637}"/>
              </a:ext>
            </a:extLst>
          </p:cNvPr>
          <p:cNvSpPr txBox="1">
            <a:spLocks/>
          </p:cNvSpPr>
          <p:nvPr/>
        </p:nvSpPr>
        <p:spPr>
          <a:xfrm>
            <a:off x="2288768" y="3229849"/>
            <a:ext cx="9797260" cy="1189084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Giao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nhiệm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vụ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và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tự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đánh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giá</a:t>
            </a:r>
            <a:endParaRPr kumimoji="0" lang="vi-VN" sz="5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5" name="Google Shape;546;p28">
            <a:extLst>
              <a:ext uri="{FF2B5EF4-FFF2-40B4-BE49-F238E27FC236}">
                <a16:creationId xmlns:a16="http://schemas.microsoft.com/office/drawing/2014/main" id="{28B139E5-C77B-42F3-92F5-223B1BEEBE2E}"/>
              </a:ext>
            </a:extLst>
          </p:cNvPr>
          <p:cNvSpPr txBox="1">
            <a:spLocks/>
          </p:cNvSpPr>
          <p:nvPr/>
        </p:nvSpPr>
        <p:spPr>
          <a:xfrm>
            <a:off x="3581976" y="1913528"/>
            <a:ext cx="4991200" cy="1252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Hoạt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động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2:</a:t>
            </a:r>
          </a:p>
        </p:txBody>
      </p:sp>
      <p:grpSp>
        <p:nvGrpSpPr>
          <p:cNvPr id="6" name="Google Shape;547;p28">
            <a:extLst>
              <a:ext uri="{FF2B5EF4-FFF2-40B4-BE49-F238E27FC236}">
                <a16:creationId xmlns:a16="http://schemas.microsoft.com/office/drawing/2014/main" id="{5850B867-0F6D-4FE0-A639-F6069B3CBD1C}"/>
              </a:ext>
            </a:extLst>
          </p:cNvPr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7" name="Google Shape;548;p28">
              <a:extLst>
                <a:ext uri="{FF2B5EF4-FFF2-40B4-BE49-F238E27FC236}">
                  <a16:creationId xmlns:a16="http://schemas.microsoft.com/office/drawing/2014/main" id="{4D53A49E-DB24-4B2F-917F-F15477B61E2A}"/>
                </a:ext>
              </a:extLst>
            </p:cNvPr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549;p28">
              <a:extLst>
                <a:ext uri="{FF2B5EF4-FFF2-40B4-BE49-F238E27FC236}">
                  <a16:creationId xmlns:a16="http://schemas.microsoft.com/office/drawing/2014/main" id="{A805FA68-F92B-4323-83DD-4D526D171332}"/>
                </a:ext>
              </a:extLst>
            </p:cNvPr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550;p28">
              <a:extLst>
                <a:ext uri="{FF2B5EF4-FFF2-40B4-BE49-F238E27FC236}">
                  <a16:creationId xmlns:a16="http://schemas.microsoft.com/office/drawing/2014/main" id="{1E4B5754-2E43-44DF-B50F-17FB3674429A}"/>
                </a:ext>
              </a:extLst>
            </p:cNvPr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" name="Google Shape;1669;p49">
            <a:extLst>
              <a:ext uri="{FF2B5EF4-FFF2-40B4-BE49-F238E27FC236}">
                <a16:creationId xmlns:a16="http://schemas.microsoft.com/office/drawing/2014/main" id="{D9878E4F-940A-49AC-9D68-BED8C130C6F8}"/>
              </a:ext>
            </a:extLst>
          </p:cNvPr>
          <p:cNvGrpSpPr/>
          <p:nvPr/>
        </p:nvGrpSpPr>
        <p:grpSpPr>
          <a:xfrm>
            <a:off x="647672" y="2528342"/>
            <a:ext cx="2019489" cy="2790173"/>
            <a:chOff x="686918" y="1188470"/>
            <a:chExt cx="1342169" cy="1854372"/>
          </a:xfrm>
        </p:grpSpPr>
        <p:sp>
          <p:nvSpPr>
            <p:cNvPr id="11" name="Google Shape;1670;p49">
              <a:extLst>
                <a:ext uri="{FF2B5EF4-FFF2-40B4-BE49-F238E27FC236}">
                  <a16:creationId xmlns:a16="http://schemas.microsoft.com/office/drawing/2014/main" id="{1A148721-35CC-4113-B7D9-01A1B2F88EE8}"/>
                </a:ext>
              </a:extLst>
            </p:cNvPr>
            <p:cNvSpPr/>
            <p:nvPr/>
          </p:nvSpPr>
          <p:spPr>
            <a:xfrm>
              <a:off x="715491" y="1822199"/>
              <a:ext cx="374695" cy="509432"/>
            </a:xfrm>
            <a:custGeom>
              <a:avLst/>
              <a:gdLst/>
              <a:ahLst/>
              <a:cxnLst/>
              <a:rect l="l" t="t" r="r" b="b"/>
              <a:pathLst>
                <a:path w="7147" h="9717" extrusionOk="0">
                  <a:moveTo>
                    <a:pt x="6324" y="1"/>
                  </a:moveTo>
                  <a:lnTo>
                    <a:pt x="1844" y="1136"/>
                  </a:lnTo>
                  <a:cubicBezTo>
                    <a:pt x="1844" y="1136"/>
                    <a:pt x="640" y="2660"/>
                    <a:pt x="1" y="4506"/>
                  </a:cubicBezTo>
                  <a:cubicBezTo>
                    <a:pt x="47" y="4504"/>
                    <a:pt x="96" y="4502"/>
                    <a:pt x="147" y="4502"/>
                  </a:cubicBezTo>
                  <a:cubicBezTo>
                    <a:pt x="1121" y="4502"/>
                    <a:pt x="2686" y="5132"/>
                    <a:pt x="1781" y="9503"/>
                  </a:cubicBezTo>
                  <a:cubicBezTo>
                    <a:pt x="2348" y="9663"/>
                    <a:pt x="2959" y="9717"/>
                    <a:pt x="3521" y="9717"/>
                  </a:cubicBezTo>
                  <a:cubicBezTo>
                    <a:pt x="4637" y="9717"/>
                    <a:pt x="5558" y="9506"/>
                    <a:pt x="5558" y="9506"/>
                  </a:cubicBezTo>
                  <a:lnTo>
                    <a:pt x="7146" y="829"/>
                  </a:lnTo>
                  <a:lnTo>
                    <a:pt x="6324" y="1"/>
                  </a:ln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71;p49">
              <a:extLst>
                <a:ext uri="{FF2B5EF4-FFF2-40B4-BE49-F238E27FC236}">
                  <a16:creationId xmlns:a16="http://schemas.microsoft.com/office/drawing/2014/main" id="{D06E75BD-2DFD-436E-AE75-24C5D2F577BA}"/>
                </a:ext>
              </a:extLst>
            </p:cNvPr>
            <p:cNvSpPr/>
            <p:nvPr/>
          </p:nvSpPr>
          <p:spPr>
            <a:xfrm>
              <a:off x="704691" y="1794465"/>
              <a:ext cx="382507" cy="142496"/>
            </a:xfrm>
            <a:custGeom>
              <a:avLst/>
              <a:gdLst/>
              <a:ahLst/>
              <a:cxnLst/>
              <a:rect l="l" t="t" r="r" b="b"/>
              <a:pathLst>
                <a:path w="7296" h="2718" extrusionOk="0">
                  <a:moveTo>
                    <a:pt x="4625" y="1"/>
                  </a:moveTo>
                  <a:cubicBezTo>
                    <a:pt x="3246" y="1"/>
                    <a:pt x="1512" y="482"/>
                    <a:pt x="1" y="2364"/>
                  </a:cubicBezTo>
                  <a:cubicBezTo>
                    <a:pt x="691" y="2585"/>
                    <a:pt x="1542" y="2718"/>
                    <a:pt x="2430" y="2718"/>
                  </a:cubicBezTo>
                  <a:cubicBezTo>
                    <a:pt x="4277" y="2718"/>
                    <a:pt x="6278" y="2143"/>
                    <a:pt x="7296" y="596"/>
                  </a:cubicBezTo>
                  <a:lnTo>
                    <a:pt x="7126" y="530"/>
                  </a:lnTo>
                  <a:cubicBezTo>
                    <a:pt x="7126" y="530"/>
                    <a:pt x="6071" y="1"/>
                    <a:pt x="4625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672;p49">
              <a:extLst>
                <a:ext uri="{FF2B5EF4-FFF2-40B4-BE49-F238E27FC236}">
                  <a16:creationId xmlns:a16="http://schemas.microsoft.com/office/drawing/2014/main" id="{BE1503C5-DE99-46DF-919C-B9AB818A67A0}"/>
                </a:ext>
              </a:extLst>
            </p:cNvPr>
            <p:cNvSpPr/>
            <p:nvPr/>
          </p:nvSpPr>
          <p:spPr>
            <a:xfrm>
              <a:off x="686918" y="2058170"/>
              <a:ext cx="169444" cy="262239"/>
            </a:xfrm>
            <a:custGeom>
              <a:avLst/>
              <a:gdLst/>
              <a:ahLst/>
              <a:cxnLst/>
              <a:rect l="l" t="t" r="r" b="b"/>
              <a:pathLst>
                <a:path w="3232" h="5002" extrusionOk="0">
                  <a:moveTo>
                    <a:pt x="692" y="1"/>
                  </a:moveTo>
                  <a:cubicBezTo>
                    <a:pt x="641" y="1"/>
                    <a:pt x="592" y="3"/>
                    <a:pt x="546" y="5"/>
                  </a:cubicBezTo>
                  <a:cubicBezTo>
                    <a:pt x="180" y="1061"/>
                    <a:pt x="0" y="2219"/>
                    <a:pt x="340" y="3257"/>
                  </a:cubicBezTo>
                  <a:cubicBezTo>
                    <a:pt x="659" y="4239"/>
                    <a:pt x="1438" y="4752"/>
                    <a:pt x="2326" y="5002"/>
                  </a:cubicBezTo>
                  <a:cubicBezTo>
                    <a:pt x="3231" y="631"/>
                    <a:pt x="1666" y="1"/>
                    <a:pt x="692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673;p49">
              <a:extLst>
                <a:ext uri="{FF2B5EF4-FFF2-40B4-BE49-F238E27FC236}">
                  <a16:creationId xmlns:a16="http://schemas.microsoft.com/office/drawing/2014/main" id="{5D1CCB06-2B87-4114-A20B-CF3D986F67C7}"/>
                </a:ext>
              </a:extLst>
            </p:cNvPr>
            <p:cNvSpPr/>
            <p:nvPr/>
          </p:nvSpPr>
          <p:spPr>
            <a:xfrm>
              <a:off x="1110890" y="2795126"/>
              <a:ext cx="220088" cy="53108"/>
            </a:xfrm>
            <a:custGeom>
              <a:avLst/>
              <a:gdLst/>
              <a:ahLst/>
              <a:cxnLst/>
              <a:rect l="l" t="t" r="r" b="b"/>
              <a:pathLst>
                <a:path w="4198" h="1013" extrusionOk="0">
                  <a:moveTo>
                    <a:pt x="3201" y="0"/>
                  </a:moveTo>
                  <a:cubicBezTo>
                    <a:pt x="1815" y="0"/>
                    <a:pt x="1" y="400"/>
                    <a:pt x="1" y="400"/>
                  </a:cubicBezTo>
                  <a:lnTo>
                    <a:pt x="87" y="583"/>
                  </a:lnTo>
                  <a:cubicBezTo>
                    <a:pt x="87" y="583"/>
                    <a:pt x="439" y="549"/>
                    <a:pt x="423" y="532"/>
                  </a:cubicBezTo>
                  <a:lnTo>
                    <a:pt x="423" y="532"/>
                  </a:lnTo>
                  <a:cubicBezTo>
                    <a:pt x="510" y="566"/>
                    <a:pt x="1767" y="1012"/>
                    <a:pt x="1767" y="1012"/>
                  </a:cubicBezTo>
                  <a:lnTo>
                    <a:pt x="3938" y="956"/>
                  </a:lnTo>
                  <a:lnTo>
                    <a:pt x="4197" y="107"/>
                  </a:lnTo>
                  <a:cubicBezTo>
                    <a:pt x="3928" y="30"/>
                    <a:pt x="3580" y="0"/>
                    <a:pt x="3201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74;p49">
              <a:extLst>
                <a:ext uri="{FF2B5EF4-FFF2-40B4-BE49-F238E27FC236}">
                  <a16:creationId xmlns:a16="http://schemas.microsoft.com/office/drawing/2014/main" id="{B52D2F26-75CB-42C0-87AD-EDD85E595AA6}"/>
                </a:ext>
              </a:extLst>
            </p:cNvPr>
            <p:cNvSpPr/>
            <p:nvPr/>
          </p:nvSpPr>
          <p:spPr>
            <a:xfrm>
              <a:off x="1392314" y="2800631"/>
              <a:ext cx="177360" cy="44615"/>
            </a:xfrm>
            <a:custGeom>
              <a:avLst/>
              <a:gdLst/>
              <a:ahLst/>
              <a:cxnLst/>
              <a:rect l="l" t="t" r="r" b="b"/>
              <a:pathLst>
                <a:path w="3383" h="851" extrusionOk="0">
                  <a:moveTo>
                    <a:pt x="476" y="1"/>
                  </a:moveTo>
                  <a:cubicBezTo>
                    <a:pt x="287" y="1"/>
                    <a:pt x="123" y="19"/>
                    <a:pt x="1" y="61"/>
                  </a:cubicBezTo>
                  <a:cubicBezTo>
                    <a:pt x="141" y="740"/>
                    <a:pt x="1898" y="851"/>
                    <a:pt x="1898" y="851"/>
                  </a:cubicBezTo>
                  <a:lnTo>
                    <a:pt x="2809" y="820"/>
                  </a:lnTo>
                  <a:lnTo>
                    <a:pt x="3382" y="557"/>
                  </a:lnTo>
                  <a:cubicBezTo>
                    <a:pt x="3382" y="557"/>
                    <a:pt x="1528" y="1"/>
                    <a:pt x="476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75;p49">
              <a:extLst>
                <a:ext uri="{FF2B5EF4-FFF2-40B4-BE49-F238E27FC236}">
                  <a16:creationId xmlns:a16="http://schemas.microsoft.com/office/drawing/2014/main" id="{7BC7F57A-D5BF-4797-AEAF-35C342244876}"/>
                </a:ext>
              </a:extLst>
            </p:cNvPr>
            <p:cNvSpPr/>
            <p:nvPr/>
          </p:nvSpPr>
          <p:spPr>
            <a:xfrm>
              <a:off x="984909" y="2409531"/>
              <a:ext cx="690829" cy="474201"/>
            </a:xfrm>
            <a:custGeom>
              <a:avLst/>
              <a:gdLst/>
              <a:ahLst/>
              <a:cxnLst/>
              <a:rect l="l" t="t" r="r" b="b"/>
              <a:pathLst>
                <a:path w="13177" h="9045" extrusionOk="0">
                  <a:moveTo>
                    <a:pt x="8462" y="1"/>
                  </a:moveTo>
                  <a:cubicBezTo>
                    <a:pt x="4719" y="1"/>
                    <a:pt x="0" y="912"/>
                    <a:pt x="0" y="912"/>
                  </a:cubicBezTo>
                  <a:cubicBezTo>
                    <a:pt x="0" y="912"/>
                    <a:pt x="709" y="7545"/>
                    <a:pt x="4174" y="8907"/>
                  </a:cubicBezTo>
                  <a:cubicBezTo>
                    <a:pt x="4415" y="8954"/>
                    <a:pt x="4658" y="8973"/>
                    <a:pt x="4891" y="8973"/>
                  </a:cubicBezTo>
                  <a:cubicBezTo>
                    <a:pt x="5731" y="8973"/>
                    <a:pt x="6437" y="8730"/>
                    <a:pt x="6437" y="8730"/>
                  </a:cubicBezTo>
                  <a:lnTo>
                    <a:pt x="6075" y="3195"/>
                  </a:lnTo>
                  <a:lnTo>
                    <a:pt x="7439" y="3328"/>
                  </a:lnTo>
                  <a:lnTo>
                    <a:pt x="8167" y="8597"/>
                  </a:lnTo>
                  <a:cubicBezTo>
                    <a:pt x="8167" y="8597"/>
                    <a:pt x="8940" y="9044"/>
                    <a:pt x="9751" y="9044"/>
                  </a:cubicBezTo>
                  <a:cubicBezTo>
                    <a:pt x="9926" y="9044"/>
                    <a:pt x="10103" y="9024"/>
                    <a:pt x="10275" y="8973"/>
                  </a:cubicBezTo>
                  <a:cubicBezTo>
                    <a:pt x="11040" y="8144"/>
                    <a:pt x="13176" y="4776"/>
                    <a:pt x="12957" y="1615"/>
                  </a:cubicBezTo>
                  <a:cubicBezTo>
                    <a:pt x="12871" y="377"/>
                    <a:pt x="10868" y="1"/>
                    <a:pt x="8462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76;p49">
              <a:extLst>
                <a:ext uri="{FF2B5EF4-FFF2-40B4-BE49-F238E27FC236}">
                  <a16:creationId xmlns:a16="http://schemas.microsoft.com/office/drawing/2014/main" id="{D4A012EB-9136-4234-B113-FC00C61CD0AD}"/>
                </a:ext>
              </a:extLst>
            </p:cNvPr>
            <p:cNvSpPr/>
            <p:nvPr/>
          </p:nvSpPr>
          <p:spPr>
            <a:xfrm>
              <a:off x="1081583" y="2883622"/>
              <a:ext cx="234872" cy="159220"/>
            </a:xfrm>
            <a:custGeom>
              <a:avLst/>
              <a:gdLst/>
              <a:ahLst/>
              <a:cxnLst/>
              <a:rect l="l" t="t" r="r" b="b"/>
              <a:pathLst>
                <a:path w="4480" h="3037" extrusionOk="0">
                  <a:moveTo>
                    <a:pt x="1870" y="0"/>
                  </a:moveTo>
                  <a:cubicBezTo>
                    <a:pt x="1870" y="0"/>
                    <a:pt x="0" y="1501"/>
                    <a:pt x="476" y="2030"/>
                  </a:cubicBezTo>
                  <a:cubicBezTo>
                    <a:pt x="558" y="2121"/>
                    <a:pt x="643" y="2159"/>
                    <a:pt x="727" y="2159"/>
                  </a:cubicBezTo>
                  <a:cubicBezTo>
                    <a:pt x="1129" y="2159"/>
                    <a:pt x="1515" y="1288"/>
                    <a:pt x="1515" y="1288"/>
                  </a:cubicBezTo>
                  <a:lnTo>
                    <a:pt x="1515" y="1288"/>
                  </a:lnTo>
                  <a:cubicBezTo>
                    <a:pt x="1515" y="1288"/>
                    <a:pt x="985" y="2629"/>
                    <a:pt x="1621" y="2736"/>
                  </a:cubicBezTo>
                  <a:cubicBezTo>
                    <a:pt x="1643" y="2740"/>
                    <a:pt x="1665" y="2741"/>
                    <a:pt x="1686" y="2741"/>
                  </a:cubicBezTo>
                  <a:cubicBezTo>
                    <a:pt x="2278" y="2741"/>
                    <a:pt x="2566" y="1368"/>
                    <a:pt x="2566" y="1368"/>
                  </a:cubicBezTo>
                  <a:lnTo>
                    <a:pt x="2566" y="1368"/>
                  </a:lnTo>
                  <a:cubicBezTo>
                    <a:pt x="2566" y="1368"/>
                    <a:pt x="2348" y="3037"/>
                    <a:pt x="3319" y="3037"/>
                  </a:cubicBezTo>
                  <a:cubicBezTo>
                    <a:pt x="3365" y="3037"/>
                    <a:pt x="3413" y="3033"/>
                    <a:pt x="3465" y="3025"/>
                  </a:cubicBezTo>
                  <a:cubicBezTo>
                    <a:pt x="4480" y="2868"/>
                    <a:pt x="4231" y="156"/>
                    <a:pt x="4231" y="156"/>
                  </a:cubicBezTo>
                  <a:lnTo>
                    <a:pt x="1870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77;p49">
              <a:extLst>
                <a:ext uri="{FF2B5EF4-FFF2-40B4-BE49-F238E27FC236}">
                  <a16:creationId xmlns:a16="http://schemas.microsoft.com/office/drawing/2014/main" id="{7B542873-3885-4444-A9AC-9B9E37F5D918}"/>
                </a:ext>
              </a:extLst>
            </p:cNvPr>
            <p:cNvSpPr/>
            <p:nvPr/>
          </p:nvSpPr>
          <p:spPr>
            <a:xfrm>
              <a:off x="1396141" y="2875233"/>
              <a:ext cx="221346" cy="158801"/>
            </a:xfrm>
            <a:custGeom>
              <a:avLst/>
              <a:gdLst/>
              <a:ahLst/>
              <a:cxnLst/>
              <a:rect l="l" t="t" r="r" b="b"/>
              <a:pathLst>
                <a:path w="4222" h="3029" extrusionOk="0">
                  <a:moveTo>
                    <a:pt x="1" y="0"/>
                  </a:moveTo>
                  <a:cubicBezTo>
                    <a:pt x="1" y="0"/>
                    <a:pt x="224" y="1790"/>
                    <a:pt x="803" y="2619"/>
                  </a:cubicBezTo>
                  <a:cubicBezTo>
                    <a:pt x="978" y="2868"/>
                    <a:pt x="1186" y="3029"/>
                    <a:pt x="1429" y="3029"/>
                  </a:cubicBezTo>
                  <a:cubicBezTo>
                    <a:pt x="1450" y="3029"/>
                    <a:pt x="1471" y="3028"/>
                    <a:pt x="1492" y="3025"/>
                  </a:cubicBezTo>
                  <a:cubicBezTo>
                    <a:pt x="1954" y="2969"/>
                    <a:pt x="2131" y="2739"/>
                    <a:pt x="2177" y="2492"/>
                  </a:cubicBezTo>
                  <a:cubicBezTo>
                    <a:pt x="2214" y="2317"/>
                    <a:pt x="2185" y="2137"/>
                    <a:pt x="2148" y="2004"/>
                  </a:cubicBezTo>
                  <a:lnTo>
                    <a:pt x="2148" y="2004"/>
                  </a:lnTo>
                  <a:cubicBezTo>
                    <a:pt x="2228" y="2210"/>
                    <a:pt x="2380" y="2532"/>
                    <a:pt x="2600" y="2739"/>
                  </a:cubicBezTo>
                  <a:cubicBezTo>
                    <a:pt x="2725" y="2856"/>
                    <a:pt x="2871" y="2935"/>
                    <a:pt x="3039" y="2935"/>
                  </a:cubicBezTo>
                  <a:cubicBezTo>
                    <a:pt x="3081" y="2935"/>
                    <a:pt x="3125" y="2930"/>
                    <a:pt x="3169" y="2919"/>
                  </a:cubicBezTo>
                  <a:cubicBezTo>
                    <a:pt x="3389" y="2869"/>
                    <a:pt x="3475" y="2749"/>
                    <a:pt x="3482" y="2603"/>
                  </a:cubicBezTo>
                  <a:cubicBezTo>
                    <a:pt x="3492" y="2483"/>
                    <a:pt x="3449" y="2350"/>
                    <a:pt x="3389" y="2230"/>
                  </a:cubicBezTo>
                  <a:lnTo>
                    <a:pt x="3389" y="2230"/>
                  </a:lnTo>
                  <a:cubicBezTo>
                    <a:pt x="3482" y="2350"/>
                    <a:pt x="3598" y="2469"/>
                    <a:pt x="3732" y="2536"/>
                  </a:cubicBezTo>
                  <a:cubicBezTo>
                    <a:pt x="3793" y="2567"/>
                    <a:pt x="3857" y="2585"/>
                    <a:pt x="3923" y="2585"/>
                  </a:cubicBezTo>
                  <a:cubicBezTo>
                    <a:pt x="3979" y="2585"/>
                    <a:pt x="4036" y="2572"/>
                    <a:pt x="4094" y="2543"/>
                  </a:cubicBezTo>
                  <a:cubicBezTo>
                    <a:pt x="4221" y="2480"/>
                    <a:pt x="4174" y="2286"/>
                    <a:pt x="4034" y="2037"/>
                  </a:cubicBezTo>
                  <a:lnTo>
                    <a:pt x="4031" y="2037"/>
                  </a:lnTo>
                  <a:cubicBezTo>
                    <a:pt x="3625" y="1311"/>
                    <a:pt x="2431" y="90"/>
                    <a:pt x="2431" y="9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78;p49">
              <a:extLst>
                <a:ext uri="{FF2B5EF4-FFF2-40B4-BE49-F238E27FC236}">
                  <a16:creationId xmlns:a16="http://schemas.microsoft.com/office/drawing/2014/main" id="{2E9D11C3-F5B6-453F-9805-9397BD1F1C19}"/>
                </a:ext>
              </a:extLst>
            </p:cNvPr>
            <p:cNvSpPr/>
            <p:nvPr/>
          </p:nvSpPr>
          <p:spPr>
            <a:xfrm>
              <a:off x="1109841" y="2800683"/>
              <a:ext cx="233352" cy="122469"/>
            </a:xfrm>
            <a:custGeom>
              <a:avLst/>
              <a:gdLst/>
              <a:ahLst/>
              <a:cxnLst/>
              <a:rect l="l" t="t" r="r" b="b"/>
              <a:pathLst>
                <a:path w="4451" h="2336" extrusionOk="0">
                  <a:moveTo>
                    <a:pt x="4217" y="1"/>
                  </a:moveTo>
                  <a:lnTo>
                    <a:pt x="4217" y="1"/>
                  </a:lnTo>
                  <a:cubicBezTo>
                    <a:pt x="3798" y="368"/>
                    <a:pt x="2955" y="472"/>
                    <a:pt x="2134" y="472"/>
                  </a:cubicBezTo>
                  <a:cubicBezTo>
                    <a:pt x="1058" y="472"/>
                    <a:pt x="21" y="294"/>
                    <a:pt x="21" y="294"/>
                  </a:cubicBezTo>
                  <a:lnTo>
                    <a:pt x="21" y="294"/>
                  </a:lnTo>
                  <a:cubicBezTo>
                    <a:pt x="21" y="294"/>
                    <a:pt x="1" y="1139"/>
                    <a:pt x="783" y="1888"/>
                  </a:cubicBezTo>
                  <a:cubicBezTo>
                    <a:pt x="1833" y="2241"/>
                    <a:pt x="2622" y="2335"/>
                    <a:pt x="3167" y="2335"/>
                  </a:cubicBezTo>
                  <a:cubicBezTo>
                    <a:pt x="3800" y="2335"/>
                    <a:pt x="4104" y="2208"/>
                    <a:pt x="4104" y="2208"/>
                  </a:cubicBezTo>
                  <a:cubicBezTo>
                    <a:pt x="4104" y="2208"/>
                    <a:pt x="4450" y="1522"/>
                    <a:pt x="4217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679;p49">
              <a:extLst>
                <a:ext uri="{FF2B5EF4-FFF2-40B4-BE49-F238E27FC236}">
                  <a16:creationId xmlns:a16="http://schemas.microsoft.com/office/drawing/2014/main" id="{2412DF4B-BF4C-40C6-AA31-AAAFE14CB367}"/>
                </a:ext>
              </a:extLst>
            </p:cNvPr>
            <p:cNvSpPr/>
            <p:nvPr/>
          </p:nvSpPr>
          <p:spPr>
            <a:xfrm>
              <a:off x="1379784" y="2803829"/>
              <a:ext cx="189890" cy="100188"/>
            </a:xfrm>
            <a:custGeom>
              <a:avLst/>
              <a:gdLst/>
              <a:ahLst/>
              <a:cxnLst/>
              <a:rect l="l" t="t" r="r" b="b"/>
              <a:pathLst>
                <a:path w="3622" h="1911" extrusionOk="0">
                  <a:moveTo>
                    <a:pt x="240" y="0"/>
                  </a:moveTo>
                  <a:cubicBezTo>
                    <a:pt x="240" y="0"/>
                    <a:pt x="0" y="647"/>
                    <a:pt x="240" y="1522"/>
                  </a:cubicBezTo>
                  <a:cubicBezTo>
                    <a:pt x="1020" y="1826"/>
                    <a:pt x="1656" y="1911"/>
                    <a:pt x="2124" y="1911"/>
                  </a:cubicBezTo>
                  <a:cubicBezTo>
                    <a:pt x="2724" y="1911"/>
                    <a:pt x="3048" y="1771"/>
                    <a:pt x="3048" y="1771"/>
                  </a:cubicBezTo>
                  <a:cubicBezTo>
                    <a:pt x="3048" y="1771"/>
                    <a:pt x="3285" y="1438"/>
                    <a:pt x="3621" y="496"/>
                  </a:cubicBezTo>
                  <a:lnTo>
                    <a:pt x="3621" y="496"/>
                  </a:lnTo>
                  <a:cubicBezTo>
                    <a:pt x="3464" y="533"/>
                    <a:pt x="3281" y="549"/>
                    <a:pt x="3084" y="549"/>
                  </a:cubicBezTo>
                  <a:cubicBezTo>
                    <a:pt x="1918" y="549"/>
                    <a:pt x="240" y="0"/>
                    <a:pt x="240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680;p49">
              <a:extLst>
                <a:ext uri="{FF2B5EF4-FFF2-40B4-BE49-F238E27FC236}">
                  <a16:creationId xmlns:a16="http://schemas.microsoft.com/office/drawing/2014/main" id="{FF1C9DA6-C5CF-41AA-99A6-3830A27FF537}"/>
                </a:ext>
              </a:extLst>
            </p:cNvPr>
            <p:cNvSpPr/>
            <p:nvPr/>
          </p:nvSpPr>
          <p:spPr>
            <a:xfrm>
              <a:off x="935524" y="1801962"/>
              <a:ext cx="779116" cy="815395"/>
            </a:xfrm>
            <a:custGeom>
              <a:avLst/>
              <a:gdLst/>
              <a:ahLst/>
              <a:cxnLst/>
              <a:rect l="l" t="t" r="r" b="b"/>
              <a:pathLst>
                <a:path w="14861" h="15553" extrusionOk="0">
                  <a:moveTo>
                    <a:pt x="3318" y="0"/>
                  </a:moveTo>
                  <a:lnTo>
                    <a:pt x="1588" y="3455"/>
                  </a:lnTo>
                  <a:cubicBezTo>
                    <a:pt x="1588" y="3455"/>
                    <a:pt x="0" y="8341"/>
                    <a:pt x="756" y="12744"/>
                  </a:cubicBezTo>
                  <a:cubicBezTo>
                    <a:pt x="756" y="12744"/>
                    <a:pt x="3152" y="15393"/>
                    <a:pt x="7819" y="15546"/>
                  </a:cubicBezTo>
                  <a:cubicBezTo>
                    <a:pt x="7959" y="15551"/>
                    <a:pt x="8098" y="15553"/>
                    <a:pt x="8235" y="15553"/>
                  </a:cubicBezTo>
                  <a:cubicBezTo>
                    <a:pt x="12625" y="15553"/>
                    <a:pt x="14860" y="13343"/>
                    <a:pt x="14860" y="13343"/>
                  </a:cubicBezTo>
                  <a:cubicBezTo>
                    <a:pt x="14860" y="13343"/>
                    <a:pt x="14721" y="11732"/>
                    <a:pt x="14438" y="9732"/>
                  </a:cubicBezTo>
                  <a:cubicBezTo>
                    <a:pt x="14398" y="9449"/>
                    <a:pt x="14355" y="9159"/>
                    <a:pt x="14309" y="8863"/>
                  </a:cubicBezTo>
                  <a:cubicBezTo>
                    <a:pt x="13936" y="6484"/>
                    <a:pt x="13370" y="3818"/>
                    <a:pt x="12594" y="2670"/>
                  </a:cubicBezTo>
                  <a:cubicBezTo>
                    <a:pt x="11046" y="376"/>
                    <a:pt x="8617" y="133"/>
                    <a:pt x="8617" y="133"/>
                  </a:cubicBezTo>
                  <a:lnTo>
                    <a:pt x="3318" y="0"/>
                  </a:ln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681;p49">
              <a:extLst>
                <a:ext uri="{FF2B5EF4-FFF2-40B4-BE49-F238E27FC236}">
                  <a16:creationId xmlns:a16="http://schemas.microsoft.com/office/drawing/2014/main" id="{70108E55-0595-4D85-9822-F894B6C4858C}"/>
                </a:ext>
              </a:extLst>
            </p:cNvPr>
            <p:cNvSpPr/>
            <p:nvPr/>
          </p:nvSpPr>
          <p:spPr>
            <a:xfrm>
              <a:off x="1588126" y="1918349"/>
              <a:ext cx="386491" cy="290235"/>
            </a:xfrm>
            <a:custGeom>
              <a:avLst/>
              <a:gdLst/>
              <a:ahLst/>
              <a:cxnLst/>
              <a:rect l="l" t="t" r="r" b="b"/>
              <a:pathLst>
                <a:path w="7372" h="5536" extrusionOk="0">
                  <a:moveTo>
                    <a:pt x="6174" y="1"/>
                  </a:moveTo>
                  <a:lnTo>
                    <a:pt x="0" y="2007"/>
                  </a:lnTo>
                  <a:cubicBezTo>
                    <a:pt x="0" y="2007"/>
                    <a:pt x="217" y="5535"/>
                    <a:pt x="2507" y="5535"/>
                  </a:cubicBezTo>
                  <a:cubicBezTo>
                    <a:pt x="2889" y="5535"/>
                    <a:pt x="3329" y="5437"/>
                    <a:pt x="3834" y="5209"/>
                  </a:cubicBezTo>
                  <a:cubicBezTo>
                    <a:pt x="7372" y="3608"/>
                    <a:pt x="6174" y="1"/>
                    <a:pt x="6174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682;p49">
              <a:extLst>
                <a:ext uri="{FF2B5EF4-FFF2-40B4-BE49-F238E27FC236}">
                  <a16:creationId xmlns:a16="http://schemas.microsoft.com/office/drawing/2014/main" id="{BB0E8A2C-EA72-4639-9412-82B9225FCACE}"/>
                </a:ext>
              </a:extLst>
            </p:cNvPr>
            <p:cNvSpPr/>
            <p:nvPr/>
          </p:nvSpPr>
          <p:spPr>
            <a:xfrm>
              <a:off x="1251654" y="1800809"/>
              <a:ext cx="221766" cy="118537"/>
            </a:xfrm>
            <a:custGeom>
              <a:avLst/>
              <a:gdLst/>
              <a:ahLst/>
              <a:cxnLst/>
              <a:rect l="l" t="t" r="r" b="b"/>
              <a:pathLst>
                <a:path w="4230" h="2261" extrusionOk="0">
                  <a:moveTo>
                    <a:pt x="3543" y="1"/>
                  </a:moveTo>
                  <a:cubicBezTo>
                    <a:pt x="2495" y="1"/>
                    <a:pt x="1" y="1131"/>
                    <a:pt x="1" y="1131"/>
                  </a:cubicBezTo>
                  <a:cubicBezTo>
                    <a:pt x="1" y="1131"/>
                    <a:pt x="653" y="2261"/>
                    <a:pt x="1702" y="2261"/>
                  </a:cubicBezTo>
                  <a:cubicBezTo>
                    <a:pt x="2226" y="2261"/>
                    <a:pt x="2849" y="1978"/>
                    <a:pt x="3539" y="1131"/>
                  </a:cubicBezTo>
                  <a:cubicBezTo>
                    <a:pt x="4230" y="283"/>
                    <a:pt x="4067" y="1"/>
                    <a:pt x="3543" y="1"/>
                  </a:cubicBezTo>
                  <a:close/>
                </a:path>
              </a:pathLst>
            </a:custGeom>
            <a:solidFill>
              <a:srgbClr val="F497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683;p49">
              <a:extLst>
                <a:ext uri="{FF2B5EF4-FFF2-40B4-BE49-F238E27FC236}">
                  <a16:creationId xmlns:a16="http://schemas.microsoft.com/office/drawing/2014/main" id="{CD4664E2-26A5-403D-9EEE-E355B00DD509}"/>
                </a:ext>
              </a:extLst>
            </p:cNvPr>
            <p:cNvSpPr/>
            <p:nvPr/>
          </p:nvSpPr>
          <p:spPr>
            <a:xfrm>
              <a:off x="1714578" y="1499358"/>
              <a:ext cx="314509" cy="326357"/>
            </a:xfrm>
            <a:custGeom>
              <a:avLst/>
              <a:gdLst/>
              <a:ahLst/>
              <a:cxnLst/>
              <a:rect l="l" t="t" r="r" b="b"/>
              <a:pathLst>
                <a:path w="5999" h="6225" extrusionOk="0">
                  <a:moveTo>
                    <a:pt x="5998" y="1"/>
                  </a:moveTo>
                  <a:lnTo>
                    <a:pt x="4354" y="594"/>
                  </a:lnTo>
                  <a:lnTo>
                    <a:pt x="3988" y="724"/>
                  </a:lnTo>
                  <a:lnTo>
                    <a:pt x="60" y="2138"/>
                  </a:lnTo>
                  <a:lnTo>
                    <a:pt x="0" y="2198"/>
                  </a:lnTo>
                  <a:cubicBezTo>
                    <a:pt x="118" y="2745"/>
                    <a:pt x="448" y="3638"/>
                    <a:pt x="1347" y="3638"/>
                  </a:cubicBezTo>
                  <a:cubicBezTo>
                    <a:pt x="1399" y="3638"/>
                    <a:pt x="1453" y="3635"/>
                    <a:pt x="1509" y="3629"/>
                  </a:cubicBezTo>
                  <a:cubicBezTo>
                    <a:pt x="1512" y="3629"/>
                    <a:pt x="1515" y="3629"/>
                    <a:pt x="1522" y="3626"/>
                  </a:cubicBezTo>
                  <a:lnTo>
                    <a:pt x="1522" y="3626"/>
                  </a:lnTo>
                  <a:cubicBezTo>
                    <a:pt x="1301" y="4199"/>
                    <a:pt x="1761" y="4888"/>
                    <a:pt x="2509" y="4888"/>
                  </a:cubicBezTo>
                  <a:cubicBezTo>
                    <a:pt x="2608" y="4888"/>
                    <a:pt x="2712" y="4876"/>
                    <a:pt x="2820" y="4850"/>
                  </a:cubicBezTo>
                  <a:lnTo>
                    <a:pt x="2820" y="4853"/>
                  </a:lnTo>
                  <a:cubicBezTo>
                    <a:pt x="2820" y="5669"/>
                    <a:pt x="3446" y="6139"/>
                    <a:pt x="4338" y="6225"/>
                  </a:cubicBezTo>
                  <a:lnTo>
                    <a:pt x="5456" y="2038"/>
                  </a:lnTo>
                  <a:lnTo>
                    <a:pt x="5785" y="800"/>
                  </a:lnTo>
                  <a:lnTo>
                    <a:pt x="5998" y="1"/>
                  </a:ln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684;p49">
              <a:extLst>
                <a:ext uri="{FF2B5EF4-FFF2-40B4-BE49-F238E27FC236}">
                  <a16:creationId xmlns:a16="http://schemas.microsoft.com/office/drawing/2014/main" id="{70BF8035-3B13-499A-8C02-A2111974533B}"/>
                </a:ext>
              </a:extLst>
            </p:cNvPr>
            <p:cNvSpPr/>
            <p:nvPr/>
          </p:nvSpPr>
          <p:spPr>
            <a:xfrm>
              <a:off x="964306" y="1834939"/>
              <a:ext cx="423190" cy="574651"/>
            </a:xfrm>
            <a:custGeom>
              <a:avLst/>
              <a:gdLst/>
              <a:ahLst/>
              <a:cxnLst/>
              <a:rect l="l" t="t" r="r" b="b"/>
              <a:pathLst>
                <a:path w="8072" h="10961" extrusionOk="0">
                  <a:moveTo>
                    <a:pt x="3488" y="0"/>
                  </a:moveTo>
                  <a:lnTo>
                    <a:pt x="3488" y="0"/>
                  </a:lnTo>
                  <a:cubicBezTo>
                    <a:pt x="3488" y="0"/>
                    <a:pt x="2247" y="123"/>
                    <a:pt x="1898" y="586"/>
                  </a:cubicBezTo>
                  <a:cubicBezTo>
                    <a:pt x="4096" y="8855"/>
                    <a:pt x="1144" y="9452"/>
                    <a:pt x="246" y="9452"/>
                  </a:cubicBezTo>
                  <a:cubicBezTo>
                    <a:pt x="94" y="9452"/>
                    <a:pt x="1" y="9435"/>
                    <a:pt x="1" y="9435"/>
                  </a:cubicBezTo>
                  <a:lnTo>
                    <a:pt x="1" y="9435"/>
                  </a:lnTo>
                  <a:cubicBezTo>
                    <a:pt x="1" y="9435"/>
                    <a:pt x="1" y="9979"/>
                    <a:pt x="61" y="10960"/>
                  </a:cubicBezTo>
                  <a:cubicBezTo>
                    <a:pt x="8072" y="8277"/>
                    <a:pt x="3488" y="1"/>
                    <a:pt x="3488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685;p49">
              <a:extLst>
                <a:ext uri="{FF2B5EF4-FFF2-40B4-BE49-F238E27FC236}">
                  <a16:creationId xmlns:a16="http://schemas.microsoft.com/office/drawing/2014/main" id="{DC064BCF-E6E2-4DAC-8D64-37D05F782EF3}"/>
                </a:ext>
              </a:extLst>
            </p:cNvPr>
            <p:cNvSpPr/>
            <p:nvPr/>
          </p:nvSpPr>
          <p:spPr>
            <a:xfrm>
              <a:off x="871669" y="1245510"/>
              <a:ext cx="800768" cy="649726"/>
            </a:xfrm>
            <a:custGeom>
              <a:avLst/>
              <a:gdLst/>
              <a:ahLst/>
              <a:cxnLst/>
              <a:rect l="l" t="t" r="r" b="b"/>
              <a:pathLst>
                <a:path w="15274" h="12393" extrusionOk="0">
                  <a:moveTo>
                    <a:pt x="7400" y="1"/>
                  </a:moveTo>
                  <a:cubicBezTo>
                    <a:pt x="7393" y="1"/>
                    <a:pt x="7386" y="1"/>
                    <a:pt x="7379" y="1"/>
                  </a:cubicBezTo>
                  <a:cubicBezTo>
                    <a:pt x="2986" y="4"/>
                    <a:pt x="1641" y="3525"/>
                    <a:pt x="1641" y="3525"/>
                  </a:cubicBezTo>
                  <a:cubicBezTo>
                    <a:pt x="1392" y="4148"/>
                    <a:pt x="0" y="10914"/>
                    <a:pt x="4849" y="12059"/>
                  </a:cubicBezTo>
                  <a:cubicBezTo>
                    <a:pt x="5834" y="12291"/>
                    <a:pt x="6750" y="12392"/>
                    <a:pt x="7595" y="12392"/>
                  </a:cubicBezTo>
                  <a:cubicBezTo>
                    <a:pt x="10913" y="12392"/>
                    <a:pt x="13129" y="10823"/>
                    <a:pt x="14078" y="9396"/>
                  </a:cubicBezTo>
                  <a:cubicBezTo>
                    <a:pt x="15273" y="7606"/>
                    <a:pt x="14205" y="4996"/>
                    <a:pt x="13233" y="4843"/>
                  </a:cubicBezTo>
                  <a:cubicBezTo>
                    <a:pt x="13034" y="1886"/>
                    <a:pt x="11567" y="1"/>
                    <a:pt x="7400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686;p49">
              <a:extLst>
                <a:ext uri="{FF2B5EF4-FFF2-40B4-BE49-F238E27FC236}">
                  <a16:creationId xmlns:a16="http://schemas.microsoft.com/office/drawing/2014/main" id="{627BB880-BC1A-4464-AA11-093E30FFFA4D}"/>
                </a:ext>
              </a:extLst>
            </p:cNvPr>
            <p:cNvSpPr/>
            <p:nvPr/>
          </p:nvSpPr>
          <p:spPr>
            <a:xfrm>
              <a:off x="1374017" y="1505334"/>
              <a:ext cx="129337" cy="100031"/>
            </a:xfrm>
            <a:custGeom>
              <a:avLst/>
              <a:gdLst/>
              <a:ahLst/>
              <a:cxnLst/>
              <a:rect l="l" t="t" r="r" b="b"/>
              <a:pathLst>
                <a:path w="2467" h="1908" extrusionOk="0">
                  <a:moveTo>
                    <a:pt x="1111" y="1"/>
                  </a:moveTo>
                  <a:cubicBezTo>
                    <a:pt x="590" y="1"/>
                    <a:pt x="26" y="123"/>
                    <a:pt x="17" y="303"/>
                  </a:cubicBezTo>
                  <a:cubicBezTo>
                    <a:pt x="0" y="580"/>
                    <a:pt x="852" y="816"/>
                    <a:pt x="1132" y="882"/>
                  </a:cubicBezTo>
                  <a:lnTo>
                    <a:pt x="1132" y="1691"/>
                  </a:lnTo>
                  <a:cubicBezTo>
                    <a:pt x="1074" y="1695"/>
                    <a:pt x="1015" y="1697"/>
                    <a:pt x="955" y="1697"/>
                  </a:cubicBezTo>
                  <a:cubicBezTo>
                    <a:pt x="862" y="1697"/>
                    <a:pt x="768" y="1692"/>
                    <a:pt x="673" y="1684"/>
                  </a:cubicBezTo>
                  <a:cubicBezTo>
                    <a:pt x="456" y="1668"/>
                    <a:pt x="243" y="1618"/>
                    <a:pt x="17" y="1595"/>
                  </a:cubicBezTo>
                  <a:lnTo>
                    <a:pt x="17" y="1595"/>
                  </a:lnTo>
                  <a:cubicBezTo>
                    <a:pt x="213" y="1701"/>
                    <a:pt x="419" y="1801"/>
                    <a:pt x="646" y="1851"/>
                  </a:cubicBezTo>
                  <a:cubicBezTo>
                    <a:pt x="795" y="1889"/>
                    <a:pt x="951" y="1907"/>
                    <a:pt x="1107" y="1907"/>
                  </a:cubicBezTo>
                  <a:cubicBezTo>
                    <a:pt x="1184" y="1907"/>
                    <a:pt x="1261" y="1903"/>
                    <a:pt x="1338" y="1894"/>
                  </a:cubicBezTo>
                  <a:cubicBezTo>
                    <a:pt x="1575" y="1864"/>
                    <a:pt x="1801" y="1778"/>
                    <a:pt x="1994" y="1648"/>
                  </a:cubicBezTo>
                  <a:cubicBezTo>
                    <a:pt x="2197" y="1524"/>
                    <a:pt x="2347" y="1342"/>
                    <a:pt x="2467" y="1149"/>
                  </a:cubicBezTo>
                  <a:lnTo>
                    <a:pt x="2467" y="1149"/>
                  </a:lnTo>
                  <a:cubicBezTo>
                    <a:pt x="2280" y="1282"/>
                    <a:pt x="2110" y="1418"/>
                    <a:pt x="1914" y="1501"/>
                  </a:cubicBezTo>
                  <a:cubicBezTo>
                    <a:pt x="1731" y="1584"/>
                    <a:pt x="1544" y="1648"/>
                    <a:pt x="1348" y="1675"/>
                  </a:cubicBezTo>
                  <a:lnTo>
                    <a:pt x="1348" y="876"/>
                  </a:lnTo>
                  <a:cubicBezTo>
                    <a:pt x="1571" y="816"/>
                    <a:pt x="2011" y="650"/>
                    <a:pt x="1980" y="303"/>
                  </a:cubicBezTo>
                  <a:cubicBezTo>
                    <a:pt x="1962" y="88"/>
                    <a:pt x="1552" y="1"/>
                    <a:pt x="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687;p49">
              <a:extLst>
                <a:ext uri="{FF2B5EF4-FFF2-40B4-BE49-F238E27FC236}">
                  <a16:creationId xmlns:a16="http://schemas.microsoft.com/office/drawing/2014/main" id="{422BA9D8-7B9D-455A-9B97-C8483C40BB35}"/>
                </a:ext>
              </a:extLst>
            </p:cNvPr>
            <p:cNvSpPr/>
            <p:nvPr/>
          </p:nvSpPr>
          <p:spPr>
            <a:xfrm>
              <a:off x="1184496" y="1566044"/>
              <a:ext cx="80161" cy="80318"/>
            </a:xfrm>
            <a:custGeom>
              <a:avLst/>
              <a:gdLst/>
              <a:ahLst/>
              <a:cxnLst/>
              <a:rect l="l" t="t" r="r" b="b"/>
              <a:pathLst>
                <a:path w="1529" h="1532" extrusionOk="0">
                  <a:moveTo>
                    <a:pt x="766" y="1"/>
                  </a:moveTo>
                  <a:cubicBezTo>
                    <a:pt x="343" y="1"/>
                    <a:pt x="1" y="343"/>
                    <a:pt x="1" y="766"/>
                  </a:cubicBezTo>
                  <a:cubicBezTo>
                    <a:pt x="1" y="1189"/>
                    <a:pt x="343" y="1532"/>
                    <a:pt x="766" y="1532"/>
                  </a:cubicBezTo>
                  <a:cubicBezTo>
                    <a:pt x="1185" y="1532"/>
                    <a:pt x="1529" y="1189"/>
                    <a:pt x="1529" y="766"/>
                  </a:cubicBezTo>
                  <a:cubicBezTo>
                    <a:pt x="1529" y="343"/>
                    <a:pt x="1185" y="1"/>
                    <a:pt x="7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688;p49">
              <a:extLst>
                <a:ext uri="{FF2B5EF4-FFF2-40B4-BE49-F238E27FC236}">
                  <a16:creationId xmlns:a16="http://schemas.microsoft.com/office/drawing/2014/main" id="{62EF8983-3F31-469E-B1AC-3E82C13D4B57}"/>
                </a:ext>
              </a:extLst>
            </p:cNvPr>
            <p:cNvSpPr/>
            <p:nvPr/>
          </p:nvSpPr>
          <p:spPr>
            <a:xfrm>
              <a:off x="1523537" y="1512674"/>
              <a:ext cx="80318" cy="80318"/>
            </a:xfrm>
            <a:custGeom>
              <a:avLst/>
              <a:gdLst/>
              <a:ahLst/>
              <a:cxnLst/>
              <a:rect l="l" t="t" r="r" b="b"/>
              <a:pathLst>
                <a:path w="1532" h="1532" extrusionOk="0">
                  <a:moveTo>
                    <a:pt x="766" y="0"/>
                  </a:moveTo>
                  <a:cubicBezTo>
                    <a:pt x="343" y="0"/>
                    <a:pt x="1" y="343"/>
                    <a:pt x="1" y="765"/>
                  </a:cubicBezTo>
                  <a:cubicBezTo>
                    <a:pt x="1" y="1189"/>
                    <a:pt x="343" y="1531"/>
                    <a:pt x="766" y="1531"/>
                  </a:cubicBezTo>
                  <a:cubicBezTo>
                    <a:pt x="1188" y="1531"/>
                    <a:pt x="1532" y="1189"/>
                    <a:pt x="1532" y="765"/>
                  </a:cubicBezTo>
                  <a:cubicBezTo>
                    <a:pt x="1532" y="343"/>
                    <a:pt x="1188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689;p49">
              <a:extLst>
                <a:ext uri="{FF2B5EF4-FFF2-40B4-BE49-F238E27FC236}">
                  <a16:creationId xmlns:a16="http://schemas.microsoft.com/office/drawing/2014/main" id="{C94DFAD7-5D73-484B-AC7B-C902AC3A53BA}"/>
                </a:ext>
              </a:extLst>
            </p:cNvPr>
            <p:cNvSpPr/>
            <p:nvPr/>
          </p:nvSpPr>
          <p:spPr>
            <a:xfrm>
              <a:off x="1391632" y="1198850"/>
              <a:ext cx="210651" cy="191201"/>
            </a:xfrm>
            <a:custGeom>
              <a:avLst/>
              <a:gdLst/>
              <a:ahLst/>
              <a:cxnLst/>
              <a:rect l="l" t="t" r="r" b="b"/>
              <a:pathLst>
                <a:path w="4018" h="3647" extrusionOk="0">
                  <a:moveTo>
                    <a:pt x="2275" y="0"/>
                  </a:moveTo>
                  <a:cubicBezTo>
                    <a:pt x="1725" y="0"/>
                    <a:pt x="1210" y="235"/>
                    <a:pt x="799" y="665"/>
                  </a:cubicBezTo>
                  <a:cubicBezTo>
                    <a:pt x="489" y="984"/>
                    <a:pt x="323" y="1350"/>
                    <a:pt x="110" y="1730"/>
                  </a:cubicBezTo>
                  <a:lnTo>
                    <a:pt x="29" y="1877"/>
                  </a:lnTo>
                  <a:lnTo>
                    <a:pt x="29" y="1877"/>
                  </a:lnTo>
                  <a:cubicBezTo>
                    <a:pt x="10" y="1836"/>
                    <a:pt x="0" y="1813"/>
                    <a:pt x="0" y="1813"/>
                  </a:cubicBezTo>
                  <a:lnTo>
                    <a:pt x="0" y="1929"/>
                  </a:lnTo>
                  <a:lnTo>
                    <a:pt x="29" y="1877"/>
                  </a:lnTo>
                  <a:lnTo>
                    <a:pt x="29" y="1877"/>
                  </a:lnTo>
                  <a:cubicBezTo>
                    <a:pt x="178" y="2202"/>
                    <a:pt x="895" y="3647"/>
                    <a:pt x="1920" y="3647"/>
                  </a:cubicBezTo>
                  <a:cubicBezTo>
                    <a:pt x="1977" y="3647"/>
                    <a:pt x="2035" y="3642"/>
                    <a:pt x="2094" y="3633"/>
                  </a:cubicBezTo>
                  <a:cubicBezTo>
                    <a:pt x="3062" y="3476"/>
                    <a:pt x="4017" y="2342"/>
                    <a:pt x="4004" y="1360"/>
                  </a:cubicBezTo>
                  <a:cubicBezTo>
                    <a:pt x="3994" y="731"/>
                    <a:pt x="3535" y="321"/>
                    <a:pt x="2976" y="126"/>
                  </a:cubicBezTo>
                  <a:cubicBezTo>
                    <a:pt x="2740" y="41"/>
                    <a:pt x="2504" y="0"/>
                    <a:pt x="227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690;p49">
              <a:extLst>
                <a:ext uri="{FF2B5EF4-FFF2-40B4-BE49-F238E27FC236}">
                  <a16:creationId xmlns:a16="http://schemas.microsoft.com/office/drawing/2014/main" id="{E67BF6AF-445D-4AD3-9FB2-C68D723C82B2}"/>
                </a:ext>
              </a:extLst>
            </p:cNvPr>
            <p:cNvSpPr/>
            <p:nvPr/>
          </p:nvSpPr>
          <p:spPr>
            <a:xfrm>
              <a:off x="769228" y="1280426"/>
              <a:ext cx="264599" cy="233405"/>
            </a:xfrm>
            <a:custGeom>
              <a:avLst/>
              <a:gdLst/>
              <a:ahLst/>
              <a:cxnLst/>
              <a:rect l="l" t="t" r="r" b="b"/>
              <a:pathLst>
                <a:path w="5047" h="4452" extrusionOk="0">
                  <a:moveTo>
                    <a:pt x="2813" y="1"/>
                  </a:moveTo>
                  <a:cubicBezTo>
                    <a:pt x="1202" y="1"/>
                    <a:pt x="0" y="1543"/>
                    <a:pt x="613" y="3152"/>
                  </a:cubicBezTo>
                  <a:cubicBezTo>
                    <a:pt x="995" y="4155"/>
                    <a:pt x="1903" y="4452"/>
                    <a:pt x="2850" y="4452"/>
                  </a:cubicBezTo>
                  <a:cubicBezTo>
                    <a:pt x="3274" y="4452"/>
                    <a:pt x="3705" y="4393"/>
                    <a:pt x="4101" y="4310"/>
                  </a:cubicBezTo>
                  <a:cubicBezTo>
                    <a:pt x="4640" y="3009"/>
                    <a:pt x="4857" y="2234"/>
                    <a:pt x="4857" y="2234"/>
                  </a:cubicBezTo>
                  <a:cubicBezTo>
                    <a:pt x="4857" y="2234"/>
                    <a:pt x="5046" y="233"/>
                    <a:pt x="3100" y="17"/>
                  </a:cubicBezTo>
                  <a:cubicBezTo>
                    <a:pt x="3003" y="6"/>
                    <a:pt x="2907" y="1"/>
                    <a:pt x="2813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691;p49">
              <a:extLst>
                <a:ext uri="{FF2B5EF4-FFF2-40B4-BE49-F238E27FC236}">
                  <a16:creationId xmlns:a16="http://schemas.microsoft.com/office/drawing/2014/main" id="{DF915F6A-2253-424F-8B32-3296FB6B36C5}"/>
                </a:ext>
              </a:extLst>
            </p:cNvPr>
            <p:cNvSpPr/>
            <p:nvPr/>
          </p:nvSpPr>
          <p:spPr>
            <a:xfrm>
              <a:off x="884408" y="1363679"/>
              <a:ext cx="107370" cy="107318"/>
            </a:xfrm>
            <a:custGeom>
              <a:avLst/>
              <a:gdLst/>
              <a:ahLst/>
              <a:cxnLst/>
              <a:rect l="l" t="t" r="r" b="b"/>
              <a:pathLst>
                <a:path w="2048" h="2047" extrusionOk="0">
                  <a:moveTo>
                    <a:pt x="1022" y="0"/>
                  </a:moveTo>
                  <a:cubicBezTo>
                    <a:pt x="456" y="0"/>
                    <a:pt x="0" y="459"/>
                    <a:pt x="0" y="1025"/>
                  </a:cubicBezTo>
                  <a:cubicBezTo>
                    <a:pt x="0" y="1591"/>
                    <a:pt x="456" y="2047"/>
                    <a:pt x="1022" y="2047"/>
                  </a:cubicBezTo>
                  <a:cubicBezTo>
                    <a:pt x="1588" y="2047"/>
                    <a:pt x="2047" y="1591"/>
                    <a:pt x="2047" y="1025"/>
                  </a:cubicBezTo>
                  <a:cubicBezTo>
                    <a:pt x="2047" y="459"/>
                    <a:pt x="1588" y="0"/>
                    <a:pt x="10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692;p49">
              <a:extLst>
                <a:ext uri="{FF2B5EF4-FFF2-40B4-BE49-F238E27FC236}">
                  <a16:creationId xmlns:a16="http://schemas.microsoft.com/office/drawing/2014/main" id="{37A08A9D-B5A7-49C0-B9E4-80B9F7802364}"/>
                </a:ext>
              </a:extLst>
            </p:cNvPr>
            <p:cNvSpPr/>
            <p:nvPr/>
          </p:nvSpPr>
          <p:spPr>
            <a:xfrm>
              <a:off x="940085" y="1986713"/>
              <a:ext cx="383031" cy="273616"/>
            </a:xfrm>
            <a:custGeom>
              <a:avLst/>
              <a:gdLst/>
              <a:ahLst/>
              <a:cxnLst/>
              <a:rect l="l" t="t" r="r" b="b"/>
              <a:pathLst>
                <a:path w="7306" h="5219" extrusionOk="0">
                  <a:moveTo>
                    <a:pt x="3761" y="1"/>
                  </a:moveTo>
                  <a:cubicBezTo>
                    <a:pt x="3760" y="1"/>
                    <a:pt x="3759" y="1"/>
                    <a:pt x="3758" y="1"/>
                  </a:cubicBezTo>
                  <a:cubicBezTo>
                    <a:pt x="3199" y="11"/>
                    <a:pt x="0" y="1728"/>
                    <a:pt x="0" y="1728"/>
                  </a:cubicBezTo>
                  <a:cubicBezTo>
                    <a:pt x="0" y="1728"/>
                    <a:pt x="735" y="5073"/>
                    <a:pt x="2080" y="5210"/>
                  </a:cubicBezTo>
                  <a:cubicBezTo>
                    <a:pt x="2137" y="5215"/>
                    <a:pt x="2194" y="5218"/>
                    <a:pt x="2251" y="5218"/>
                  </a:cubicBezTo>
                  <a:cubicBezTo>
                    <a:pt x="3559" y="5218"/>
                    <a:pt x="5076" y="3780"/>
                    <a:pt x="6167" y="3359"/>
                  </a:cubicBezTo>
                  <a:cubicBezTo>
                    <a:pt x="7305" y="2923"/>
                    <a:pt x="4799" y="1728"/>
                    <a:pt x="4799" y="1728"/>
                  </a:cubicBezTo>
                  <a:cubicBezTo>
                    <a:pt x="4799" y="1728"/>
                    <a:pt x="4322" y="1"/>
                    <a:pt x="3761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693;p49">
              <a:extLst>
                <a:ext uri="{FF2B5EF4-FFF2-40B4-BE49-F238E27FC236}">
                  <a16:creationId xmlns:a16="http://schemas.microsoft.com/office/drawing/2014/main" id="{6AD4F08B-0634-48B4-A409-9013ECEC6BF7}"/>
                </a:ext>
              </a:extLst>
            </p:cNvPr>
            <p:cNvSpPr/>
            <p:nvPr/>
          </p:nvSpPr>
          <p:spPr>
            <a:xfrm>
              <a:off x="864748" y="1859998"/>
              <a:ext cx="326987" cy="282791"/>
            </a:xfrm>
            <a:custGeom>
              <a:avLst/>
              <a:gdLst/>
              <a:ahLst/>
              <a:cxnLst/>
              <a:rect l="l" t="t" r="r" b="b"/>
              <a:pathLst>
                <a:path w="6237" h="5394" extrusionOk="0">
                  <a:moveTo>
                    <a:pt x="2721" y="1"/>
                  </a:moveTo>
                  <a:cubicBezTo>
                    <a:pt x="1" y="1"/>
                    <a:pt x="538" y="4875"/>
                    <a:pt x="931" y="5393"/>
                  </a:cubicBezTo>
                  <a:cubicBezTo>
                    <a:pt x="931" y="5393"/>
                    <a:pt x="3470" y="3200"/>
                    <a:pt x="6182" y="3200"/>
                  </a:cubicBezTo>
                  <a:cubicBezTo>
                    <a:pt x="6200" y="3200"/>
                    <a:pt x="6218" y="3200"/>
                    <a:pt x="6236" y="3200"/>
                  </a:cubicBezTo>
                  <a:cubicBezTo>
                    <a:pt x="6236" y="3200"/>
                    <a:pt x="5574" y="78"/>
                    <a:pt x="2785" y="2"/>
                  </a:cubicBezTo>
                  <a:cubicBezTo>
                    <a:pt x="2763" y="1"/>
                    <a:pt x="2742" y="1"/>
                    <a:pt x="2721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694;p49">
              <a:extLst>
                <a:ext uri="{FF2B5EF4-FFF2-40B4-BE49-F238E27FC236}">
                  <a16:creationId xmlns:a16="http://schemas.microsoft.com/office/drawing/2014/main" id="{54E882E2-A135-4C31-8E11-2E092AC116DD}"/>
                </a:ext>
              </a:extLst>
            </p:cNvPr>
            <p:cNvSpPr/>
            <p:nvPr/>
          </p:nvSpPr>
          <p:spPr>
            <a:xfrm>
              <a:off x="1528046" y="1964694"/>
              <a:ext cx="164411" cy="347538"/>
            </a:xfrm>
            <a:custGeom>
              <a:avLst/>
              <a:gdLst/>
              <a:ahLst/>
              <a:cxnLst/>
              <a:rect l="l" t="t" r="r" b="b"/>
              <a:pathLst>
                <a:path w="3136" h="6629" extrusionOk="0">
                  <a:moveTo>
                    <a:pt x="810" y="0"/>
                  </a:moveTo>
                  <a:cubicBezTo>
                    <a:pt x="671" y="0"/>
                    <a:pt x="475" y="466"/>
                    <a:pt x="197" y="1782"/>
                  </a:cubicBezTo>
                  <a:cubicBezTo>
                    <a:pt x="1" y="5154"/>
                    <a:pt x="2038" y="6269"/>
                    <a:pt x="3136" y="6628"/>
                  </a:cubicBezTo>
                  <a:cubicBezTo>
                    <a:pt x="3096" y="6345"/>
                    <a:pt x="3053" y="6055"/>
                    <a:pt x="3007" y="5759"/>
                  </a:cubicBezTo>
                  <a:cubicBezTo>
                    <a:pt x="1332" y="4528"/>
                    <a:pt x="1146" y="2724"/>
                    <a:pt x="1146" y="2724"/>
                  </a:cubicBezTo>
                  <a:cubicBezTo>
                    <a:pt x="1146" y="2724"/>
                    <a:pt x="1146" y="0"/>
                    <a:pt x="810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695;p49">
              <a:extLst>
                <a:ext uri="{FF2B5EF4-FFF2-40B4-BE49-F238E27FC236}">
                  <a16:creationId xmlns:a16="http://schemas.microsoft.com/office/drawing/2014/main" id="{83D044DC-CFCF-4DA7-8266-3B52AA0E9604}"/>
                </a:ext>
              </a:extLst>
            </p:cNvPr>
            <p:cNvSpPr/>
            <p:nvPr/>
          </p:nvSpPr>
          <p:spPr>
            <a:xfrm>
              <a:off x="1236346" y="1188470"/>
              <a:ext cx="91642" cy="72297"/>
            </a:xfrm>
            <a:custGeom>
              <a:avLst/>
              <a:gdLst/>
              <a:ahLst/>
              <a:cxnLst/>
              <a:rect l="l" t="t" r="r" b="b"/>
              <a:pathLst>
                <a:path w="1748" h="1379" extrusionOk="0">
                  <a:moveTo>
                    <a:pt x="769" y="0"/>
                  </a:moveTo>
                  <a:cubicBezTo>
                    <a:pt x="289" y="0"/>
                    <a:pt x="1" y="1378"/>
                    <a:pt x="1" y="1378"/>
                  </a:cubicBezTo>
                  <a:lnTo>
                    <a:pt x="812" y="1378"/>
                  </a:lnTo>
                  <a:cubicBezTo>
                    <a:pt x="812" y="1378"/>
                    <a:pt x="1748" y="576"/>
                    <a:pt x="1434" y="433"/>
                  </a:cubicBezTo>
                  <a:cubicBezTo>
                    <a:pt x="1408" y="421"/>
                    <a:pt x="1380" y="416"/>
                    <a:pt x="1350" y="416"/>
                  </a:cubicBezTo>
                  <a:cubicBezTo>
                    <a:pt x="1032" y="416"/>
                    <a:pt x="501" y="1001"/>
                    <a:pt x="431" y="1080"/>
                  </a:cubicBezTo>
                  <a:lnTo>
                    <a:pt x="431" y="1080"/>
                  </a:lnTo>
                  <a:cubicBezTo>
                    <a:pt x="517" y="981"/>
                    <a:pt x="1291" y="83"/>
                    <a:pt x="812" y="4"/>
                  </a:cubicBezTo>
                  <a:cubicBezTo>
                    <a:pt x="798" y="2"/>
                    <a:pt x="783" y="0"/>
                    <a:pt x="76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696;p49">
              <a:extLst>
                <a:ext uri="{FF2B5EF4-FFF2-40B4-BE49-F238E27FC236}">
                  <a16:creationId xmlns:a16="http://schemas.microsoft.com/office/drawing/2014/main" id="{3B8F114A-EBD7-4014-8B80-0D3524408192}"/>
                </a:ext>
              </a:extLst>
            </p:cNvPr>
            <p:cNvSpPr/>
            <p:nvPr/>
          </p:nvSpPr>
          <p:spPr>
            <a:xfrm>
              <a:off x="1358289" y="2237258"/>
              <a:ext cx="157805" cy="128813"/>
            </a:xfrm>
            <a:custGeom>
              <a:avLst/>
              <a:gdLst/>
              <a:ahLst/>
              <a:cxnLst/>
              <a:rect l="l" t="t" r="r" b="b"/>
              <a:pathLst>
                <a:path w="3010" h="2457" extrusionOk="0">
                  <a:moveTo>
                    <a:pt x="1724" y="1"/>
                  </a:moveTo>
                  <a:cubicBezTo>
                    <a:pt x="1025" y="807"/>
                    <a:pt x="426" y="1492"/>
                    <a:pt x="1" y="1968"/>
                  </a:cubicBezTo>
                  <a:cubicBezTo>
                    <a:pt x="897" y="2393"/>
                    <a:pt x="1762" y="2457"/>
                    <a:pt x="2186" y="2457"/>
                  </a:cubicBezTo>
                  <a:cubicBezTo>
                    <a:pt x="2244" y="2457"/>
                    <a:pt x="2293" y="2456"/>
                    <a:pt x="2334" y="2454"/>
                  </a:cubicBezTo>
                  <a:cubicBezTo>
                    <a:pt x="2414" y="2454"/>
                    <a:pt x="2457" y="2448"/>
                    <a:pt x="2457" y="2448"/>
                  </a:cubicBezTo>
                  <a:lnTo>
                    <a:pt x="3010" y="1792"/>
                  </a:lnTo>
                  <a:cubicBezTo>
                    <a:pt x="2653" y="1102"/>
                    <a:pt x="2214" y="511"/>
                    <a:pt x="1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697;p49">
              <a:extLst>
                <a:ext uri="{FF2B5EF4-FFF2-40B4-BE49-F238E27FC236}">
                  <a16:creationId xmlns:a16="http://schemas.microsoft.com/office/drawing/2014/main" id="{94AEE365-21B2-4D66-B0A0-9779FC521E84}"/>
                </a:ext>
              </a:extLst>
            </p:cNvPr>
            <p:cNvSpPr/>
            <p:nvPr/>
          </p:nvSpPr>
          <p:spPr>
            <a:xfrm>
              <a:off x="1448672" y="1753783"/>
              <a:ext cx="493337" cy="577954"/>
            </a:xfrm>
            <a:custGeom>
              <a:avLst/>
              <a:gdLst/>
              <a:ahLst/>
              <a:cxnLst/>
              <a:rect l="l" t="t" r="r" b="b"/>
              <a:pathLst>
                <a:path w="9410" h="11024" extrusionOk="0">
                  <a:moveTo>
                    <a:pt x="7892" y="0"/>
                  </a:moveTo>
                  <a:cubicBezTo>
                    <a:pt x="5895" y="2350"/>
                    <a:pt x="2367" y="6504"/>
                    <a:pt x="0" y="9233"/>
                  </a:cubicBezTo>
                  <a:cubicBezTo>
                    <a:pt x="490" y="9742"/>
                    <a:pt x="929" y="10335"/>
                    <a:pt x="1286" y="11023"/>
                  </a:cubicBezTo>
                  <a:lnTo>
                    <a:pt x="1435" y="10848"/>
                  </a:lnTo>
                  <a:lnTo>
                    <a:pt x="9406" y="1386"/>
                  </a:lnTo>
                  <a:lnTo>
                    <a:pt x="9410" y="1372"/>
                  </a:lnTo>
                  <a:cubicBezTo>
                    <a:pt x="8518" y="1286"/>
                    <a:pt x="7892" y="816"/>
                    <a:pt x="7892" y="0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698;p49">
              <a:extLst>
                <a:ext uri="{FF2B5EF4-FFF2-40B4-BE49-F238E27FC236}">
                  <a16:creationId xmlns:a16="http://schemas.microsoft.com/office/drawing/2014/main" id="{80D23D4E-06B2-4DDD-A6DD-A8382B1426B5}"/>
                </a:ext>
              </a:extLst>
            </p:cNvPr>
            <p:cNvSpPr/>
            <p:nvPr/>
          </p:nvSpPr>
          <p:spPr>
            <a:xfrm>
              <a:off x="1216109" y="2107450"/>
              <a:ext cx="135786" cy="149102"/>
            </a:xfrm>
            <a:custGeom>
              <a:avLst/>
              <a:gdLst/>
              <a:ahLst/>
              <a:cxnLst/>
              <a:rect l="l" t="t" r="r" b="b"/>
              <a:pathLst>
                <a:path w="2590" h="2844" extrusionOk="0">
                  <a:moveTo>
                    <a:pt x="433" y="1"/>
                  </a:moveTo>
                  <a:lnTo>
                    <a:pt x="0" y="451"/>
                  </a:lnTo>
                  <a:cubicBezTo>
                    <a:pt x="3" y="480"/>
                    <a:pt x="10" y="507"/>
                    <a:pt x="14" y="537"/>
                  </a:cubicBezTo>
                  <a:cubicBezTo>
                    <a:pt x="183" y="1502"/>
                    <a:pt x="493" y="2254"/>
                    <a:pt x="875" y="2844"/>
                  </a:cubicBezTo>
                  <a:lnTo>
                    <a:pt x="2590" y="1016"/>
                  </a:lnTo>
                  <a:cubicBezTo>
                    <a:pt x="1828" y="554"/>
                    <a:pt x="1072" y="224"/>
                    <a:pt x="4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699;p49">
              <a:extLst>
                <a:ext uri="{FF2B5EF4-FFF2-40B4-BE49-F238E27FC236}">
                  <a16:creationId xmlns:a16="http://schemas.microsoft.com/office/drawing/2014/main" id="{08FAAFDB-3245-429C-86B5-5571E7D238F8}"/>
                </a:ext>
              </a:extLst>
            </p:cNvPr>
            <p:cNvSpPr/>
            <p:nvPr/>
          </p:nvSpPr>
          <p:spPr>
            <a:xfrm>
              <a:off x="1238757" y="1614538"/>
              <a:ext cx="554939" cy="546236"/>
            </a:xfrm>
            <a:custGeom>
              <a:avLst/>
              <a:gdLst/>
              <a:ahLst/>
              <a:cxnLst/>
              <a:rect l="l" t="t" r="r" b="b"/>
              <a:pathLst>
                <a:path w="10585" h="10419" extrusionOk="0">
                  <a:moveTo>
                    <a:pt x="9076" y="1"/>
                  </a:moveTo>
                  <a:lnTo>
                    <a:pt x="297" y="9097"/>
                  </a:lnTo>
                  <a:lnTo>
                    <a:pt x="1" y="9403"/>
                  </a:lnTo>
                  <a:cubicBezTo>
                    <a:pt x="640" y="9626"/>
                    <a:pt x="1396" y="9956"/>
                    <a:pt x="2158" y="10418"/>
                  </a:cubicBezTo>
                  <a:lnTo>
                    <a:pt x="10585" y="1432"/>
                  </a:lnTo>
                  <a:lnTo>
                    <a:pt x="10585" y="1432"/>
                  </a:lnTo>
                  <a:cubicBezTo>
                    <a:pt x="10529" y="1438"/>
                    <a:pt x="10475" y="1441"/>
                    <a:pt x="10423" y="1441"/>
                  </a:cubicBezTo>
                  <a:cubicBezTo>
                    <a:pt x="9524" y="1441"/>
                    <a:pt x="9194" y="548"/>
                    <a:pt x="9076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700;p49">
              <a:extLst>
                <a:ext uri="{FF2B5EF4-FFF2-40B4-BE49-F238E27FC236}">
                  <a16:creationId xmlns:a16="http://schemas.microsoft.com/office/drawing/2014/main" id="{0F8F745E-CDCA-4BE4-ABA6-EA6138E6B596}"/>
                </a:ext>
              </a:extLst>
            </p:cNvPr>
            <p:cNvSpPr/>
            <p:nvPr/>
          </p:nvSpPr>
          <p:spPr>
            <a:xfrm>
              <a:off x="1351841" y="1689403"/>
              <a:ext cx="510638" cy="548490"/>
            </a:xfrm>
            <a:custGeom>
              <a:avLst/>
              <a:gdLst/>
              <a:ahLst/>
              <a:cxnLst/>
              <a:rect l="l" t="t" r="r" b="b"/>
              <a:pathLst>
                <a:path w="9740" h="10462" extrusionOk="0">
                  <a:moveTo>
                    <a:pt x="8441" y="1"/>
                  </a:moveTo>
                  <a:lnTo>
                    <a:pt x="8441" y="1"/>
                  </a:lnTo>
                  <a:cubicBezTo>
                    <a:pt x="8434" y="4"/>
                    <a:pt x="8431" y="4"/>
                    <a:pt x="8428" y="4"/>
                  </a:cubicBezTo>
                  <a:lnTo>
                    <a:pt x="1" y="8990"/>
                  </a:lnTo>
                  <a:cubicBezTo>
                    <a:pt x="636" y="9380"/>
                    <a:pt x="1275" y="9862"/>
                    <a:pt x="1847" y="10461"/>
                  </a:cubicBezTo>
                  <a:cubicBezTo>
                    <a:pt x="4214" y="7732"/>
                    <a:pt x="7742" y="3578"/>
                    <a:pt x="9739" y="1228"/>
                  </a:cubicBezTo>
                  <a:lnTo>
                    <a:pt x="9739" y="1225"/>
                  </a:lnTo>
                  <a:cubicBezTo>
                    <a:pt x="9631" y="1251"/>
                    <a:pt x="9527" y="1263"/>
                    <a:pt x="9428" y="1263"/>
                  </a:cubicBezTo>
                  <a:cubicBezTo>
                    <a:pt x="8680" y="1263"/>
                    <a:pt x="8220" y="574"/>
                    <a:pt x="8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701;p49">
              <a:extLst>
                <a:ext uri="{FF2B5EF4-FFF2-40B4-BE49-F238E27FC236}">
                  <a16:creationId xmlns:a16="http://schemas.microsoft.com/office/drawing/2014/main" id="{1B3372DA-B24F-440F-8F28-A78D162A652A}"/>
                </a:ext>
              </a:extLst>
            </p:cNvPr>
            <p:cNvSpPr/>
            <p:nvPr/>
          </p:nvSpPr>
          <p:spPr>
            <a:xfrm>
              <a:off x="1261982" y="2160715"/>
              <a:ext cx="186745" cy="180244"/>
            </a:xfrm>
            <a:custGeom>
              <a:avLst/>
              <a:gdLst/>
              <a:ahLst/>
              <a:cxnLst/>
              <a:rect l="l" t="t" r="r" b="b"/>
              <a:pathLst>
                <a:path w="3562" h="3438" extrusionOk="0">
                  <a:moveTo>
                    <a:pt x="1715" y="0"/>
                  </a:moveTo>
                  <a:lnTo>
                    <a:pt x="0" y="1828"/>
                  </a:lnTo>
                  <a:cubicBezTo>
                    <a:pt x="526" y="2630"/>
                    <a:pt x="1189" y="3129"/>
                    <a:pt x="1838" y="3438"/>
                  </a:cubicBezTo>
                  <a:cubicBezTo>
                    <a:pt x="2263" y="2962"/>
                    <a:pt x="2862" y="2280"/>
                    <a:pt x="3561" y="1471"/>
                  </a:cubicBezTo>
                  <a:cubicBezTo>
                    <a:pt x="2989" y="872"/>
                    <a:pt x="2350" y="390"/>
                    <a:pt x="1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702;p49">
              <a:extLst>
                <a:ext uri="{FF2B5EF4-FFF2-40B4-BE49-F238E27FC236}">
                  <a16:creationId xmlns:a16="http://schemas.microsoft.com/office/drawing/2014/main" id="{1BFDA3FC-3DE5-4218-9683-6A97CCC7F8BF}"/>
                </a:ext>
              </a:extLst>
            </p:cNvPr>
            <p:cNvSpPr/>
            <p:nvPr/>
          </p:nvSpPr>
          <p:spPr>
            <a:xfrm>
              <a:off x="1216109" y="2091618"/>
              <a:ext cx="307798" cy="275031"/>
            </a:xfrm>
            <a:custGeom>
              <a:avLst/>
              <a:gdLst/>
              <a:ahLst/>
              <a:cxnLst/>
              <a:rect l="l" t="t" r="r" b="b"/>
              <a:pathLst>
                <a:path w="5871" h="5246" extrusionOk="0">
                  <a:moveTo>
                    <a:pt x="726" y="0"/>
                  </a:moveTo>
                  <a:lnTo>
                    <a:pt x="0" y="753"/>
                  </a:lnTo>
                  <a:cubicBezTo>
                    <a:pt x="3" y="782"/>
                    <a:pt x="10" y="812"/>
                    <a:pt x="14" y="842"/>
                  </a:cubicBezTo>
                  <a:cubicBezTo>
                    <a:pt x="436" y="1009"/>
                    <a:pt x="1218" y="1355"/>
                    <a:pt x="2077" y="1943"/>
                  </a:cubicBezTo>
                  <a:cubicBezTo>
                    <a:pt x="3115" y="2656"/>
                    <a:pt x="4270" y="3721"/>
                    <a:pt x="5046" y="5246"/>
                  </a:cubicBezTo>
                  <a:cubicBezTo>
                    <a:pt x="5126" y="5242"/>
                    <a:pt x="5169" y="5238"/>
                    <a:pt x="5169" y="5238"/>
                  </a:cubicBezTo>
                  <a:lnTo>
                    <a:pt x="5871" y="4404"/>
                  </a:lnTo>
                  <a:cubicBezTo>
                    <a:pt x="5539" y="3418"/>
                    <a:pt x="4763" y="1788"/>
                    <a:pt x="3075" y="792"/>
                  </a:cubicBezTo>
                  <a:cubicBezTo>
                    <a:pt x="2433" y="413"/>
                    <a:pt x="1661" y="123"/>
                    <a:pt x="726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703;p49">
              <a:extLst>
                <a:ext uri="{FF2B5EF4-FFF2-40B4-BE49-F238E27FC236}">
                  <a16:creationId xmlns:a16="http://schemas.microsoft.com/office/drawing/2014/main" id="{2B5D9813-FF0C-46BE-9BB4-AE58F0F25BCA}"/>
                </a:ext>
              </a:extLst>
            </p:cNvPr>
            <p:cNvSpPr/>
            <p:nvPr/>
          </p:nvSpPr>
          <p:spPr>
            <a:xfrm>
              <a:off x="1324946" y="2133139"/>
              <a:ext cx="198960" cy="233509"/>
            </a:xfrm>
            <a:custGeom>
              <a:avLst/>
              <a:gdLst/>
              <a:ahLst/>
              <a:cxnLst/>
              <a:rect l="l" t="t" r="r" b="b"/>
              <a:pathLst>
                <a:path w="3795" h="4454" extrusionOk="0">
                  <a:moveTo>
                    <a:pt x="999" y="0"/>
                  </a:moveTo>
                  <a:lnTo>
                    <a:pt x="1" y="1151"/>
                  </a:lnTo>
                  <a:cubicBezTo>
                    <a:pt x="1039" y="1864"/>
                    <a:pt x="2194" y="2929"/>
                    <a:pt x="2970" y="4454"/>
                  </a:cubicBezTo>
                  <a:cubicBezTo>
                    <a:pt x="3050" y="4450"/>
                    <a:pt x="3093" y="4446"/>
                    <a:pt x="3093" y="4446"/>
                  </a:cubicBezTo>
                  <a:lnTo>
                    <a:pt x="3795" y="3612"/>
                  </a:lnTo>
                  <a:cubicBezTo>
                    <a:pt x="3463" y="2626"/>
                    <a:pt x="2687" y="996"/>
                    <a:pt x="999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704;p49">
              <a:extLst>
                <a:ext uri="{FF2B5EF4-FFF2-40B4-BE49-F238E27FC236}">
                  <a16:creationId xmlns:a16="http://schemas.microsoft.com/office/drawing/2014/main" id="{9EAAABF4-8C57-4819-AD85-D02093B51943}"/>
                </a:ext>
              </a:extLst>
            </p:cNvPr>
            <p:cNvSpPr/>
            <p:nvPr/>
          </p:nvSpPr>
          <p:spPr>
            <a:xfrm>
              <a:off x="1715312" y="1841282"/>
              <a:ext cx="212643" cy="254375"/>
            </a:xfrm>
            <a:custGeom>
              <a:avLst/>
              <a:gdLst/>
              <a:ahLst/>
              <a:cxnLst/>
              <a:rect l="l" t="t" r="r" b="b"/>
              <a:pathLst>
                <a:path w="4056" h="4852" extrusionOk="0">
                  <a:moveTo>
                    <a:pt x="1611" y="1"/>
                  </a:moveTo>
                  <a:cubicBezTo>
                    <a:pt x="1456" y="1"/>
                    <a:pt x="1291" y="13"/>
                    <a:pt x="1115" y="39"/>
                  </a:cubicBezTo>
                  <a:cubicBezTo>
                    <a:pt x="590" y="265"/>
                    <a:pt x="1375" y="821"/>
                    <a:pt x="1375" y="821"/>
                  </a:cubicBezTo>
                  <a:cubicBezTo>
                    <a:pt x="1375" y="821"/>
                    <a:pt x="1323" y="818"/>
                    <a:pt x="1243" y="818"/>
                  </a:cubicBezTo>
                  <a:cubicBezTo>
                    <a:pt x="1014" y="818"/>
                    <a:pt x="556" y="842"/>
                    <a:pt x="459" y="1027"/>
                  </a:cubicBezTo>
                  <a:cubicBezTo>
                    <a:pt x="330" y="1281"/>
                    <a:pt x="1015" y="1750"/>
                    <a:pt x="1015" y="1750"/>
                  </a:cubicBezTo>
                  <a:cubicBezTo>
                    <a:pt x="1015" y="1750"/>
                    <a:pt x="928" y="1740"/>
                    <a:pt x="806" y="1740"/>
                  </a:cubicBezTo>
                  <a:cubicBezTo>
                    <a:pt x="531" y="1740"/>
                    <a:pt x="77" y="1790"/>
                    <a:pt x="46" y="2116"/>
                  </a:cubicBezTo>
                  <a:cubicBezTo>
                    <a:pt x="0" y="2589"/>
                    <a:pt x="1301" y="3301"/>
                    <a:pt x="1301" y="3301"/>
                  </a:cubicBezTo>
                  <a:lnTo>
                    <a:pt x="905" y="3767"/>
                  </a:lnTo>
                  <a:cubicBezTo>
                    <a:pt x="905" y="3767"/>
                    <a:pt x="1998" y="4852"/>
                    <a:pt x="2881" y="4852"/>
                  </a:cubicBezTo>
                  <a:cubicBezTo>
                    <a:pt x="3524" y="4852"/>
                    <a:pt x="4055" y="4277"/>
                    <a:pt x="3974" y="2293"/>
                  </a:cubicBezTo>
                  <a:cubicBezTo>
                    <a:pt x="3974" y="2293"/>
                    <a:pt x="3734" y="1"/>
                    <a:pt x="1611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705;p49">
              <a:extLst>
                <a:ext uri="{FF2B5EF4-FFF2-40B4-BE49-F238E27FC236}">
                  <a16:creationId xmlns:a16="http://schemas.microsoft.com/office/drawing/2014/main" id="{A4BCE8B7-6016-408B-9F4E-BF75D5E427B7}"/>
                </a:ext>
              </a:extLst>
            </p:cNvPr>
            <p:cNvSpPr/>
            <p:nvPr/>
          </p:nvSpPr>
          <p:spPr>
            <a:xfrm>
              <a:off x="1052225" y="2003489"/>
              <a:ext cx="433099" cy="248451"/>
            </a:xfrm>
            <a:custGeom>
              <a:avLst/>
              <a:gdLst/>
              <a:ahLst/>
              <a:cxnLst/>
              <a:rect l="l" t="t" r="r" b="b"/>
              <a:pathLst>
                <a:path w="8261" h="4739" extrusionOk="0">
                  <a:moveTo>
                    <a:pt x="6729" y="0"/>
                  </a:moveTo>
                  <a:cubicBezTo>
                    <a:pt x="4958" y="0"/>
                    <a:pt x="1356" y="1648"/>
                    <a:pt x="1356" y="1648"/>
                  </a:cubicBezTo>
                  <a:cubicBezTo>
                    <a:pt x="1356" y="1648"/>
                    <a:pt x="1" y="4739"/>
                    <a:pt x="852" y="4739"/>
                  </a:cubicBezTo>
                  <a:cubicBezTo>
                    <a:pt x="918" y="4739"/>
                    <a:pt x="998" y="4720"/>
                    <a:pt x="1092" y="4680"/>
                  </a:cubicBezTo>
                  <a:cubicBezTo>
                    <a:pt x="6840" y="2231"/>
                    <a:pt x="8015" y="2656"/>
                    <a:pt x="7929" y="2203"/>
                  </a:cubicBezTo>
                  <a:cubicBezTo>
                    <a:pt x="7855" y="1815"/>
                    <a:pt x="6914" y="1648"/>
                    <a:pt x="6914" y="1648"/>
                  </a:cubicBezTo>
                  <a:lnTo>
                    <a:pt x="6914" y="1648"/>
                  </a:lnTo>
                  <a:cubicBezTo>
                    <a:pt x="6914" y="1648"/>
                    <a:pt x="7056" y="1660"/>
                    <a:pt x="7238" y="1660"/>
                  </a:cubicBezTo>
                  <a:cubicBezTo>
                    <a:pt x="7566" y="1660"/>
                    <a:pt x="8024" y="1619"/>
                    <a:pt x="8015" y="1388"/>
                  </a:cubicBezTo>
                  <a:cubicBezTo>
                    <a:pt x="8002" y="1029"/>
                    <a:pt x="6671" y="826"/>
                    <a:pt x="6671" y="826"/>
                  </a:cubicBezTo>
                  <a:lnTo>
                    <a:pt x="6671" y="826"/>
                  </a:lnTo>
                  <a:cubicBezTo>
                    <a:pt x="6671" y="826"/>
                    <a:pt x="6836" y="840"/>
                    <a:pt x="7041" y="840"/>
                  </a:cubicBezTo>
                  <a:cubicBezTo>
                    <a:pt x="7535" y="840"/>
                    <a:pt x="8261" y="755"/>
                    <a:pt x="7473" y="177"/>
                  </a:cubicBezTo>
                  <a:cubicBezTo>
                    <a:pt x="7304" y="53"/>
                    <a:pt x="7046" y="0"/>
                    <a:pt x="672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706;p49">
              <a:extLst>
                <a:ext uri="{FF2B5EF4-FFF2-40B4-BE49-F238E27FC236}">
                  <a16:creationId xmlns:a16="http://schemas.microsoft.com/office/drawing/2014/main" id="{9221011A-B365-4926-BAA3-72783D948B4E}"/>
                </a:ext>
              </a:extLst>
            </p:cNvPr>
            <p:cNvSpPr/>
            <p:nvPr/>
          </p:nvSpPr>
          <p:spPr>
            <a:xfrm>
              <a:off x="718164" y="2074998"/>
              <a:ext cx="30303" cy="10223"/>
            </a:xfrm>
            <a:custGeom>
              <a:avLst/>
              <a:gdLst/>
              <a:ahLst/>
              <a:cxnLst/>
              <a:rect l="l" t="t" r="r" b="b"/>
              <a:pathLst>
                <a:path w="578" h="195" extrusionOk="0">
                  <a:moveTo>
                    <a:pt x="114" y="1"/>
                  </a:moveTo>
                  <a:cubicBezTo>
                    <a:pt x="30" y="1"/>
                    <a:pt x="0" y="136"/>
                    <a:pt x="93" y="161"/>
                  </a:cubicBezTo>
                  <a:cubicBezTo>
                    <a:pt x="175" y="184"/>
                    <a:pt x="254" y="195"/>
                    <a:pt x="335" y="195"/>
                  </a:cubicBezTo>
                  <a:cubicBezTo>
                    <a:pt x="382" y="195"/>
                    <a:pt x="430" y="191"/>
                    <a:pt x="479" y="184"/>
                  </a:cubicBezTo>
                  <a:cubicBezTo>
                    <a:pt x="578" y="171"/>
                    <a:pt x="542" y="27"/>
                    <a:pt x="448" y="27"/>
                  </a:cubicBezTo>
                  <a:cubicBezTo>
                    <a:pt x="444" y="27"/>
                    <a:pt x="440" y="27"/>
                    <a:pt x="435" y="28"/>
                  </a:cubicBezTo>
                  <a:cubicBezTo>
                    <a:pt x="402" y="32"/>
                    <a:pt x="370" y="34"/>
                    <a:pt x="338" y="34"/>
                  </a:cubicBezTo>
                  <a:cubicBezTo>
                    <a:pt x="270" y="34"/>
                    <a:pt x="204" y="25"/>
                    <a:pt x="136" y="4"/>
                  </a:cubicBezTo>
                  <a:cubicBezTo>
                    <a:pt x="128" y="2"/>
                    <a:pt x="121" y="1"/>
                    <a:pt x="114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707;p49">
              <a:extLst>
                <a:ext uri="{FF2B5EF4-FFF2-40B4-BE49-F238E27FC236}">
                  <a16:creationId xmlns:a16="http://schemas.microsoft.com/office/drawing/2014/main" id="{888B6ABD-0BFA-461A-BFB3-5990BA533012}"/>
                </a:ext>
              </a:extLst>
            </p:cNvPr>
            <p:cNvSpPr/>
            <p:nvPr/>
          </p:nvSpPr>
          <p:spPr>
            <a:xfrm>
              <a:off x="753762" y="2089154"/>
              <a:ext cx="24012" cy="18192"/>
            </a:xfrm>
            <a:custGeom>
              <a:avLst/>
              <a:gdLst/>
              <a:ahLst/>
              <a:cxnLst/>
              <a:rect l="l" t="t" r="r" b="b"/>
              <a:pathLst>
                <a:path w="458" h="347" extrusionOk="0">
                  <a:moveTo>
                    <a:pt x="121" y="1"/>
                  </a:moveTo>
                  <a:cubicBezTo>
                    <a:pt x="57" y="1"/>
                    <a:pt x="0" y="84"/>
                    <a:pt x="60" y="141"/>
                  </a:cubicBezTo>
                  <a:cubicBezTo>
                    <a:pt x="136" y="210"/>
                    <a:pt x="216" y="277"/>
                    <a:pt x="303" y="333"/>
                  </a:cubicBezTo>
                  <a:cubicBezTo>
                    <a:pt x="317" y="342"/>
                    <a:pt x="332" y="346"/>
                    <a:pt x="345" y="346"/>
                  </a:cubicBezTo>
                  <a:cubicBezTo>
                    <a:pt x="414" y="346"/>
                    <a:pt x="458" y="241"/>
                    <a:pt x="386" y="193"/>
                  </a:cubicBezTo>
                  <a:cubicBezTo>
                    <a:pt x="309" y="144"/>
                    <a:pt x="239" y="87"/>
                    <a:pt x="176" y="24"/>
                  </a:cubicBezTo>
                  <a:cubicBezTo>
                    <a:pt x="159" y="7"/>
                    <a:pt x="140" y="1"/>
                    <a:pt x="121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708;p49">
              <a:extLst>
                <a:ext uri="{FF2B5EF4-FFF2-40B4-BE49-F238E27FC236}">
                  <a16:creationId xmlns:a16="http://schemas.microsoft.com/office/drawing/2014/main" id="{1D21750E-C078-4BE8-AF25-5E0592B7ECA5}"/>
                </a:ext>
              </a:extLst>
            </p:cNvPr>
            <p:cNvSpPr/>
            <p:nvPr/>
          </p:nvSpPr>
          <p:spPr>
            <a:xfrm>
              <a:off x="780237" y="2120347"/>
              <a:ext cx="17982" cy="18087"/>
            </a:xfrm>
            <a:custGeom>
              <a:avLst/>
              <a:gdLst/>
              <a:ahLst/>
              <a:cxnLst/>
              <a:rect l="l" t="t" r="r" b="b"/>
              <a:pathLst>
                <a:path w="343" h="345" extrusionOk="0">
                  <a:moveTo>
                    <a:pt x="114" y="1"/>
                  </a:moveTo>
                  <a:cubicBezTo>
                    <a:pt x="57" y="1"/>
                    <a:pt x="1" y="58"/>
                    <a:pt x="40" y="121"/>
                  </a:cubicBezTo>
                  <a:cubicBezTo>
                    <a:pt x="80" y="181"/>
                    <a:pt x="123" y="244"/>
                    <a:pt x="163" y="308"/>
                  </a:cubicBezTo>
                  <a:cubicBezTo>
                    <a:pt x="181" y="334"/>
                    <a:pt x="205" y="345"/>
                    <a:pt x="230" y="345"/>
                  </a:cubicBezTo>
                  <a:cubicBezTo>
                    <a:pt x="287" y="345"/>
                    <a:pt x="343" y="287"/>
                    <a:pt x="303" y="224"/>
                  </a:cubicBezTo>
                  <a:cubicBezTo>
                    <a:pt x="263" y="165"/>
                    <a:pt x="220" y="101"/>
                    <a:pt x="180" y="38"/>
                  </a:cubicBezTo>
                  <a:cubicBezTo>
                    <a:pt x="163" y="11"/>
                    <a:pt x="138" y="1"/>
                    <a:pt x="114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709;p49">
              <a:extLst>
                <a:ext uri="{FF2B5EF4-FFF2-40B4-BE49-F238E27FC236}">
                  <a16:creationId xmlns:a16="http://schemas.microsoft.com/office/drawing/2014/main" id="{7D8CA63C-A18C-48B9-814E-BF3CA19B113E}"/>
                </a:ext>
              </a:extLst>
            </p:cNvPr>
            <p:cNvSpPr/>
            <p:nvPr/>
          </p:nvSpPr>
          <p:spPr>
            <a:xfrm>
              <a:off x="791247" y="2158723"/>
              <a:ext cx="12792" cy="20027"/>
            </a:xfrm>
            <a:custGeom>
              <a:avLst/>
              <a:gdLst/>
              <a:ahLst/>
              <a:cxnLst/>
              <a:rect l="l" t="t" r="r" b="b"/>
              <a:pathLst>
                <a:path w="244" h="382" extrusionOk="0">
                  <a:moveTo>
                    <a:pt x="111" y="1"/>
                  </a:moveTo>
                  <a:cubicBezTo>
                    <a:pt x="55" y="1"/>
                    <a:pt x="0" y="59"/>
                    <a:pt x="37" y="121"/>
                  </a:cubicBezTo>
                  <a:cubicBezTo>
                    <a:pt x="70" y="181"/>
                    <a:pt x="80" y="238"/>
                    <a:pt x="73" y="304"/>
                  </a:cubicBezTo>
                  <a:cubicBezTo>
                    <a:pt x="68" y="356"/>
                    <a:pt x="107" y="382"/>
                    <a:pt x="148" y="382"/>
                  </a:cubicBezTo>
                  <a:cubicBezTo>
                    <a:pt x="188" y="382"/>
                    <a:pt x="231" y="356"/>
                    <a:pt x="236" y="304"/>
                  </a:cubicBezTo>
                  <a:cubicBezTo>
                    <a:pt x="243" y="208"/>
                    <a:pt x="223" y="121"/>
                    <a:pt x="176" y="41"/>
                  </a:cubicBezTo>
                  <a:cubicBezTo>
                    <a:pt x="160" y="13"/>
                    <a:pt x="135" y="1"/>
                    <a:pt x="111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710;p49">
              <a:extLst>
                <a:ext uri="{FF2B5EF4-FFF2-40B4-BE49-F238E27FC236}">
                  <a16:creationId xmlns:a16="http://schemas.microsoft.com/office/drawing/2014/main" id="{112A5516-437B-45B9-98B0-A150A0F38E0C}"/>
                </a:ext>
              </a:extLst>
            </p:cNvPr>
            <p:cNvSpPr/>
            <p:nvPr/>
          </p:nvSpPr>
          <p:spPr>
            <a:xfrm>
              <a:off x="792348" y="2201556"/>
              <a:ext cx="11848" cy="19083"/>
            </a:xfrm>
            <a:custGeom>
              <a:avLst/>
              <a:gdLst/>
              <a:ahLst/>
              <a:cxnLst/>
              <a:rect l="l" t="t" r="r" b="b"/>
              <a:pathLst>
                <a:path w="226" h="364" extrusionOk="0">
                  <a:moveTo>
                    <a:pt x="109" y="0"/>
                  </a:moveTo>
                  <a:cubicBezTo>
                    <a:pt x="56" y="0"/>
                    <a:pt x="1" y="59"/>
                    <a:pt x="32" y="123"/>
                  </a:cubicBezTo>
                  <a:cubicBezTo>
                    <a:pt x="55" y="180"/>
                    <a:pt x="59" y="230"/>
                    <a:pt x="52" y="286"/>
                  </a:cubicBezTo>
                  <a:cubicBezTo>
                    <a:pt x="45" y="338"/>
                    <a:pt x="83" y="364"/>
                    <a:pt x="124" y="364"/>
                  </a:cubicBezTo>
                  <a:cubicBezTo>
                    <a:pt x="165" y="364"/>
                    <a:pt x="209" y="338"/>
                    <a:pt x="215" y="286"/>
                  </a:cubicBezTo>
                  <a:cubicBezTo>
                    <a:pt x="226" y="200"/>
                    <a:pt x="209" y="123"/>
                    <a:pt x="172" y="43"/>
                  </a:cubicBezTo>
                  <a:cubicBezTo>
                    <a:pt x="157" y="13"/>
                    <a:pt x="134" y="0"/>
                    <a:pt x="109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711;p49">
              <a:extLst>
                <a:ext uri="{FF2B5EF4-FFF2-40B4-BE49-F238E27FC236}">
                  <a16:creationId xmlns:a16="http://schemas.microsoft.com/office/drawing/2014/main" id="{C945C844-4521-441A-9B13-79E1CBA42254}"/>
                </a:ext>
              </a:extLst>
            </p:cNvPr>
            <p:cNvSpPr/>
            <p:nvPr/>
          </p:nvSpPr>
          <p:spPr>
            <a:xfrm>
              <a:off x="787891" y="2243759"/>
              <a:ext cx="8598" cy="19922"/>
            </a:xfrm>
            <a:custGeom>
              <a:avLst/>
              <a:gdLst/>
              <a:ahLst/>
              <a:cxnLst/>
              <a:rect l="l" t="t" r="r" b="b"/>
              <a:pathLst>
                <a:path w="164" h="380" extrusionOk="0">
                  <a:moveTo>
                    <a:pt x="82" y="0"/>
                  </a:moveTo>
                  <a:cubicBezTo>
                    <a:pt x="41" y="0"/>
                    <a:pt x="1" y="27"/>
                    <a:pt x="1" y="80"/>
                  </a:cubicBezTo>
                  <a:lnTo>
                    <a:pt x="1" y="300"/>
                  </a:lnTo>
                  <a:cubicBezTo>
                    <a:pt x="1" y="353"/>
                    <a:pt x="41" y="380"/>
                    <a:pt x="82" y="380"/>
                  </a:cubicBezTo>
                  <a:cubicBezTo>
                    <a:pt x="123" y="380"/>
                    <a:pt x="164" y="353"/>
                    <a:pt x="164" y="300"/>
                  </a:cubicBezTo>
                  <a:lnTo>
                    <a:pt x="164" y="80"/>
                  </a:lnTo>
                  <a:cubicBezTo>
                    <a:pt x="164" y="27"/>
                    <a:pt x="123" y="0"/>
                    <a:pt x="82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712;p49">
              <a:extLst>
                <a:ext uri="{FF2B5EF4-FFF2-40B4-BE49-F238E27FC236}">
                  <a16:creationId xmlns:a16="http://schemas.microsoft.com/office/drawing/2014/main" id="{6931822A-0A81-4DF9-A2C2-652DD33EF1D8}"/>
                </a:ext>
              </a:extLst>
            </p:cNvPr>
            <p:cNvSpPr/>
            <p:nvPr/>
          </p:nvSpPr>
          <p:spPr>
            <a:xfrm>
              <a:off x="782754" y="2280405"/>
              <a:ext cx="11167" cy="20813"/>
            </a:xfrm>
            <a:custGeom>
              <a:avLst/>
              <a:gdLst/>
              <a:ahLst/>
              <a:cxnLst/>
              <a:rect l="l" t="t" r="r" b="b"/>
              <a:pathLst>
                <a:path w="213" h="397" extrusionOk="0">
                  <a:moveTo>
                    <a:pt x="131" y="0"/>
                  </a:moveTo>
                  <a:cubicBezTo>
                    <a:pt x="90" y="0"/>
                    <a:pt x="49" y="27"/>
                    <a:pt x="49" y="80"/>
                  </a:cubicBezTo>
                  <a:cubicBezTo>
                    <a:pt x="49" y="153"/>
                    <a:pt x="39" y="224"/>
                    <a:pt x="19" y="296"/>
                  </a:cubicBezTo>
                  <a:cubicBezTo>
                    <a:pt x="1" y="357"/>
                    <a:pt x="51" y="396"/>
                    <a:pt x="100" y="396"/>
                  </a:cubicBezTo>
                  <a:cubicBezTo>
                    <a:pt x="132" y="396"/>
                    <a:pt x="164" y="379"/>
                    <a:pt x="175" y="339"/>
                  </a:cubicBezTo>
                  <a:cubicBezTo>
                    <a:pt x="199" y="253"/>
                    <a:pt x="212" y="170"/>
                    <a:pt x="212" y="80"/>
                  </a:cubicBezTo>
                  <a:cubicBezTo>
                    <a:pt x="212" y="27"/>
                    <a:pt x="171" y="0"/>
                    <a:pt x="131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713;p49">
              <a:extLst>
                <a:ext uri="{FF2B5EF4-FFF2-40B4-BE49-F238E27FC236}">
                  <a16:creationId xmlns:a16="http://schemas.microsoft.com/office/drawing/2014/main" id="{3205A23B-D303-4A50-ABAB-0D6F27F61781}"/>
                </a:ext>
              </a:extLst>
            </p:cNvPr>
            <p:cNvSpPr/>
            <p:nvPr/>
          </p:nvSpPr>
          <p:spPr>
            <a:xfrm>
              <a:off x="740917" y="1907287"/>
              <a:ext cx="27314" cy="10643"/>
            </a:xfrm>
            <a:custGeom>
              <a:avLst/>
              <a:gdLst/>
              <a:ahLst/>
              <a:cxnLst/>
              <a:rect l="l" t="t" r="r" b="b"/>
              <a:pathLst>
                <a:path w="521" h="203" extrusionOk="0">
                  <a:moveTo>
                    <a:pt x="105" y="0"/>
                  </a:moveTo>
                  <a:cubicBezTo>
                    <a:pt x="25" y="0"/>
                    <a:pt x="1" y="131"/>
                    <a:pt x="88" y="161"/>
                  </a:cubicBezTo>
                  <a:cubicBezTo>
                    <a:pt x="180" y="189"/>
                    <a:pt x="269" y="203"/>
                    <a:pt x="362" y="203"/>
                  </a:cubicBezTo>
                  <a:cubicBezTo>
                    <a:pt x="380" y="203"/>
                    <a:pt x="399" y="202"/>
                    <a:pt x="417" y="201"/>
                  </a:cubicBezTo>
                  <a:cubicBezTo>
                    <a:pt x="518" y="195"/>
                    <a:pt x="520" y="38"/>
                    <a:pt x="423" y="38"/>
                  </a:cubicBezTo>
                  <a:cubicBezTo>
                    <a:pt x="421" y="38"/>
                    <a:pt x="419" y="38"/>
                    <a:pt x="417" y="38"/>
                  </a:cubicBezTo>
                  <a:cubicBezTo>
                    <a:pt x="398" y="40"/>
                    <a:pt x="379" y="40"/>
                    <a:pt x="360" y="40"/>
                  </a:cubicBezTo>
                  <a:cubicBezTo>
                    <a:pt x="283" y="40"/>
                    <a:pt x="209" y="29"/>
                    <a:pt x="131" y="5"/>
                  </a:cubicBezTo>
                  <a:cubicBezTo>
                    <a:pt x="122" y="2"/>
                    <a:pt x="113" y="0"/>
                    <a:pt x="105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714;p49">
              <a:extLst>
                <a:ext uri="{FF2B5EF4-FFF2-40B4-BE49-F238E27FC236}">
                  <a16:creationId xmlns:a16="http://schemas.microsoft.com/office/drawing/2014/main" id="{3297A15D-E0E4-4315-9AD3-7A0D84B4FD4F}"/>
                </a:ext>
              </a:extLst>
            </p:cNvPr>
            <p:cNvSpPr/>
            <p:nvPr/>
          </p:nvSpPr>
          <p:spPr>
            <a:xfrm>
              <a:off x="779765" y="1912844"/>
              <a:ext cx="35074" cy="10433"/>
            </a:xfrm>
            <a:custGeom>
              <a:avLst/>
              <a:gdLst/>
              <a:ahLst/>
              <a:cxnLst/>
              <a:rect l="l" t="t" r="r" b="b"/>
              <a:pathLst>
                <a:path w="669" h="199" extrusionOk="0">
                  <a:moveTo>
                    <a:pt x="125" y="1"/>
                  </a:moveTo>
                  <a:cubicBezTo>
                    <a:pt x="35" y="1"/>
                    <a:pt x="1" y="142"/>
                    <a:pt x="99" y="158"/>
                  </a:cubicBezTo>
                  <a:cubicBezTo>
                    <a:pt x="252" y="185"/>
                    <a:pt x="406" y="198"/>
                    <a:pt x="562" y="198"/>
                  </a:cubicBezTo>
                  <a:cubicBezTo>
                    <a:pt x="665" y="198"/>
                    <a:pt x="668" y="35"/>
                    <a:pt x="562" y="35"/>
                  </a:cubicBezTo>
                  <a:cubicBezTo>
                    <a:pt x="422" y="35"/>
                    <a:pt x="279" y="26"/>
                    <a:pt x="139" y="2"/>
                  </a:cubicBezTo>
                  <a:cubicBezTo>
                    <a:pt x="134" y="1"/>
                    <a:pt x="129" y="1"/>
                    <a:pt x="125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715;p49">
              <a:extLst>
                <a:ext uri="{FF2B5EF4-FFF2-40B4-BE49-F238E27FC236}">
                  <a16:creationId xmlns:a16="http://schemas.microsoft.com/office/drawing/2014/main" id="{D59F5B78-CFBC-4F4A-BE26-6DE3CA023642}"/>
                </a:ext>
              </a:extLst>
            </p:cNvPr>
            <p:cNvSpPr/>
            <p:nvPr/>
          </p:nvSpPr>
          <p:spPr>
            <a:xfrm>
              <a:off x="851327" y="1912896"/>
              <a:ext cx="27681" cy="10590"/>
            </a:xfrm>
            <a:custGeom>
              <a:avLst/>
              <a:gdLst/>
              <a:ahLst/>
              <a:cxnLst/>
              <a:rect l="l" t="t" r="r" b="b"/>
              <a:pathLst>
                <a:path w="528" h="202" extrusionOk="0">
                  <a:moveTo>
                    <a:pt x="397" y="0"/>
                  </a:moveTo>
                  <a:cubicBezTo>
                    <a:pt x="393" y="0"/>
                    <a:pt x="389" y="0"/>
                    <a:pt x="385" y="1"/>
                  </a:cubicBezTo>
                  <a:cubicBezTo>
                    <a:pt x="288" y="14"/>
                    <a:pt x="192" y="28"/>
                    <a:pt x="99" y="45"/>
                  </a:cubicBezTo>
                  <a:cubicBezTo>
                    <a:pt x="0" y="57"/>
                    <a:pt x="36" y="201"/>
                    <a:pt x="127" y="201"/>
                  </a:cubicBezTo>
                  <a:cubicBezTo>
                    <a:pt x="131" y="201"/>
                    <a:pt x="135" y="201"/>
                    <a:pt x="139" y="200"/>
                  </a:cubicBezTo>
                  <a:cubicBezTo>
                    <a:pt x="236" y="184"/>
                    <a:pt x="331" y="171"/>
                    <a:pt x="428" y="157"/>
                  </a:cubicBezTo>
                  <a:cubicBezTo>
                    <a:pt x="527" y="145"/>
                    <a:pt x="491" y="0"/>
                    <a:pt x="397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716;p49">
              <a:extLst>
                <a:ext uri="{FF2B5EF4-FFF2-40B4-BE49-F238E27FC236}">
                  <a16:creationId xmlns:a16="http://schemas.microsoft.com/office/drawing/2014/main" id="{88B9E416-669B-4D7D-A320-2DB6C7FB430D}"/>
                </a:ext>
              </a:extLst>
            </p:cNvPr>
            <p:cNvSpPr/>
            <p:nvPr/>
          </p:nvSpPr>
          <p:spPr>
            <a:xfrm>
              <a:off x="902967" y="1904403"/>
              <a:ext cx="22596" cy="13788"/>
            </a:xfrm>
            <a:custGeom>
              <a:avLst/>
              <a:gdLst/>
              <a:ahLst/>
              <a:cxnLst/>
              <a:rect l="l" t="t" r="r" b="b"/>
              <a:pathLst>
                <a:path w="431" h="263" extrusionOk="0">
                  <a:moveTo>
                    <a:pt x="332" y="1"/>
                  </a:moveTo>
                  <a:cubicBezTo>
                    <a:pt x="322" y="1"/>
                    <a:pt x="312" y="3"/>
                    <a:pt x="302" y="7"/>
                  </a:cubicBezTo>
                  <a:cubicBezTo>
                    <a:pt x="229" y="40"/>
                    <a:pt x="156" y="70"/>
                    <a:pt x="85" y="100"/>
                  </a:cubicBezTo>
                  <a:cubicBezTo>
                    <a:pt x="0" y="135"/>
                    <a:pt x="22" y="263"/>
                    <a:pt x="95" y="263"/>
                  </a:cubicBezTo>
                  <a:cubicBezTo>
                    <a:pt x="105" y="263"/>
                    <a:pt x="115" y="261"/>
                    <a:pt x="125" y="256"/>
                  </a:cubicBezTo>
                  <a:cubicBezTo>
                    <a:pt x="199" y="227"/>
                    <a:pt x="272" y="193"/>
                    <a:pt x="345" y="163"/>
                  </a:cubicBezTo>
                  <a:cubicBezTo>
                    <a:pt x="431" y="131"/>
                    <a:pt x="406" y="1"/>
                    <a:pt x="332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717;p49">
              <a:extLst>
                <a:ext uri="{FF2B5EF4-FFF2-40B4-BE49-F238E27FC236}">
                  <a16:creationId xmlns:a16="http://schemas.microsoft.com/office/drawing/2014/main" id="{E4772762-80C3-4F5A-9392-F2A130764660}"/>
                </a:ext>
              </a:extLst>
            </p:cNvPr>
            <p:cNvSpPr/>
            <p:nvPr/>
          </p:nvSpPr>
          <p:spPr>
            <a:xfrm>
              <a:off x="760210" y="1875307"/>
              <a:ext cx="23854" cy="15780"/>
            </a:xfrm>
            <a:custGeom>
              <a:avLst/>
              <a:gdLst/>
              <a:ahLst/>
              <a:cxnLst/>
              <a:rect l="l" t="t" r="r" b="b"/>
              <a:pathLst>
                <a:path w="455" h="301" extrusionOk="0">
                  <a:moveTo>
                    <a:pt x="339" y="0"/>
                  </a:moveTo>
                  <a:cubicBezTo>
                    <a:pt x="326" y="0"/>
                    <a:pt x="313" y="4"/>
                    <a:pt x="299" y="12"/>
                  </a:cubicBezTo>
                  <a:cubicBezTo>
                    <a:pt x="223" y="59"/>
                    <a:pt x="149" y="103"/>
                    <a:pt x="77" y="149"/>
                  </a:cubicBezTo>
                  <a:cubicBezTo>
                    <a:pt x="0" y="194"/>
                    <a:pt x="48" y="301"/>
                    <a:pt x="117" y="301"/>
                  </a:cubicBezTo>
                  <a:cubicBezTo>
                    <a:pt x="129" y="301"/>
                    <a:pt x="143" y="297"/>
                    <a:pt x="156" y="289"/>
                  </a:cubicBezTo>
                  <a:cubicBezTo>
                    <a:pt x="232" y="243"/>
                    <a:pt x="306" y="199"/>
                    <a:pt x="379" y="152"/>
                  </a:cubicBezTo>
                  <a:cubicBezTo>
                    <a:pt x="455" y="107"/>
                    <a:pt x="407" y="0"/>
                    <a:pt x="339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718;p49">
              <a:extLst>
                <a:ext uri="{FF2B5EF4-FFF2-40B4-BE49-F238E27FC236}">
                  <a16:creationId xmlns:a16="http://schemas.microsoft.com/office/drawing/2014/main" id="{4709DB2B-3FB3-4157-8217-9ADDF54868B9}"/>
                </a:ext>
              </a:extLst>
            </p:cNvPr>
            <p:cNvSpPr/>
            <p:nvPr/>
          </p:nvSpPr>
          <p:spPr>
            <a:xfrm>
              <a:off x="793186" y="1850771"/>
              <a:ext cx="29936" cy="16147"/>
            </a:xfrm>
            <a:custGeom>
              <a:avLst/>
              <a:gdLst/>
              <a:ahLst/>
              <a:cxnLst/>
              <a:rect l="l" t="t" r="r" b="b"/>
              <a:pathLst>
                <a:path w="571" h="308" extrusionOk="0">
                  <a:moveTo>
                    <a:pt x="460" y="1"/>
                  </a:moveTo>
                  <a:cubicBezTo>
                    <a:pt x="452" y="1"/>
                    <a:pt x="444" y="2"/>
                    <a:pt x="436" y="4"/>
                  </a:cubicBezTo>
                  <a:cubicBezTo>
                    <a:pt x="313" y="48"/>
                    <a:pt x="193" y="98"/>
                    <a:pt x="79" y="158"/>
                  </a:cubicBezTo>
                  <a:cubicBezTo>
                    <a:pt x="0" y="200"/>
                    <a:pt x="49" y="308"/>
                    <a:pt x="121" y="308"/>
                  </a:cubicBezTo>
                  <a:cubicBezTo>
                    <a:pt x="133" y="308"/>
                    <a:pt x="146" y="305"/>
                    <a:pt x="159" y="298"/>
                  </a:cubicBezTo>
                  <a:cubicBezTo>
                    <a:pt x="262" y="244"/>
                    <a:pt x="369" y="198"/>
                    <a:pt x="479" y="161"/>
                  </a:cubicBezTo>
                  <a:cubicBezTo>
                    <a:pt x="570" y="134"/>
                    <a:pt x="542" y="1"/>
                    <a:pt x="460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719;p49">
              <a:extLst>
                <a:ext uri="{FF2B5EF4-FFF2-40B4-BE49-F238E27FC236}">
                  <a16:creationId xmlns:a16="http://schemas.microsoft.com/office/drawing/2014/main" id="{A4029D0C-CABC-4E25-89AE-5DE5DC84C000}"/>
                </a:ext>
              </a:extLst>
            </p:cNvPr>
            <p:cNvSpPr/>
            <p:nvPr/>
          </p:nvSpPr>
          <p:spPr>
            <a:xfrm>
              <a:off x="836700" y="1828805"/>
              <a:ext cx="33501" cy="17248"/>
            </a:xfrm>
            <a:custGeom>
              <a:avLst/>
              <a:gdLst/>
              <a:ahLst/>
              <a:cxnLst/>
              <a:rect l="l" t="t" r="r" b="b"/>
              <a:pathLst>
                <a:path w="639" h="329" extrusionOk="0">
                  <a:moveTo>
                    <a:pt x="508" y="0"/>
                  </a:moveTo>
                  <a:cubicBezTo>
                    <a:pt x="497" y="0"/>
                    <a:pt x="486" y="2"/>
                    <a:pt x="475" y="7"/>
                  </a:cubicBezTo>
                  <a:cubicBezTo>
                    <a:pt x="344" y="67"/>
                    <a:pt x="211" y="124"/>
                    <a:pt x="82" y="181"/>
                  </a:cubicBezTo>
                  <a:cubicBezTo>
                    <a:pt x="0" y="218"/>
                    <a:pt x="50" y="329"/>
                    <a:pt x="128" y="329"/>
                  </a:cubicBezTo>
                  <a:cubicBezTo>
                    <a:pt x="140" y="329"/>
                    <a:pt x="152" y="326"/>
                    <a:pt x="165" y="320"/>
                  </a:cubicBezTo>
                  <a:cubicBezTo>
                    <a:pt x="295" y="264"/>
                    <a:pt x="424" y="207"/>
                    <a:pt x="555" y="147"/>
                  </a:cubicBezTo>
                  <a:cubicBezTo>
                    <a:pt x="639" y="112"/>
                    <a:pt x="585" y="0"/>
                    <a:pt x="508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720;p49">
              <a:extLst>
                <a:ext uri="{FF2B5EF4-FFF2-40B4-BE49-F238E27FC236}">
                  <a16:creationId xmlns:a16="http://schemas.microsoft.com/office/drawing/2014/main" id="{8B45CDC9-9979-422E-B277-FDD3E6349D73}"/>
                </a:ext>
              </a:extLst>
            </p:cNvPr>
            <p:cNvSpPr/>
            <p:nvPr/>
          </p:nvSpPr>
          <p:spPr>
            <a:xfrm>
              <a:off x="887973" y="1810508"/>
              <a:ext cx="35283" cy="15780"/>
            </a:xfrm>
            <a:custGeom>
              <a:avLst/>
              <a:gdLst/>
              <a:ahLst/>
              <a:cxnLst/>
              <a:rect l="l" t="t" r="r" b="b"/>
              <a:pathLst>
                <a:path w="673" h="301" extrusionOk="0">
                  <a:moveTo>
                    <a:pt x="563" y="0"/>
                  </a:moveTo>
                  <a:cubicBezTo>
                    <a:pt x="555" y="0"/>
                    <a:pt x="547" y="1"/>
                    <a:pt x="538" y="4"/>
                  </a:cubicBezTo>
                  <a:cubicBezTo>
                    <a:pt x="388" y="47"/>
                    <a:pt x="242" y="93"/>
                    <a:pt x="92" y="141"/>
                  </a:cubicBezTo>
                  <a:cubicBezTo>
                    <a:pt x="1" y="168"/>
                    <a:pt x="29" y="300"/>
                    <a:pt x="111" y="300"/>
                  </a:cubicBezTo>
                  <a:cubicBezTo>
                    <a:pt x="119" y="300"/>
                    <a:pt x="127" y="299"/>
                    <a:pt x="136" y="296"/>
                  </a:cubicBezTo>
                  <a:cubicBezTo>
                    <a:pt x="285" y="250"/>
                    <a:pt x="431" y="204"/>
                    <a:pt x="581" y="161"/>
                  </a:cubicBezTo>
                  <a:cubicBezTo>
                    <a:pt x="672" y="133"/>
                    <a:pt x="645" y="0"/>
                    <a:pt x="563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721;p49">
              <a:extLst>
                <a:ext uri="{FF2B5EF4-FFF2-40B4-BE49-F238E27FC236}">
                  <a16:creationId xmlns:a16="http://schemas.microsoft.com/office/drawing/2014/main" id="{100D40B7-2E80-4E67-B45C-82797BF7D0EE}"/>
                </a:ext>
              </a:extLst>
            </p:cNvPr>
            <p:cNvSpPr/>
            <p:nvPr/>
          </p:nvSpPr>
          <p:spPr>
            <a:xfrm>
              <a:off x="941448" y="1804584"/>
              <a:ext cx="27996" cy="9647"/>
            </a:xfrm>
            <a:custGeom>
              <a:avLst/>
              <a:gdLst/>
              <a:ahLst/>
              <a:cxnLst/>
              <a:rect l="l" t="t" r="r" b="b"/>
              <a:pathLst>
                <a:path w="534" h="184" extrusionOk="0">
                  <a:moveTo>
                    <a:pt x="433" y="0"/>
                  </a:moveTo>
                  <a:cubicBezTo>
                    <a:pt x="431" y="0"/>
                    <a:pt x="429" y="0"/>
                    <a:pt x="426" y="0"/>
                  </a:cubicBezTo>
                  <a:cubicBezTo>
                    <a:pt x="320" y="7"/>
                    <a:pt x="214" y="17"/>
                    <a:pt x="104" y="24"/>
                  </a:cubicBezTo>
                  <a:cubicBezTo>
                    <a:pt x="4" y="30"/>
                    <a:pt x="1" y="184"/>
                    <a:pt x="95" y="184"/>
                  </a:cubicBezTo>
                  <a:cubicBezTo>
                    <a:pt x="98" y="184"/>
                    <a:pt x="101" y="184"/>
                    <a:pt x="104" y="183"/>
                  </a:cubicBezTo>
                  <a:cubicBezTo>
                    <a:pt x="214" y="177"/>
                    <a:pt x="320" y="170"/>
                    <a:pt x="426" y="163"/>
                  </a:cubicBezTo>
                  <a:cubicBezTo>
                    <a:pt x="528" y="157"/>
                    <a:pt x="533" y="0"/>
                    <a:pt x="433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722;p49">
              <a:extLst>
                <a:ext uri="{FF2B5EF4-FFF2-40B4-BE49-F238E27FC236}">
                  <a16:creationId xmlns:a16="http://schemas.microsoft.com/office/drawing/2014/main" id="{65CD040F-5261-4539-9847-15F5E90CFAFF}"/>
                </a:ext>
              </a:extLst>
            </p:cNvPr>
            <p:cNvSpPr/>
            <p:nvPr/>
          </p:nvSpPr>
          <p:spPr>
            <a:xfrm>
              <a:off x="1015474" y="1556607"/>
              <a:ext cx="10852" cy="24483"/>
            </a:xfrm>
            <a:custGeom>
              <a:avLst/>
              <a:gdLst/>
              <a:ahLst/>
              <a:cxnLst/>
              <a:rect l="l" t="t" r="r" b="b"/>
              <a:pathLst>
                <a:path w="207" h="467" extrusionOk="0">
                  <a:moveTo>
                    <a:pt x="96" y="1"/>
                  </a:moveTo>
                  <a:cubicBezTo>
                    <a:pt x="53" y="1"/>
                    <a:pt x="13" y="27"/>
                    <a:pt x="7" y="81"/>
                  </a:cubicBezTo>
                  <a:cubicBezTo>
                    <a:pt x="0" y="191"/>
                    <a:pt x="10" y="300"/>
                    <a:pt x="36" y="411"/>
                  </a:cubicBezTo>
                  <a:cubicBezTo>
                    <a:pt x="43" y="451"/>
                    <a:pt x="76" y="467"/>
                    <a:pt x="106" y="467"/>
                  </a:cubicBezTo>
                  <a:cubicBezTo>
                    <a:pt x="156" y="467"/>
                    <a:pt x="206" y="427"/>
                    <a:pt x="189" y="367"/>
                  </a:cubicBezTo>
                  <a:cubicBezTo>
                    <a:pt x="169" y="271"/>
                    <a:pt x="163" y="177"/>
                    <a:pt x="169" y="81"/>
                  </a:cubicBezTo>
                  <a:cubicBezTo>
                    <a:pt x="173" y="27"/>
                    <a:pt x="136" y="1"/>
                    <a:pt x="96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723;p49">
              <a:extLst>
                <a:ext uri="{FF2B5EF4-FFF2-40B4-BE49-F238E27FC236}">
                  <a16:creationId xmlns:a16="http://schemas.microsoft.com/office/drawing/2014/main" id="{CE8C7532-D76C-429E-BD1F-F1FFFA9F941E}"/>
                </a:ext>
              </a:extLst>
            </p:cNvPr>
            <p:cNvSpPr/>
            <p:nvPr/>
          </p:nvSpPr>
          <p:spPr>
            <a:xfrm>
              <a:off x="1035343" y="1432042"/>
              <a:ext cx="11010" cy="23068"/>
            </a:xfrm>
            <a:custGeom>
              <a:avLst/>
              <a:gdLst/>
              <a:ahLst/>
              <a:cxnLst/>
              <a:rect l="l" t="t" r="r" b="b"/>
              <a:pathLst>
                <a:path w="210" h="440" extrusionOk="0">
                  <a:moveTo>
                    <a:pt x="107" y="1"/>
                  </a:moveTo>
                  <a:cubicBezTo>
                    <a:pt x="67" y="1"/>
                    <a:pt x="30" y="27"/>
                    <a:pt x="36" y="77"/>
                  </a:cubicBezTo>
                  <a:cubicBezTo>
                    <a:pt x="47" y="167"/>
                    <a:pt x="40" y="251"/>
                    <a:pt x="17" y="337"/>
                  </a:cubicBezTo>
                  <a:cubicBezTo>
                    <a:pt x="1" y="400"/>
                    <a:pt x="50" y="440"/>
                    <a:pt x="100" y="440"/>
                  </a:cubicBezTo>
                  <a:cubicBezTo>
                    <a:pt x="133" y="440"/>
                    <a:pt x="163" y="420"/>
                    <a:pt x="173" y="380"/>
                  </a:cubicBezTo>
                  <a:cubicBezTo>
                    <a:pt x="200" y="280"/>
                    <a:pt x="210" y="180"/>
                    <a:pt x="196" y="77"/>
                  </a:cubicBezTo>
                  <a:cubicBezTo>
                    <a:pt x="193" y="27"/>
                    <a:pt x="150" y="1"/>
                    <a:pt x="107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724;p49">
              <a:extLst>
                <a:ext uri="{FF2B5EF4-FFF2-40B4-BE49-F238E27FC236}">
                  <a16:creationId xmlns:a16="http://schemas.microsoft.com/office/drawing/2014/main" id="{3B254928-199C-486D-AF06-C2A69ABC3EBC}"/>
                </a:ext>
              </a:extLst>
            </p:cNvPr>
            <p:cNvSpPr/>
            <p:nvPr/>
          </p:nvSpPr>
          <p:spPr>
            <a:xfrm>
              <a:off x="1048083" y="1440064"/>
              <a:ext cx="8441" cy="22963"/>
            </a:xfrm>
            <a:custGeom>
              <a:avLst/>
              <a:gdLst/>
              <a:ahLst/>
              <a:cxnLst/>
              <a:rect l="l" t="t" r="r" b="b"/>
              <a:pathLst>
                <a:path w="161" h="438" extrusionOk="0">
                  <a:moveTo>
                    <a:pt x="80" y="1"/>
                  </a:moveTo>
                  <a:cubicBezTo>
                    <a:pt x="40" y="1"/>
                    <a:pt x="0" y="27"/>
                    <a:pt x="0" y="78"/>
                  </a:cubicBezTo>
                  <a:lnTo>
                    <a:pt x="0" y="360"/>
                  </a:lnTo>
                  <a:cubicBezTo>
                    <a:pt x="0" y="410"/>
                    <a:pt x="40" y="437"/>
                    <a:pt x="80" y="437"/>
                  </a:cubicBezTo>
                  <a:cubicBezTo>
                    <a:pt x="120" y="437"/>
                    <a:pt x="160" y="410"/>
                    <a:pt x="160" y="360"/>
                  </a:cubicBezTo>
                  <a:lnTo>
                    <a:pt x="160" y="78"/>
                  </a:lnTo>
                  <a:cubicBezTo>
                    <a:pt x="160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725;p49">
              <a:extLst>
                <a:ext uri="{FF2B5EF4-FFF2-40B4-BE49-F238E27FC236}">
                  <a16:creationId xmlns:a16="http://schemas.microsoft.com/office/drawing/2014/main" id="{64EFC772-3957-4AA7-A649-59A496336D56}"/>
                </a:ext>
              </a:extLst>
            </p:cNvPr>
            <p:cNvSpPr/>
            <p:nvPr/>
          </p:nvSpPr>
          <p:spPr>
            <a:xfrm>
              <a:off x="1302822" y="1332590"/>
              <a:ext cx="10328" cy="28468"/>
            </a:xfrm>
            <a:custGeom>
              <a:avLst/>
              <a:gdLst/>
              <a:ahLst/>
              <a:cxnLst/>
              <a:rect l="l" t="t" r="r" b="b"/>
              <a:pathLst>
                <a:path w="197" h="543" extrusionOk="0">
                  <a:moveTo>
                    <a:pt x="100" y="1"/>
                  </a:moveTo>
                  <a:cubicBezTo>
                    <a:pt x="54" y="1"/>
                    <a:pt x="0" y="40"/>
                    <a:pt x="11" y="100"/>
                  </a:cubicBezTo>
                  <a:cubicBezTo>
                    <a:pt x="31" y="223"/>
                    <a:pt x="34" y="343"/>
                    <a:pt x="23" y="466"/>
                  </a:cubicBezTo>
                  <a:cubicBezTo>
                    <a:pt x="17" y="517"/>
                    <a:pt x="57" y="543"/>
                    <a:pt x="97" y="543"/>
                  </a:cubicBezTo>
                  <a:cubicBezTo>
                    <a:pt x="137" y="543"/>
                    <a:pt x="180" y="517"/>
                    <a:pt x="183" y="466"/>
                  </a:cubicBezTo>
                  <a:cubicBezTo>
                    <a:pt x="197" y="326"/>
                    <a:pt x="190" y="194"/>
                    <a:pt x="166" y="60"/>
                  </a:cubicBezTo>
                  <a:cubicBezTo>
                    <a:pt x="160" y="17"/>
                    <a:pt x="134" y="1"/>
                    <a:pt x="10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726;p49">
              <a:extLst>
                <a:ext uri="{FF2B5EF4-FFF2-40B4-BE49-F238E27FC236}">
                  <a16:creationId xmlns:a16="http://schemas.microsoft.com/office/drawing/2014/main" id="{151E2C10-217D-42F0-AA49-D2B028C443F8}"/>
                </a:ext>
              </a:extLst>
            </p:cNvPr>
            <p:cNvSpPr/>
            <p:nvPr/>
          </p:nvSpPr>
          <p:spPr>
            <a:xfrm>
              <a:off x="1322377" y="1355605"/>
              <a:ext cx="10852" cy="25742"/>
            </a:xfrm>
            <a:custGeom>
              <a:avLst/>
              <a:gdLst/>
              <a:ahLst/>
              <a:cxnLst/>
              <a:rect l="l" t="t" r="r" b="b"/>
              <a:pathLst>
                <a:path w="207" h="491" extrusionOk="0">
                  <a:moveTo>
                    <a:pt x="100" y="1"/>
                  </a:moveTo>
                  <a:cubicBezTo>
                    <a:pt x="60" y="1"/>
                    <a:pt x="17" y="27"/>
                    <a:pt x="13" y="78"/>
                  </a:cubicBezTo>
                  <a:cubicBezTo>
                    <a:pt x="0" y="197"/>
                    <a:pt x="10" y="314"/>
                    <a:pt x="37" y="434"/>
                  </a:cubicBezTo>
                  <a:cubicBezTo>
                    <a:pt x="47" y="474"/>
                    <a:pt x="77" y="490"/>
                    <a:pt x="107" y="490"/>
                  </a:cubicBezTo>
                  <a:cubicBezTo>
                    <a:pt x="157" y="490"/>
                    <a:pt x="206" y="451"/>
                    <a:pt x="193" y="391"/>
                  </a:cubicBezTo>
                  <a:cubicBezTo>
                    <a:pt x="166" y="287"/>
                    <a:pt x="163" y="184"/>
                    <a:pt x="173" y="78"/>
                  </a:cubicBezTo>
                  <a:cubicBezTo>
                    <a:pt x="180" y="27"/>
                    <a:pt x="143" y="1"/>
                    <a:pt x="10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727;p49">
              <a:extLst>
                <a:ext uri="{FF2B5EF4-FFF2-40B4-BE49-F238E27FC236}">
                  <a16:creationId xmlns:a16="http://schemas.microsoft.com/office/drawing/2014/main" id="{0D070901-1EDB-400E-ACC9-7ED350DB9CF4}"/>
                </a:ext>
              </a:extLst>
            </p:cNvPr>
            <p:cNvSpPr/>
            <p:nvPr/>
          </p:nvSpPr>
          <p:spPr>
            <a:xfrm>
              <a:off x="1187484" y="1779262"/>
              <a:ext cx="8598" cy="27105"/>
            </a:xfrm>
            <a:custGeom>
              <a:avLst/>
              <a:gdLst/>
              <a:ahLst/>
              <a:cxnLst/>
              <a:rect l="l" t="t" r="r" b="b"/>
              <a:pathLst>
                <a:path w="164" h="517" extrusionOk="0">
                  <a:moveTo>
                    <a:pt x="80" y="1"/>
                  </a:moveTo>
                  <a:cubicBezTo>
                    <a:pt x="40" y="1"/>
                    <a:pt x="0" y="27"/>
                    <a:pt x="0" y="81"/>
                  </a:cubicBezTo>
                  <a:lnTo>
                    <a:pt x="0" y="437"/>
                  </a:lnTo>
                  <a:cubicBezTo>
                    <a:pt x="0" y="490"/>
                    <a:pt x="40" y="517"/>
                    <a:pt x="80" y="517"/>
                  </a:cubicBezTo>
                  <a:cubicBezTo>
                    <a:pt x="120" y="517"/>
                    <a:pt x="163" y="490"/>
                    <a:pt x="163" y="437"/>
                  </a:cubicBezTo>
                  <a:lnTo>
                    <a:pt x="163" y="81"/>
                  </a:lnTo>
                  <a:cubicBezTo>
                    <a:pt x="163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728;p49">
              <a:extLst>
                <a:ext uri="{FF2B5EF4-FFF2-40B4-BE49-F238E27FC236}">
                  <a16:creationId xmlns:a16="http://schemas.microsoft.com/office/drawing/2014/main" id="{8574F3D7-E905-48AC-A1A9-1F14FA88CB24}"/>
                </a:ext>
              </a:extLst>
            </p:cNvPr>
            <p:cNvSpPr/>
            <p:nvPr/>
          </p:nvSpPr>
          <p:spPr>
            <a:xfrm>
              <a:off x="1200906" y="1753783"/>
              <a:ext cx="8441" cy="21705"/>
            </a:xfrm>
            <a:custGeom>
              <a:avLst/>
              <a:gdLst/>
              <a:ahLst/>
              <a:cxnLst/>
              <a:rect l="l" t="t" r="r" b="b"/>
              <a:pathLst>
                <a:path w="161" h="414" extrusionOk="0">
                  <a:moveTo>
                    <a:pt x="81" y="0"/>
                  </a:moveTo>
                  <a:cubicBezTo>
                    <a:pt x="41" y="0"/>
                    <a:pt x="1" y="28"/>
                    <a:pt x="1" y="80"/>
                  </a:cubicBezTo>
                  <a:lnTo>
                    <a:pt x="1" y="334"/>
                  </a:lnTo>
                  <a:cubicBezTo>
                    <a:pt x="1" y="387"/>
                    <a:pt x="41" y="413"/>
                    <a:pt x="81" y="413"/>
                  </a:cubicBezTo>
                  <a:cubicBezTo>
                    <a:pt x="121" y="413"/>
                    <a:pt x="161" y="387"/>
                    <a:pt x="161" y="334"/>
                  </a:cubicBezTo>
                  <a:lnTo>
                    <a:pt x="161" y="80"/>
                  </a:lnTo>
                  <a:cubicBezTo>
                    <a:pt x="161" y="28"/>
                    <a:pt x="121" y="0"/>
                    <a:pt x="81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729;p49">
              <a:extLst>
                <a:ext uri="{FF2B5EF4-FFF2-40B4-BE49-F238E27FC236}">
                  <a16:creationId xmlns:a16="http://schemas.microsoft.com/office/drawing/2014/main" id="{505A689B-705F-4E59-9D34-AD8ED29F1E62}"/>
                </a:ext>
              </a:extLst>
            </p:cNvPr>
            <p:cNvSpPr/>
            <p:nvPr/>
          </p:nvSpPr>
          <p:spPr>
            <a:xfrm>
              <a:off x="1237709" y="1776483"/>
              <a:ext cx="12111" cy="27262"/>
            </a:xfrm>
            <a:custGeom>
              <a:avLst/>
              <a:gdLst/>
              <a:ahLst/>
              <a:cxnLst/>
              <a:rect l="l" t="t" r="r" b="b"/>
              <a:pathLst>
                <a:path w="231" h="520" extrusionOk="0">
                  <a:moveTo>
                    <a:pt x="101" y="0"/>
                  </a:moveTo>
                  <a:cubicBezTo>
                    <a:pt x="54" y="0"/>
                    <a:pt x="1" y="40"/>
                    <a:pt x="11" y="103"/>
                  </a:cubicBezTo>
                  <a:cubicBezTo>
                    <a:pt x="27" y="223"/>
                    <a:pt x="47" y="343"/>
                    <a:pt x="64" y="460"/>
                  </a:cubicBezTo>
                  <a:cubicBezTo>
                    <a:pt x="70" y="503"/>
                    <a:pt x="101" y="520"/>
                    <a:pt x="130" y="520"/>
                  </a:cubicBezTo>
                  <a:cubicBezTo>
                    <a:pt x="177" y="520"/>
                    <a:pt x="230" y="480"/>
                    <a:pt x="221" y="417"/>
                  </a:cubicBezTo>
                  <a:cubicBezTo>
                    <a:pt x="204" y="300"/>
                    <a:pt x="184" y="180"/>
                    <a:pt x="167" y="60"/>
                  </a:cubicBezTo>
                  <a:cubicBezTo>
                    <a:pt x="161" y="20"/>
                    <a:pt x="130" y="0"/>
                    <a:pt x="101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730;p49">
              <a:extLst>
                <a:ext uri="{FF2B5EF4-FFF2-40B4-BE49-F238E27FC236}">
                  <a16:creationId xmlns:a16="http://schemas.microsoft.com/office/drawing/2014/main" id="{9A5456C0-015A-45ED-8FE8-3E562C339152}"/>
                </a:ext>
              </a:extLst>
            </p:cNvPr>
            <p:cNvSpPr/>
            <p:nvPr/>
          </p:nvSpPr>
          <p:spPr>
            <a:xfrm>
              <a:off x="1490194" y="1706861"/>
              <a:ext cx="13316" cy="28520"/>
            </a:xfrm>
            <a:custGeom>
              <a:avLst/>
              <a:gdLst/>
              <a:ahLst/>
              <a:cxnLst/>
              <a:rect l="l" t="t" r="r" b="b"/>
              <a:pathLst>
                <a:path w="254" h="544" extrusionOk="0">
                  <a:moveTo>
                    <a:pt x="94" y="1"/>
                  </a:moveTo>
                  <a:cubicBezTo>
                    <a:pt x="54" y="1"/>
                    <a:pt x="14" y="27"/>
                    <a:pt x="11" y="81"/>
                  </a:cubicBezTo>
                  <a:cubicBezTo>
                    <a:pt x="1" y="221"/>
                    <a:pt x="24" y="356"/>
                    <a:pt x="74" y="490"/>
                  </a:cubicBezTo>
                  <a:cubicBezTo>
                    <a:pt x="87" y="526"/>
                    <a:pt x="121" y="543"/>
                    <a:pt x="154" y="543"/>
                  </a:cubicBezTo>
                  <a:cubicBezTo>
                    <a:pt x="204" y="543"/>
                    <a:pt x="254" y="506"/>
                    <a:pt x="231" y="447"/>
                  </a:cubicBezTo>
                  <a:cubicBezTo>
                    <a:pt x="184" y="327"/>
                    <a:pt x="164" y="207"/>
                    <a:pt x="171" y="81"/>
                  </a:cubicBezTo>
                  <a:cubicBezTo>
                    <a:pt x="174" y="27"/>
                    <a:pt x="134" y="1"/>
                    <a:pt x="94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731;p49">
              <a:extLst>
                <a:ext uri="{FF2B5EF4-FFF2-40B4-BE49-F238E27FC236}">
                  <a16:creationId xmlns:a16="http://schemas.microsoft.com/office/drawing/2014/main" id="{7104AE22-A772-48B9-8461-349DFE0E01EF}"/>
                </a:ext>
              </a:extLst>
            </p:cNvPr>
            <p:cNvSpPr/>
            <p:nvPr/>
          </p:nvSpPr>
          <p:spPr>
            <a:xfrm>
              <a:off x="1520077" y="1728303"/>
              <a:ext cx="8388" cy="25742"/>
            </a:xfrm>
            <a:custGeom>
              <a:avLst/>
              <a:gdLst/>
              <a:ahLst/>
              <a:cxnLst/>
              <a:rect l="l" t="t" r="r" b="b"/>
              <a:pathLst>
                <a:path w="160" h="491" extrusionOk="0">
                  <a:moveTo>
                    <a:pt x="80" y="1"/>
                  </a:moveTo>
                  <a:cubicBezTo>
                    <a:pt x="40" y="1"/>
                    <a:pt x="0" y="27"/>
                    <a:pt x="0" y="81"/>
                  </a:cubicBezTo>
                  <a:lnTo>
                    <a:pt x="0" y="411"/>
                  </a:lnTo>
                  <a:cubicBezTo>
                    <a:pt x="0" y="463"/>
                    <a:pt x="40" y="490"/>
                    <a:pt x="80" y="490"/>
                  </a:cubicBezTo>
                  <a:cubicBezTo>
                    <a:pt x="120" y="490"/>
                    <a:pt x="160" y="463"/>
                    <a:pt x="160" y="411"/>
                  </a:cubicBezTo>
                  <a:lnTo>
                    <a:pt x="160" y="81"/>
                  </a:lnTo>
                  <a:cubicBezTo>
                    <a:pt x="160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732;p49">
              <a:extLst>
                <a:ext uri="{FF2B5EF4-FFF2-40B4-BE49-F238E27FC236}">
                  <a16:creationId xmlns:a16="http://schemas.microsoft.com/office/drawing/2014/main" id="{D6A77B3C-5F1B-4B45-8CF9-0935E348818F}"/>
                </a:ext>
              </a:extLst>
            </p:cNvPr>
            <p:cNvSpPr/>
            <p:nvPr/>
          </p:nvSpPr>
          <p:spPr>
            <a:xfrm>
              <a:off x="1039328" y="2103676"/>
              <a:ext cx="12845" cy="27262"/>
            </a:xfrm>
            <a:custGeom>
              <a:avLst/>
              <a:gdLst/>
              <a:ahLst/>
              <a:cxnLst/>
              <a:rect l="l" t="t" r="r" b="b"/>
              <a:pathLst>
                <a:path w="245" h="520" extrusionOk="0">
                  <a:moveTo>
                    <a:pt x="100" y="0"/>
                  </a:moveTo>
                  <a:cubicBezTo>
                    <a:pt x="48" y="0"/>
                    <a:pt x="0" y="40"/>
                    <a:pt x="24" y="100"/>
                  </a:cubicBezTo>
                  <a:cubicBezTo>
                    <a:pt x="68" y="203"/>
                    <a:pt x="80" y="306"/>
                    <a:pt x="64" y="415"/>
                  </a:cubicBezTo>
                  <a:cubicBezTo>
                    <a:pt x="54" y="479"/>
                    <a:pt x="104" y="519"/>
                    <a:pt x="151" y="519"/>
                  </a:cubicBezTo>
                  <a:cubicBezTo>
                    <a:pt x="184" y="519"/>
                    <a:pt x="214" y="499"/>
                    <a:pt x="220" y="459"/>
                  </a:cubicBezTo>
                  <a:cubicBezTo>
                    <a:pt x="244" y="320"/>
                    <a:pt x="234" y="186"/>
                    <a:pt x="180" y="56"/>
                  </a:cubicBezTo>
                  <a:cubicBezTo>
                    <a:pt x="164" y="16"/>
                    <a:pt x="131" y="0"/>
                    <a:pt x="10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733;p49">
              <a:extLst>
                <a:ext uri="{FF2B5EF4-FFF2-40B4-BE49-F238E27FC236}">
                  <a16:creationId xmlns:a16="http://schemas.microsoft.com/office/drawing/2014/main" id="{02EB1A97-2D7C-4DE8-9556-0989FC7EDB30}"/>
                </a:ext>
              </a:extLst>
            </p:cNvPr>
            <p:cNvSpPr/>
            <p:nvPr/>
          </p:nvSpPr>
          <p:spPr>
            <a:xfrm>
              <a:off x="1064125" y="2122497"/>
              <a:ext cx="8598" cy="24483"/>
            </a:xfrm>
            <a:custGeom>
              <a:avLst/>
              <a:gdLst/>
              <a:ahLst/>
              <a:cxnLst/>
              <a:rect l="l" t="t" r="r" b="b"/>
              <a:pathLst>
                <a:path w="164" h="467" extrusionOk="0">
                  <a:moveTo>
                    <a:pt x="80" y="1"/>
                  </a:moveTo>
                  <a:cubicBezTo>
                    <a:pt x="40" y="1"/>
                    <a:pt x="0" y="27"/>
                    <a:pt x="0" y="80"/>
                  </a:cubicBezTo>
                  <a:lnTo>
                    <a:pt x="0" y="386"/>
                  </a:lnTo>
                  <a:cubicBezTo>
                    <a:pt x="0" y="440"/>
                    <a:pt x="40" y="466"/>
                    <a:pt x="80" y="466"/>
                  </a:cubicBezTo>
                  <a:cubicBezTo>
                    <a:pt x="120" y="466"/>
                    <a:pt x="163" y="440"/>
                    <a:pt x="163" y="386"/>
                  </a:cubicBezTo>
                  <a:lnTo>
                    <a:pt x="163" y="80"/>
                  </a:lnTo>
                  <a:cubicBezTo>
                    <a:pt x="163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734;p49">
              <a:extLst>
                <a:ext uri="{FF2B5EF4-FFF2-40B4-BE49-F238E27FC236}">
                  <a16:creationId xmlns:a16="http://schemas.microsoft.com/office/drawing/2014/main" id="{33534ADB-2237-4DC7-B831-57D59C1FE531}"/>
                </a:ext>
              </a:extLst>
            </p:cNvPr>
            <p:cNvSpPr/>
            <p:nvPr/>
          </p:nvSpPr>
          <p:spPr>
            <a:xfrm>
              <a:off x="1169502" y="2084959"/>
              <a:ext cx="10852" cy="24483"/>
            </a:xfrm>
            <a:custGeom>
              <a:avLst/>
              <a:gdLst/>
              <a:ahLst/>
              <a:cxnLst/>
              <a:rect l="l" t="t" r="r" b="b"/>
              <a:pathLst>
                <a:path w="207" h="467" extrusionOk="0">
                  <a:moveTo>
                    <a:pt x="101" y="1"/>
                  </a:moveTo>
                  <a:cubicBezTo>
                    <a:pt x="61" y="1"/>
                    <a:pt x="18" y="27"/>
                    <a:pt x="10" y="81"/>
                  </a:cubicBezTo>
                  <a:cubicBezTo>
                    <a:pt x="1" y="190"/>
                    <a:pt x="10" y="300"/>
                    <a:pt x="38" y="410"/>
                  </a:cubicBezTo>
                  <a:cubicBezTo>
                    <a:pt x="47" y="450"/>
                    <a:pt x="77" y="467"/>
                    <a:pt x="107" y="467"/>
                  </a:cubicBezTo>
                  <a:cubicBezTo>
                    <a:pt x="157" y="467"/>
                    <a:pt x="207" y="427"/>
                    <a:pt x="193" y="367"/>
                  </a:cubicBezTo>
                  <a:cubicBezTo>
                    <a:pt x="170" y="270"/>
                    <a:pt x="164" y="177"/>
                    <a:pt x="173" y="81"/>
                  </a:cubicBezTo>
                  <a:cubicBezTo>
                    <a:pt x="181" y="27"/>
                    <a:pt x="141" y="1"/>
                    <a:pt x="10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735;p49">
              <a:extLst>
                <a:ext uri="{FF2B5EF4-FFF2-40B4-BE49-F238E27FC236}">
                  <a16:creationId xmlns:a16="http://schemas.microsoft.com/office/drawing/2014/main" id="{73FB6B06-41E3-464F-8C6A-41BD1944C7DB}"/>
                </a:ext>
              </a:extLst>
            </p:cNvPr>
            <p:cNvSpPr/>
            <p:nvPr/>
          </p:nvSpPr>
          <p:spPr>
            <a:xfrm>
              <a:off x="1186751" y="2095759"/>
              <a:ext cx="11744" cy="30984"/>
            </a:xfrm>
            <a:custGeom>
              <a:avLst/>
              <a:gdLst/>
              <a:ahLst/>
              <a:cxnLst/>
              <a:rect l="l" t="t" r="r" b="b"/>
              <a:pathLst>
                <a:path w="224" h="591" extrusionOk="0">
                  <a:moveTo>
                    <a:pt x="81" y="1"/>
                  </a:moveTo>
                  <a:cubicBezTo>
                    <a:pt x="38" y="1"/>
                    <a:pt x="1" y="27"/>
                    <a:pt x="8" y="78"/>
                  </a:cubicBezTo>
                  <a:cubicBezTo>
                    <a:pt x="24" y="224"/>
                    <a:pt x="41" y="371"/>
                    <a:pt x="58" y="514"/>
                  </a:cubicBezTo>
                  <a:cubicBezTo>
                    <a:pt x="61" y="566"/>
                    <a:pt x="104" y="590"/>
                    <a:pt x="148" y="590"/>
                  </a:cubicBezTo>
                  <a:cubicBezTo>
                    <a:pt x="188" y="590"/>
                    <a:pt x="224" y="566"/>
                    <a:pt x="217" y="514"/>
                  </a:cubicBezTo>
                  <a:cubicBezTo>
                    <a:pt x="201" y="371"/>
                    <a:pt x="188" y="224"/>
                    <a:pt x="171" y="78"/>
                  </a:cubicBezTo>
                  <a:cubicBezTo>
                    <a:pt x="164" y="27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736;p49">
              <a:extLst>
                <a:ext uri="{FF2B5EF4-FFF2-40B4-BE49-F238E27FC236}">
                  <a16:creationId xmlns:a16="http://schemas.microsoft.com/office/drawing/2014/main" id="{14E93FC0-8345-49EA-8761-6D030B3DC960}"/>
                </a:ext>
              </a:extLst>
            </p:cNvPr>
            <p:cNvSpPr/>
            <p:nvPr/>
          </p:nvSpPr>
          <p:spPr>
            <a:xfrm>
              <a:off x="1746506" y="2107870"/>
              <a:ext cx="8598" cy="22858"/>
            </a:xfrm>
            <a:custGeom>
              <a:avLst/>
              <a:gdLst/>
              <a:ahLst/>
              <a:cxnLst/>
              <a:rect l="l" t="t" r="r" b="b"/>
              <a:pathLst>
                <a:path w="164" h="436" extrusionOk="0">
                  <a:moveTo>
                    <a:pt x="84" y="0"/>
                  </a:moveTo>
                  <a:cubicBezTo>
                    <a:pt x="44" y="0"/>
                    <a:pt x="1" y="26"/>
                    <a:pt x="1" y="76"/>
                  </a:cubicBezTo>
                  <a:lnTo>
                    <a:pt x="1" y="359"/>
                  </a:lnTo>
                  <a:cubicBezTo>
                    <a:pt x="1" y="412"/>
                    <a:pt x="44" y="435"/>
                    <a:pt x="84" y="435"/>
                  </a:cubicBezTo>
                  <a:cubicBezTo>
                    <a:pt x="124" y="435"/>
                    <a:pt x="164" y="412"/>
                    <a:pt x="164" y="359"/>
                  </a:cubicBezTo>
                  <a:lnTo>
                    <a:pt x="164" y="76"/>
                  </a:lnTo>
                  <a:cubicBezTo>
                    <a:pt x="164" y="26"/>
                    <a:pt x="124" y="0"/>
                    <a:pt x="84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737;p49">
              <a:extLst>
                <a:ext uri="{FF2B5EF4-FFF2-40B4-BE49-F238E27FC236}">
                  <a16:creationId xmlns:a16="http://schemas.microsoft.com/office/drawing/2014/main" id="{7F5DD479-9DBA-4020-8AF8-3043E99E6F31}"/>
                </a:ext>
              </a:extLst>
            </p:cNvPr>
            <p:cNvSpPr/>
            <p:nvPr/>
          </p:nvSpPr>
          <p:spPr>
            <a:xfrm>
              <a:off x="1764016" y="2105039"/>
              <a:ext cx="8546" cy="20446"/>
            </a:xfrm>
            <a:custGeom>
              <a:avLst/>
              <a:gdLst/>
              <a:ahLst/>
              <a:cxnLst/>
              <a:rect l="l" t="t" r="r" b="b"/>
              <a:pathLst>
                <a:path w="163" h="390" extrusionOk="0">
                  <a:moveTo>
                    <a:pt x="83" y="0"/>
                  </a:moveTo>
                  <a:cubicBezTo>
                    <a:pt x="40" y="0"/>
                    <a:pt x="0" y="27"/>
                    <a:pt x="0" y="80"/>
                  </a:cubicBezTo>
                  <a:lnTo>
                    <a:pt x="0" y="310"/>
                  </a:lnTo>
                  <a:cubicBezTo>
                    <a:pt x="0" y="363"/>
                    <a:pt x="40" y="389"/>
                    <a:pt x="83" y="389"/>
                  </a:cubicBezTo>
                  <a:cubicBezTo>
                    <a:pt x="123" y="389"/>
                    <a:pt x="163" y="363"/>
                    <a:pt x="163" y="310"/>
                  </a:cubicBezTo>
                  <a:lnTo>
                    <a:pt x="163" y="80"/>
                  </a:lnTo>
                  <a:cubicBezTo>
                    <a:pt x="163" y="27"/>
                    <a:pt x="123" y="0"/>
                    <a:pt x="83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738;p49">
              <a:extLst>
                <a:ext uri="{FF2B5EF4-FFF2-40B4-BE49-F238E27FC236}">
                  <a16:creationId xmlns:a16="http://schemas.microsoft.com/office/drawing/2014/main" id="{9E2880D6-59D0-4B10-A8FF-0245D1798FAF}"/>
                </a:ext>
              </a:extLst>
            </p:cNvPr>
            <p:cNvSpPr/>
            <p:nvPr/>
          </p:nvSpPr>
          <p:spPr>
            <a:xfrm>
              <a:off x="1822629" y="1898636"/>
              <a:ext cx="10852" cy="20289"/>
            </a:xfrm>
            <a:custGeom>
              <a:avLst/>
              <a:gdLst/>
              <a:ahLst/>
              <a:cxnLst/>
              <a:rect l="l" t="t" r="r" b="b"/>
              <a:pathLst>
                <a:path w="207" h="387" extrusionOk="0">
                  <a:moveTo>
                    <a:pt x="80" y="0"/>
                  </a:moveTo>
                  <a:cubicBezTo>
                    <a:pt x="36" y="0"/>
                    <a:pt x="0" y="27"/>
                    <a:pt x="7" y="80"/>
                  </a:cubicBezTo>
                  <a:cubicBezTo>
                    <a:pt x="16" y="157"/>
                    <a:pt x="27" y="233"/>
                    <a:pt x="36" y="310"/>
                  </a:cubicBezTo>
                  <a:cubicBezTo>
                    <a:pt x="43" y="360"/>
                    <a:pt x="87" y="386"/>
                    <a:pt x="130" y="386"/>
                  </a:cubicBezTo>
                  <a:cubicBezTo>
                    <a:pt x="170" y="386"/>
                    <a:pt x="206" y="360"/>
                    <a:pt x="200" y="310"/>
                  </a:cubicBezTo>
                  <a:cubicBezTo>
                    <a:pt x="190" y="233"/>
                    <a:pt x="180" y="157"/>
                    <a:pt x="170" y="80"/>
                  </a:cubicBezTo>
                  <a:cubicBezTo>
                    <a:pt x="163" y="27"/>
                    <a:pt x="120" y="0"/>
                    <a:pt x="8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739;p49">
              <a:extLst>
                <a:ext uri="{FF2B5EF4-FFF2-40B4-BE49-F238E27FC236}">
                  <a16:creationId xmlns:a16="http://schemas.microsoft.com/office/drawing/2014/main" id="{9928DF3E-8E9A-4E28-924A-6BCB88FD2C6D}"/>
                </a:ext>
              </a:extLst>
            </p:cNvPr>
            <p:cNvSpPr/>
            <p:nvPr/>
          </p:nvSpPr>
          <p:spPr>
            <a:xfrm>
              <a:off x="1849629" y="1916042"/>
              <a:ext cx="12425" cy="21862"/>
            </a:xfrm>
            <a:custGeom>
              <a:avLst/>
              <a:gdLst/>
              <a:ahLst/>
              <a:cxnLst/>
              <a:rect l="l" t="t" r="r" b="b"/>
              <a:pathLst>
                <a:path w="237" h="417" extrusionOk="0">
                  <a:moveTo>
                    <a:pt x="88" y="1"/>
                  </a:moveTo>
                  <a:cubicBezTo>
                    <a:pt x="48" y="1"/>
                    <a:pt x="4" y="28"/>
                    <a:pt x="4" y="77"/>
                  </a:cubicBezTo>
                  <a:cubicBezTo>
                    <a:pt x="0" y="184"/>
                    <a:pt x="24" y="280"/>
                    <a:pt x="68" y="374"/>
                  </a:cubicBezTo>
                  <a:cubicBezTo>
                    <a:pt x="80" y="404"/>
                    <a:pt x="104" y="417"/>
                    <a:pt x="127" y="417"/>
                  </a:cubicBezTo>
                  <a:cubicBezTo>
                    <a:pt x="180" y="417"/>
                    <a:pt x="237" y="357"/>
                    <a:pt x="207" y="294"/>
                  </a:cubicBezTo>
                  <a:cubicBezTo>
                    <a:pt x="177" y="224"/>
                    <a:pt x="164" y="154"/>
                    <a:pt x="167" y="77"/>
                  </a:cubicBezTo>
                  <a:cubicBezTo>
                    <a:pt x="167" y="28"/>
                    <a:pt x="127" y="1"/>
                    <a:pt x="88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740;p49">
              <a:extLst>
                <a:ext uri="{FF2B5EF4-FFF2-40B4-BE49-F238E27FC236}">
                  <a16:creationId xmlns:a16="http://schemas.microsoft.com/office/drawing/2014/main" id="{B5C5C3D8-687D-4470-86F6-D2DFC8FD67BA}"/>
                </a:ext>
              </a:extLst>
            </p:cNvPr>
            <p:cNvSpPr/>
            <p:nvPr/>
          </p:nvSpPr>
          <p:spPr>
            <a:xfrm>
              <a:off x="1442224" y="2927345"/>
              <a:ext cx="13316" cy="29359"/>
            </a:xfrm>
            <a:custGeom>
              <a:avLst/>
              <a:gdLst/>
              <a:ahLst/>
              <a:cxnLst/>
              <a:rect l="l" t="t" r="r" b="b"/>
              <a:pathLst>
                <a:path w="254" h="560" extrusionOk="0">
                  <a:moveTo>
                    <a:pt x="100" y="1"/>
                  </a:moveTo>
                  <a:cubicBezTo>
                    <a:pt x="51" y="1"/>
                    <a:pt x="0" y="38"/>
                    <a:pt x="23" y="97"/>
                  </a:cubicBezTo>
                  <a:cubicBezTo>
                    <a:pt x="74" y="224"/>
                    <a:pt x="91" y="347"/>
                    <a:pt x="77" y="484"/>
                  </a:cubicBezTo>
                  <a:cubicBezTo>
                    <a:pt x="71" y="534"/>
                    <a:pt x="107" y="560"/>
                    <a:pt x="147" y="560"/>
                  </a:cubicBezTo>
                  <a:cubicBezTo>
                    <a:pt x="187" y="560"/>
                    <a:pt x="230" y="534"/>
                    <a:pt x="237" y="484"/>
                  </a:cubicBezTo>
                  <a:cubicBezTo>
                    <a:pt x="254" y="334"/>
                    <a:pt x="237" y="191"/>
                    <a:pt x="180" y="54"/>
                  </a:cubicBezTo>
                  <a:cubicBezTo>
                    <a:pt x="167" y="18"/>
                    <a:pt x="131" y="1"/>
                    <a:pt x="10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741;p49">
              <a:extLst>
                <a:ext uri="{FF2B5EF4-FFF2-40B4-BE49-F238E27FC236}">
                  <a16:creationId xmlns:a16="http://schemas.microsoft.com/office/drawing/2014/main" id="{46A902F9-0385-44C7-8375-AEB6CED7E959}"/>
                </a:ext>
              </a:extLst>
            </p:cNvPr>
            <p:cNvSpPr/>
            <p:nvPr/>
          </p:nvSpPr>
          <p:spPr>
            <a:xfrm>
              <a:off x="1458791" y="2943073"/>
              <a:ext cx="12478" cy="21862"/>
            </a:xfrm>
            <a:custGeom>
              <a:avLst/>
              <a:gdLst/>
              <a:ahLst/>
              <a:cxnLst/>
              <a:rect l="l" t="t" r="r" b="b"/>
              <a:pathLst>
                <a:path w="238" h="417" extrusionOk="0">
                  <a:moveTo>
                    <a:pt x="100" y="0"/>
                  </a:moveTo>
                  <a:cubicBezTo>
                    <a:pt x="54" y="0"/>
                    <a:pt x="1" y="40"/>
                    <a:pt x="14" y="104"/>
                  </a:cubicBezTo>
                  <a:cubicBezTo>
                    <a:pt x="34" y="187"/>
                    <a:pt x="51" y="274"/>
                    <a:pt x="67" y="357"/>
                  </a:cubicBezTo>
                  <a:cubicBezTo>
                    <a:pt x="77" y="400"/>
                    <a:pt x="107" y="417"/>
                    <a:pt x="137" y="417"/>
                  </a:cubicBezTo>
                  <a:cubicBezTo>
                    <a:pt x="184" y="417"/>
                    <a:pt x="237" y="377"/>
                    <a:pt x="223" y="317"/>
                  </a:cubicBezTo>
                  <a:cubicBezTo>
                    <a:pt x="207" y="230"/>
                    <a:pt x="191" y="144"/>
                    <a:pt x="171" y="60"/>
                  </a:cubicBezTo>
                  <a:cubicBezTo>
                    <a:pt x="164" y="20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742;p49">
              <a:extLst>
                <a:ext uri="{FF2B5EF4-FFF2-40B4-BE49-F238E27FC236}">
                  <a16:creationId xmlns:a16="http://schemas.microsoft.com/office/drawing/2014/main" id="{63D3D485-DCB9-43B4-A100-6B37BB3A31BA}"/>
                </a:ext>
              </a:extLst>
            </p:cNvPr>
            <p:cNvSpPr/>
            <p:nvPr/>
          </p:nvSpPr>
          <p:spPr>
            <a:xfrm>
              <a:off x="1253594" y="2957910"/>
              <a:ext cx="12478" cy="21705"/>
            </a:xfrm>
            <a:custGeom>
              <a:avLst/>
              <a:gdLst/>
              <a:ahLst/>
              <a:cxnLst/>
              <a:rect l="l" t="t" r="r" b="b"/>
              <a:pathLst>
                <a:path w="238" h="414" extrusionOk="0">
                  <a:moveTo>
                    <a:pt x="101" y="1"/>
                  </a:moveTo>
                  <a:cubicBezTo>
                    <a:pt x="51" y="1"/>
                    <a:pt x="1" y="41"/>
                    <a:pt x="14" y="101"/>
                  </a:cubicBezTo>
                  <a:cubicBezTo>
                    <a:pt x="31" y="187"/>
                    <a:pt x="51" y="270"/>
                    <a:pt x="67" y="356"/>
                  </a:cubicBezTo>
                  <a:cubicBezTo>
                    <a:pt x="77" y="396"/>
                    <a:pt x="107" y="413"/>
                    <a:pt x="140" y="413"/>
                  </a:cubicBezTo>
                  <a:cubicBezTo>
                    <a:pt x="187" y="413"/>
                    <a:pt x="237" y="373"/>
                    <a:pt x="224" y="313"/>
                  </a:cubicBezTo>
                  <a:cubicBezTo>
                    <a:pt x="207" y="230"/>
                    <a:pt x="187" y="144"/>
                    <a:pt x="171" y="57"/>
                  </a:cubicBezTo>
                  <a:cubicBezTo>
                    <a:pt x="160" y="17"/>
                    <a:pt x="131" y="1"/>
                    <a:pt x="10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743;p49">
              <a:extLst>
                <a:ext uri="{FF2B5EF4-FFF2-40B4-BE49-F238E27FC236}">
                  <a16:creationId xmlns:a16="http://schemas.microsoft.com/office/drawing/2014/main" id="{F2808DCE-3D09-4A68-A1D9-0857650313B3}"/>
                </a:ext>
              </a:extLst>
            </p:cNvPr>
            <p:cNvSpPr/>
            <p:nvPr/>
          </p:nvSpPr>
          <p:spPr>
            <a:xfrm>
              <a:off x="1232833" y="2947110"/>
              <a:ext cx="10538" cy="16462"/>
            </a:xfrm>
            <a:custGeom>
              <a:avLst/>
              <a:gdLst/>
              <a:ahLst/>
              <a:cxnLst/>
              <a:rect l="l" t="t" r="r" b="b"/>
              <a:pathLst>
                <a:path w="201" h="314" extrusionOk="0">
                  <a:moveTo>
                    <a:pt x="100" y="0"/>
                  </a:moveTo>
                  <a:cubicBezTo>
                    <a:pt x="54" y="0"/>
                    <a:pt x="1" y="40"/>
                    <a:pt x="11" y="100"/>
                  </a:cubicBezTo>
                  <a:cubicBezTo>
                    <a:pt x="20" y="153"/>
                    <a:pt x="28" y="203"/>
                    <a:pt x="34" y="253"/>
                  </a:cubicBezTo>
                  <a:cubicBezTo>
                    <a:pt x="40" y="296"/>
                    <a:pt x="71" y="313"/>
                    <a:pt x="100" y="313"/>
                  </a:cubicBezTo>
                  <a:cubicBezTo>
                    <a:pt x="151" y="313"/>
                    <a:pt x="200" y="273"/>
                    <a:pt x="191" y="213"/>
                  </a:cubicBezTo>
                  <a:cubicBezTo>
                    <a:pt x="183" y="160"/>
                    <a:pt x="174" y="110"/>
                    <a:pt x="167" y="57"/>
                  </a:cubicBezTo>
                  <a:cubicBezTo>
                    <a:pt x="160" y="17"/>
                    <a:pt x="131" y="0"/>
                    <a:pt x="10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744;p49">
              <a:extLst>
                <a:ext uri="{FF2B5EF4-FFF2-40B4-BE49-F238E27FC236}">
                  <a16:creationId xmlns:a16="http://schemas.microsoft.com/office/drawing/2014/main" id="{B8820540-5A81-4CC8-9B4D-28AC0D1FBF99}"/>
                </a:ext>
              </a:extLst>
            </p:cNvPr>
            <p:cNvSpPr/>
            <p:nvPr/>
          </p:nvSpPr>
          <p:spPr>
            <a:xfrm>
              <a:off x="1467493" y="1275183"/>
              <a:ext cx="12635" cy="36332"/>
            </a:xfrm>
            <a:custGeom>
              <a:avLst/>
              <a:gdLst/>
              <a:ahLst/>
              <a:cxnLst/>
              <a:rect l="l" t="t" r="r" b="b"/>
              <a:pathLst>
                <a:path w="241" h="693" extrusionOk="0">
                  <a:moveTo>
                    <a:pt x="77" y="0"/>
                  </a:moveTo>
                  <a:cubicBezTo>
                    <a:pt x="38" y="0"/>
                    <a:pt x="1" y="24"/>
                    <a:pt x="8" y="77"/>
                  </a:cubicBezTo>
                  <a:cubicBezTo>
                    <a:pt x="31" y="257"/>
                    <a:pt x="51" y="437"/>
                    <a:pt x="74" y="616"/>
                  </a:cubicBezTo>
                  <a:cubicBezTo>
                    <a:pt x="81" y="667"/>
                    <a:pt x="125" y="693"/>
                    <a:pt x="165" y="693"/>
                  </a:cubicBezTo>
                  <a:cubicBezTo>
                    <a:pt x="204" y="693"/>
                    <a:pt x="240" y="667"/>
                    <a:pt x="234" y="616"/>
                  </a:cubicBezTo>
                  <a:cubicBezTo>
                    <a:pt x="214" y="437"/>
                    <a:pt x="191" y="257"/>
                    <a:pt x="171" y="77"/>
                  </a:cubicBezTo>
                  <a:cubicBezTo>
                    <a:pt x="165" y="24"/>
                    <a:pt x="121" y="0"/>
                    <a:pt x="77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745;p49">
              <a:extLst>
                <a:ext uri="{FF2B5EF4-FFF2-40B4-BE49-F238E27FC236}">
                  <a16:creationId xmlns:a16="http://schemas.microsoft.com/office/drawing/2014/main" id="{FDF06905-9EB5-4D61-9B24-DC0607CAC354}"/>
                </a:ext>
              </a:extLst>
            </p:cNvPr>
            <p:cNvSpPr/>
            <p:nvPr/>
          </p:nvSpPr>
          <p:spPr>
            <a:xfrm>
              <a:off x="1493182" y="1288447"/>
              <a:ext cx="8598" cy="28468"/>
            </a:xfrm>
            <a:custGeom>
              <a:avLst/>
              <a:gdLst/>
              <a:ahLst/>
              <a:cxnLst/>
              <a:rect l="l" t="t" r="r" b="b"/>
              <a:pathLst>
                <a:path w="164" h="543" extrusionOk="0">
                  <a:moveTo>
                    <a:pt x="80" y="1"/>
                  </a:moveTo>
                  <a:cubicBezTo>
                    <a:pt x="40" y="1"/>
                    <a:pt x="0" y="27"/>
                    <a:pt x="0" y="80"/>
                  </a:cubicBezTo>
                  <a:lnTo>
                    <a:pt x="0" y="463"/>
                  </a:lnTo>
                  <a:cubicBezTo>
                    <a:pt x="0" y="517"/>
                    <a:pt x="40" y="543"/>
                    <a:pt x="80" y="543"/>
                  </a:cubicBezTo>
                  <a:cubicBezTo>
                    <a:pt x="123" y="543"/>
                    <a:pt x="163" y="517"/>
                    <a:pt x="163" y="463"/>
                  </a:cubicBezTo>
                  <a:lnTo>
                    <a:pt x="163" y="80"/>
                  </a:lnTo>
                  <a:cubicBezTo>
                    <a:pt x="163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746;p49">
              <a:extLst>
                <a:ext uri="{FF2B5EF4-FFF2-40B4-BE49-F238E27FC236}">
                  <a16:creationId xmlns:a16="http://schemas.microsoft.com/office/drawing/2014/main" id="{51890CBE-5297-49AF-B711-F01C021E60A6}"/>
                </a:ext>
              </a:extLst>
            </p:cNvPr>
            <p:cNvSpPr/>
            <p:nvPr/>
          </p:nvSpPr>
          <p:spPr>
            <a:xfrm>
              <a:off x="1044046" y="1627802"/>
              <a:ext cx="8441" cy="21705"/>
            </a:xfrm>
            <a:custGeom>
              <a:avLst/>
              <a:gdLst/>
              <a:ahLst/>
              <a:cxnLst/>
              <a:rect l="l" t="t" r="r" b="b"/>
              <a:pathLst>
                <a:path w="161" h="414" extrusionOk="0">
                  <a:moveTo>
                    <a:pt x="81" y="1"/>
                  </a:moveTo>
                  <a:cubicBezTo>
                    <a:pt x="41" y="1"/>
                    <a:pt x="1" y="24"/>
                    <a:pt x="1" y="77"/>
                  </a:cubicBezTo>
                  <a:lnTo>
                    <a:pt x="1" y="334"/>
                  </a:lnTo>
                  <a:cubicBezTo>
                    <a:pt x="1" y="387"/>
                    <a:pt x="41" y="414"/>
                    <a:pt x="81" y="414"/>
                  </a:cubicBezTo>
                  <a:cubicBezTo>
                    <a:pt x="121" y="414"/>
                    <a:pt x="160" y="387"/>
                    <a:pt x="160" y="334"/>
                  </a:cubicBezTo>
                  <a:lnTo>
                    <a:pt x="160" y="77"/>
                  </a:lnTo>
                  <a:cubicBezTo>
                    <a:pt x="160" y="24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747;p49">
              <a:extLst>
                <a:ext uri="{FF2B5EF4-FFF2-40B4-BE49-F238E27FC236}">
                  <a16:creationId xmlns:a16="http://schemas.microsoft.com/office/drawing/2014/main" id="{CE7D79DE-0080-46D9-A3BD-C51B12FF4CE9}"/>
                </a:ext>
              </a:extLst>
            </p:cNvPr>
            <p:cNvSpPr/>
            <p:nvPr/>
          </p:nvSpPr>
          <p:spPr>
            <a:xfrm>
              <a:off x="1059407" y="1603581"/>
              <a:ext cx="13159" cy="29674"/>
            </a:xfrm>
            <a:custGeom>
              <a:avLst/>
              <a:gdLst/>
              <a:ahLst/>
              <a:cxnLst/>
              <a:rect l="l" t="t" r="r" b="b"/>
              <a:pathLst>
                <a:path w="251" h="566" extrusionOk="0">
                  <a:moveTo>
                    <a:pt x="101" y="0"/>
                  </a:moveTo>
                  <a:cubicBezTo>
                    <a:pt x="50" y="0"/>
                    <a:pt x="1" y="40"/>
                    <a:pt x="21" y="100"/>
                  </a:cubicBezTo>
                  <a:cubicBezTo>
                    <a:pt x="57" y="226"/>
                    <a:pt x="77" y="357"/>
                    <a:pt x="84" y="489"/>
                  </a:cubicBezTo>
                  <a:cubicBezTo>
                    <a:pt x="87" y="539"/>
                    <a:pt x="130" y="566"/>
                    <a:pt x="170" y="566"/>
                  </a:cubicBezTo>
                  <a:cubicBezTo>
                    <a:pt x="210" y="566"/>
                    <a:pt x="250" y="539"/>
                    <a:pt x="247" y="489"/>
                  </a:cubicBezTo>
                  <a:cubicBezTo>
                    <a:pt x="240" y="343"/>
                    <a:pt x="217" y="197"/>
                    <a:pt x="177" y="57"/>
                  </a:cubicBezTo>
                  <a:cubicBezTo>
                    <a:pt x="164" y="17"/>
                    <a:pt x="133" y="0"/>
                    <a:pt x="101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748;p49">
              <a:extLst>
                <a:ext uri="{FF2B5EF4-FFF2-40B4-BE49-F238E27FC236}">
                  <a16:creationId xmlns:a16="http://schemas.microsoft.com/office/drawing/2014/main" id="{A821F894-6559-4345-ABA3-0B38636B7F85}"/>
                </a:ext>
              </a:extLst>
            </p:cNvPr>
            <p:cNvSpPr/>
            <p:nvPr/>
          </p:nvSpPr>
          <p:spPr>
            <a:xfrm>
              <a:off x="829256" y="1338147"/>
              <a:ext cx="8598" cy="25375"/>
            </a:xfrm>
            <a:custGeom>
              <a:avLst/>
              <a:gdLst/>
              <a:ahLst/>
              <a:cxnLst/>
              <a:rect l="l" t="t" r="r" b="b"/>
              <a:pathLst>
                <a:path w="164" h="484" extrusionOk="0">
                  <a:moveTo>
                    <a:pt x="84" y="1"/>
                  </a:moveTo>
                  <a:cubicBezTo>
                    <a:pt x="41" y="1"/>
                    <a:pt x="1" y="25"/>
                    <a:pt x="1" y="77"/>
                  </a:cubicBezTo>
                  <a:lnTo>
                    <a:pt x="1" y="407"/>
                  </a:lnTo>
                  <a:cubicBezTo>
                    <a:pt x="1" y="460"/>
                    <a:pt x="41" y="484"/>
                    <a:pt x="84" y="484"/>
                  </a:cubicBezTo>
                  <a:cubicBezTo>
                    <a:pt x="124" y="484"/>
                    <a:pt x="164" y="460"/>
                    <a:pt x="164" y="407"/>
                  </a:cubicBezTo>
                  <a:lnTo>
                    <a:pt x="164" y="77"/>
                  </a:lnTo>
                  <a:cubicBezTo>
                    <a:pt x="164" y="25"/>
                    <a:pt x="124" y="1"/>
                    <a:pt x="84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749;p49">
              <a:extLst>
                <a:ext uri="{FF2B5EF4-FFF2-40B4-BE49-F238E27FC236}">
                  <a16:creationId xmlns:a16="http://schemas.microsoft.com/office/drawing/2014/main" id="{B544837F-E382-4E7A-B265-FF5BF3A3E2D4}"/>
                </a:ext>
              </a:extLst>
            </p:cNvPr>
            <p:cNvSpPr/>
            <p:nvPr/>
          </p:nvSpPr>
          <p:spPr>
            <a:xfrm>
              <a:off x="843778" y="1345487"/>
              <a:ext cx="11534" cy="26947"/>
            </a:xfrm>
            <a:custGeom>
              <a:avLst/>
              <a:gdLst/>
              <a:ahLst/>
              <a:cxnLst/>
              <a:rect l="l" t="t" r="r" b="b"/>
              <a:pathLst>
                <a:path w="220" h="514" extrusionOk="0">
                  <a:moveTo>
                    <a:pt x="86" y="1"/>
                  </a:moveTo>
                  <a:cubicBezTo>
                    <a:pt x="53" y="1"/>
                    <a:pt x="27" y="20"/>
                    <a:pt x="20" y="60"/>
                  </a:cubicBezTo>
                  <a:cubicBezTo>
                    <a:pt x="0" y="197"/>
                    <a:pt x="3" y="324"/>
                    <a:pt x="43" y="457"/>
                  </a:cubicBezTo>
                  <a:cubicBezTo>
                    <a:pt x="56" y="497"/>
                    <a:pt x="90" y="513"/>
                    <a:pt x="120" y="513"/>
                  </a:cubicBezTo>
                  <a:cubicBezTo>
                    <a:pt x="170" y="513"/>
                    <a:pt x="220" y="473"/>
                    <a:pt x="200" y="413"/>
                  </a:cubicBezTo>
                  <a:cubicBezTo>
                    <a:pt x="170" y="310"/>
                    <a:pt x="160" y="211"/>
                    <a:pt x="176" y="104"/>
                  </a:cubicBezTo>
                  <a:cubicBezTo>
                    <a:pt x="186" y="44"/>
                    <a:pt x="133" y="1"/>
                    <a:pt x="86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750;p49">
              <a:extLst>
                <a:ext uri="{FF2B5EF4-FFF2-40B4-BE49-F238E27FC236}">
                  <a16:creationId xmlns:a16="http://schemas.microsoft.com/office/drawing/2014/main" id="{CC68AA5E-876E-4FC0-A40F-2799DB3C9F60}"/>
                </a:ext>
              </a:extLst>
            </p:cNvPr>
            <p:cNvSpPr/>
            <p:nvPr/>
          </p:nvSpPr>
          <p:spPr>
            <a:xfrm>
              <a:off x="948945" y="1320899"/>
              <a:ext cx="8598" cy="15780"/>
            </a:xfrm>
            <a:custGeom>
              <a:avLst/>
              <a:gdLst/>
              <a:ahLst/>
              <a:cxnLst/>
              <a:rect l="l" t="t" r="r" b="b"/>
              <a:pathLst>
                <a:path w="164" h="301" extrusionOk="0">
                  <a:moveTo>
                    <a:pt x="81" y="1"/>
                  </a:moveTo>
                  <a:cubicBezTo>
                    <a:pt x="41" y="1"/>
                    <a:pt x="1" y="27"/>
                    <a:pt x="1" y="77"/>
                  </a:cubicBezTo>
                  <a:lnTo>
                    <a:pt x="1" y="220"/>
                  </a:lnTo>
                  <a:cubicBezTo>
                    <a:pt x="1" y="274"/>
                    <a:pt x="41" y="300"/>
                    <a:pt x="81" y="300"/>
                  </a:cubicBezTo>
                  <a:cubicBezTo>
                    <a:pt x="121" y="300"/>
                    <a:pt x="164" y="274"/>
                    <a:pt x="164" y="220"/>
                  </a:cubicBezTo>
                  <a:lnTo>
                    <a:pt x="164" y="77"/>
                  </a:lnTo>
                  <a:cubicBezTo>
                    <a:pt x="164" y="27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751;p49">
              <a:extLst>
                <a:ext uri="{FF2B5EF4-FFF2-40B4-BE49-F238E27FC236}">
                  <a16:creationId xmlns:a16="http://schemas.microsoft.com/office/drawing/2014/main" id="{AE169268-FE6A-48A1-A74A-6F63BB7B46BF}"/>
                </a:ext>
              </a:extLst>
            </p:cNvPr>
            <p:cNvSpPr/>
            <p:nvPr/>
          </p:nvSpPr>
          <p:spPr>
            <a:xfrm>
              <a:off x="963939" y="1328396"/>
              <a:ext cx="8650" cy="20132"/>
            </a:xfrm>
            <a:custGeom>
              <a:avLst/>
              <a:gdLst/>
              <a:ahLst/>
              <a:cxnLst/>
              <a:rect l="l" t="t" r="r" b="b"/>
              <a:pathLst>
                <a:path w="165" h="384" extrusionOk="0">
                  <a:moveTo>
                    <a:pt x="85" y="1"/>
                  </a:moveTo>
                  <a:cubicBezTo>
                    <a:pt x="45" y="1"/>
                    <a:pt x="1" y="27"/>
                    <a:pt x="1" y="77"/>
                  </a:cubicBezTo>
                  <a:lnTo>
                    <a:pt x="1" y="303"/>
                  </a:lnTo>
                  <a:cubicBezTo>
                    <a:pt x="1" y="357"/>
                    <a:pt x="45" y="383"/>
                    <a:pt x="85" y="383"/>
                  </a:cubicBezTo>
                  <a:cubicBezTo>
                    <a:pt x="124" y="383"/>
                    <a:pt x="164" y="357"/>
                    <a:pt x="164" y="303"/>
                  </a:cubicBezTo>
                  <a:lnTo>
                    <a:pt x="164" y="77"/>
                  </a:lnTo>
                  <a:cubicBezTo>
                    <a:pt x="164" y="27"/>
                    <a:pt x="124" y="1"/>
                    <a:pt x="85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752;p49">
              <a:extLst>
                <a:ext uri="{FF2B5EF4-FFF2-40B4-BE49-F238E27FC236}">
                  <a16:creationId xmlns:a16="http://schemas.microsoft.com/office/drawing/2014/main" id="{3128A14C-BBD9-4A81-B441-724AE3B302FF}"/>
                </a:ext>
              </a:extLst>
            </p:cNvPr>
            <p:cNvSpPr/>
            <p:nvPr/>
          </p:nvSpPr>
          <p:spPr>
            <a:xfrm>
              <a:off x="1123262" y="2048523"/>
              <a:ext cx="101394" cy="41365"/>
            </a:xfrm>
            <a:custGeom>
              <a:avLst/>
              <a:gdLst/>
              <a:ahLst/>
              <a:cxnLst/>
              <a:rect l="l" t="t" r="r" b="b"/>
              <a:pathLst>
                <a:path w="1934" h="789" extrusionOk="0">
                  <a:moveTo>
                    <a:pt x="1934" y="0"/>
                  </a:moveTo>
                  <a:cubicBezTo>
                    <a:pt x="1575" y="34"/>
                    <a:pt x="1242" y="140"/>
                    <a:pt x="916" y="269"/>
                  </a:cubicBezTo>
                  <a:cubicBezTo>
                    <a:pt x="593" y="406"/>
                    <a:pt x="281" y="562"/>
                    <a:pt x="1" y="789"/>
                  </a:cubicBezTo>
                  <a:cubicBezTo>
                    <a:pt x="353" y="719"/>
                    <a:pt x="676" y="599"/>
                    <a:pt x="999" y="469"/>
                  </a:cubicBezTo>
                  <a:cubicBezTo>
                    <a:pt x="1319" y="336"/>
                    <a:pt x="1631" y="197"/>
                    <a:pt x="1934" y="0"/>
                  </a:cubicBezTo>
                  <a:close/>
                </a:path>
              </a:pathLst>
            </a:custGeom>
            <a:solidFill>
              <a:srgbClr val="F497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753;p49">
              <a:extLst>
                <a:ext uri="{FF2B5EF4-FFF2-40B4-BE49-F238E27FC236}">
                  <a16:creationId xmlns:a16="http://schemas.microsoft.com/office/drawing/2014/main" id="{3CE975C5-77BD-4DE2-8B72-5FF9756D8469}"/>
                </a:ext>
              </a:extLst>
            </p:cNvPr>
            <p:cNvSpPr/>
            <p:nvPr/>
          </p:nvSpPr>
          <p:spPr>
            <a:xfrm>
              <a:off x="1923602" y="1499358"/>
              <a:ext cx="105483" cy="106846"/>
            </a:xfrm>
            <a:custGeom>
              <a:avLst/>
              <a:gdLst/>
              <a:ahLst/>
              <a:cxnLst/>
              <a:rect l="l" t="t" r="r" b="b"/>
              <a:pathLst>
                <a:path w="2012" h="2038" extrusionOk="0">
                  <a:moveTo>
                    <a:pt x="2011" y="1"/>
                  </a:moveTo>
                  <a:lnTo>
                    <a:pt x="1" y="724"/>
                  </a:lnTo>
                  <a:cubicBezTo>
                    <a:pt x="151" y="1226"/>
                    <a:pt x="523" y="1898"/>
                    <a:pt x="1469" y="2038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754;p49">
              <a:extLst>
                <a:ext uri="{FF2B5EF4-FFF2-40B4-BE49-F238E27FC236}">
                  <a16:creationId xmlns:a16="http://schemas.microsoft.com/office/drawing/2014/main" id="{006375A5-2F59-4406-8CED-13E691FED77F}"/>
                </a:ext>
              </a:extLst>
            </p:cNvPr>
            <p:cNvSpPr/>
            <p:nvPr/>
          </p:nvSpPr>
          <p:spPr>
            <a:xfrm rot="-544738">
              <a:off x="1222780" y="1443410"/>
              <a:ext cx="58177" cy="68652"/>
            </a:xfrm>
            <a:custGeom>
              <a:avLst/>
              <a:gdLst/>
              <a:ahLst/>
              <a:cxnLst/>
              <a:rect l="l" t="t" r="r" b="b"/>
              <a:pathLst>
                <a:path w="2327" h="2746" extrusionOk="0">
                  <a:moveTo>
                    <a:pt x="229" y="1"/>
                  </a:moveTo>
                  <a:cubicBezTo>
                    <a:pt x="73" y="480"/>
                    <a:pt x="1" y="983"/>
                    <a:pt x="35" y="1503"/>
                  </a:cubicBezTo>
                  <a:cubicBezTo>
                    <a:pt x="52" y="1762"/>
                    <a:pt x="103" y="2027"/>
                    <a:pt x="250" y="2295"/>
                  </a:cubicBezTo>
                  <a:cubicBezTo>
                    <a:pt x="321" y="2425"/>
                    <a:pt x="433" y="2557"/>
                    <a:pt x="589" y="2642"/>
                  </a:cubicBezTo>
                  <a:cubicBezTo>
                    <a:pt x="714" y="2715"/>
                    <a:pt x="856" y="2746"/>
                    <a:pt x="993" y="2746"/>
                  </a:cubicBezTo>
                  <a:cubicBezTo>
                    <a:pt x="1024" y="2746"/>
                    <a:pt x="1055" y="2744"/>
                    <a:pt x="1086" y="2741"/>
                  </a:cubicBezTo>
                  <a:cubicBezTo>
                    <a:pt x="1252" y="2727"/>
                    <a:pt x="1412" y="2659"/>
                    <a:pt x="1541" y="2568"/>
                  </a:cubicBezTo>
                  <a:cubicBezTo>
                    <a:pt x="1670" y="2473"/>
                    <a:pt x="1769" y="2360"/>
                    <a:pt x="1850" y="2245"/>
                  </a:cubicBezTo>
                  <a:cubicBezTo>
                    <a:pt x="2000" y="2007"/>
                    <a:pt x="2102" y="1759"/>
                    <a:pt x="2163" y="1511"/>
                  </a:cubicBezTo>
                  <a:cubicBezTo>
                    <a:pt x="2293" y="1010"/>
                    <a:pt x="2326" y="500"/>
                    <a:pt x="2269" y="1"/>
                  </a:cubicBezTo>
                  <a:lnTo>
                    <a:pt x="2269" y="1"/>
                  </a:lnTo>
                  <a:cubicBezTo>
                    <a:pt x="2122" y="480"/>
                    <a:pt x="1983" y="949"/>
                    <a:pt x="1800" y="1385"/>
                  </a:cubicBezTo>
                  <a:cubicBezTo>
                    <a:pt x="1704" y="1599"/>
                    <a:pt x="1602" y="1806"/>
                    <a:pt x="1469" y="1969"/>
                  </a:cubicBezTo>
                  <a:cubicBezTo>
                    <a:pt x="1341" y="2132"/>
                    <a:pt x="1191" y="2242"/>
                    <a:pt x="1038" y="2251"/>
                  </a:cubicBezTo>
                  <a:cubicBezTo>
                    <a:pt x="1020" y="2253"/>
                    <a:pt x="1002" y="2254"/>
                    <a:pt x="986" y="2254"/>
                  </a:cubicBezTo>
                  <a:cubicBezTo>
                    <a:pt x="846" y="2254"/>
                    <a:pt x="743" y="2190"/>
                    <a:pt x="644" y="2051"/>
                  </a:cubicBezTo>
                  <a:cubicBezTo>
                    <a:pt x="531" y="1895"/>
                    <a:pt x="470" y="1670"/>
                    <a:pt x="413" y="1446"/>
                  </a:cubicBezTo>
                  <a:cubicBezTo>
                    <a:pt x="314" y="990"/>
                    <a:pt x="273" y="500"/>
                    <a:pt x="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755;p49">
              <a:extLst>
                <a:ext uri="{FF2B5EF4-FFF2-40B4-BE49-F238E27FC236}">
                  <a16:creationId xmlns:a16="http://schemas.microsoft.com/office/drawing/2014/main" id="{DD026547-B22A-4C62-A0C8-47404445154E}"/>
                </a:ext>
              </a:extLst>
            </p:cNvPr>
            <p:cNvSpPr/>
            <p:nvPr/>
          </p:nvSpPr>
          <p:spPr>
            <a:xfrm rot="-544738">
              <a:off x="1448521" y="1405944"/>
              <a:ext cx="76377" cy="79252"/>
            </a:xfrm>
            <a:custGeom>
              <a:avLst/>
              <a:gdLst/>
              <a:ahLst/>
              <a:cxnLst/>
              <a:rect l="l" t="t" r="r" b="b"/>
              <a:pathLst>
                <a:path w="3055" h="3170" extrusionOk="0">
                  <a:moveTo>
                    <a:pt x="2309" y="1"/>
                  </a:moveTo>
                  <a:lnTo>
                    <a:pt x="2309" y="1"/>
                  </a:lnTo>
                  <a:cubicBezTo>
                    <a:pt x="2466" y="582"/>
                    <a:pt x="2612" y="1167"/>
                    <a:pt x="2626" y="1728"/>
                  </a:cubicBezTo>
                  <a:cubicBezTo>
                    <a:pt x="2626" y="2000"/>
                    <a:pt x="2588" y="2275"/>
                    <a:pt x="2456" y="2438"/>
                  </a:cubicBezTo>
                  <a:cubicBezTo>
                    <a:pt x="2337" y="2601"/>
                    <a:pt x="2116" y="2677"/>
                    <a:pt x="1860" y="2677"/>
                  </a:cubicBezTo>
                  <a:lnTo>
                    <a:pt x="1819" y="2677"/>
                  </a:lnTo>
                  <a:cubicBezTo>
                    <a:pt x="1575" y="2677"/>
                    <a:pt x="1344" y="2615"/>
                    <a:pt x="1143" y="2490"/>
                  </a:cubicBezTo>
                  <a:cubicBezTo>
                    <a:pt x="929" y="2364"/>
                    <a:pt x="769" y="2140"/>
                    <a:pt x="627" y="1905"/>
                  </a:cubicBezTo>
                  <a:cubicBezTo>
                    <a:pt x="355" y="1422"/>
                    <a:pt x="205" y="841"/>
                    <a:pt x="90" y="249"/>
                  </a:cubicBezTo>
                  <a:lnTo>
                    <a:pt x="90" y="249"/>
                  </a:lnTo>
                  <a:cubicBezTo>
                    <a:pt x="1" y="847"/>
                    <a:pt x="38" y="1480"/>
                    <a:pt x="283" y="2074"/>
                  </a:cubicBezTo>
                  <a:cubicBezTo>
                    <a:pt x="405" y="2371"/>
                    <a:pt x="592" y="2663"/>
                    <a:pt x="878" y="2870"/>
                  </a:cubicBezTo>
                  <a:cubicBezTo>
                    <a:pt x="1163" y="3078"/>
                    <a:pt x="1521" y="3169"/>
                    <a:pt x="1860" y="3169"/>
                  </a:cubicBezTo>
                  <a:lnTo>
                    <a:pt x="1864" y="3169"/>
                  </a:lnTo>
                  <a:cubicBezTo>
                    <a:pt x="2034" y="3163"/>
                    <a:pt x="2211" y="3142"/>
                    <a:pt x="2384" y="3067"/>
                  </a:cubicBezTo>
                  <a:cubicBezTo>
                    <a:pt x="2561" y="2996"/>
                    <a:pt x="2728" y="2870"/>
                    <a:pt x="2836" y="2707"/>
                  </a:cubicBezTo>
                  <a:cubicBezTo>
                    <a:pt x="3047" y="2374"/>
                    <a:pt x="3054" y="2010"/>
                    <a:pt x="3010" y="1697"/>
                  </a:cubicBezTo>
                  <a:cubicBezTo>
                    <a:pt x="2914" y="1062"/>
                    <a:pt x="2649" y="504"/>
                    <a:pt x="2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221611CD-A4B5-4804-B4BD-39432C44B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58684"/>
            <a:ext cx="1279553" cy="125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516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B5223B-7EEE-4019-AC46-05B100226432}"/>
              </a:ext>
            </a:extLst>
          </p:cNvPr>
          <p:cNvSpPr txBox="1"/>
          <p:nvPr/>
        </p:nvSpPr>
        <p:spPr>
          <a:xfrm>
            <a:off x="228600" y="2459504"/>
            <a:ext cx="12496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       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vụ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(2 </a:t>
            </a:r>
            <a:r>
              <a:rPr kumimoji="0" lang="en-US" sz="4000" b="1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khổ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F0AD72-0EFB-46C6-B354-87295D860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58684"/>
            <a:ext cx="1279553" cy="125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366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B5223B-7EEE-4019-AC46-05B100226432}"/>
              </a:ext>
            </a:extLst>
          </p:cNvPr>
          <p:cNvSpPr txBox="1"/>
          <p:nvPr/>
        </p:nvSpPr>
        <p:spPr>
          <a:xfrm>
            <a:off x="3056887" y="1499430"/>
            <a:ext cx="786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881584D8-4FE0-4B33-B828-C022E3828F37}"/>
              </a:ext>
            </a:extLst>
          </p:cNvPr>
          <p:cNvSpPr/>
          <p:nvPr/>
        </p:nvSpPr>
        <p:spPr>
          <a:xfrm>
            <a:off x="1766171" y="2780903"/>
            <a:ext cx="9407046" cy="942584"/>
          </a:xfrm>
          <a:prstGeom prst="left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74C9E7-EBFD-4181-BC20-FE06C30FE5C0}"/>
              </a:ext>
            </a:extLst>
          </p:cNvPr>
          <p:cNvSpPr txBox="1"/>
          <p:nvPr/>
        </p:nvSpPr>
        <p:spPr>
          <a:xfrm>
            <a:off x="2276874" y="2457737"/>
            <a:ext cx="60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E9D206-DA22-457C-97B5-3FE74F015871}"/>
              </a:ext>
            </a:extLst>
          </p:cNvPr>
          <p:cNvSpPr txBox="1"/>
          <p:nvPr/>
        </p:nvSpPr>
        <p:spPr>
          <a:xfrm>
            <a:off x="7357597" y="2454477"/>
            <a:ext cx="60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8E9269-53B5-4A79-9822-8BC2D451438C}"/>
              </a:ext>
            </a:extLst>
          </p:cNvPr>
          <p:cNvSpPr txBox="1"/>
          <p:nvPr/>
        </p:nvSpPr>
        <p:spPr>
          <a:xfrm>
            <a:off x="4622633" y="2454476"/>
            <a:ext cx="60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DA3B7E-E51C-4C39-A1F8-28AA56E1DDDE}"/>
              </a:ext>
            </a:extLst>
          </p:cNvPr>
          <p:cNvSpPr txBox="1"/>
          <p:nvPr/>
        </p:nvSpPr>
        <p:spPr>
          <a:xfrm>
            <a:off x="10125204" y="2454480"/>
            <a:ext cx="60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B6E0E9-A4C2-47E4-A306-57A73AE5D02B}"/>
              </a:ext>
            </a:extLst>
          </p:cNvPr>
          <p:cNvSpPr txBox="1"/>
          <p:nvPr/>
        </p:nvSpPr>
        <p:spPr>
          <a:xfrm>
            <a:off x="1415440" y="3723487"/>
            <a:ext cx="2229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hiểu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894D75-1FB8-4298-BBDC-F64E7549E396}"/>
              </a:ext>
            </a:extLst>
          </p:cNvPr>
          <p:cNvSpPr txBox="1"/>
          <p:nvPr/>
        </p:nvSpPr>
        <p:spPr>
          <a:xfrm>
            <a:off x="9691475" y="3726744"/>
            <a:ext cx="164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 rõ</a:t>
            </a:r>
          </a:p>
        </p:txBody>
      </p:sp>
      <p:pic>
        <p:nvPicPr>
          <p:cNvPr id="1028" name="Picture 4" descr="Idea">
            <a:extLst>
              <a:ext uri="{FF2B5EF4-FFF2-40B4-BE49-F238E27FC236}">
                <a16:creationId xmlns:a16="http://schemas.microsoft.com/office/drawing/2014/main" id="{F1B00632-F1EF-4CB9-B0AA-E736C041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7" y="4358629"/>
            <a:ext cx="2499371" cy="249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EC8805-CA3A-462E-A5FE-AC2DBBCB32A3}"/>
              </a:ext>
            </a:extLst>
          </p:cNvPr>
          <p:cNvSpPr txBox="1"/>
          <p:nvPr/>
        </p:nvSpPr>
        <p:spPr>
          <a:xfrm>
            <a:off x="4257214" y="3723487"/>
            <a:ext cx="2229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DC4A7-563B-4459-9A65-29D69BF4FA9E}"/>
              </a:ext>
            </a:extLst>
          </p:cNvPr>
          <p:cNvSpPr txBox="1"/>
          <p:nvPr/>
        </p:nvSpPr>
        <p:spPr>
          <a:xfrm>
            <a:off x="6837578" y="3573931"/>
            <a:ext cx="2229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 và vận dụng được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A0F711-AE11-4A5E-8BC2-2F66C3BA6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58684"/>
            <a:ext cx="1279553" cy="125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468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838200"/>
            <a:ext cx="11202015" cy="3524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88">
                <a:solidFill>
                  <a:srgbClr val="FF0000"/>
                </a:solidFill>
              </a:rPr>
              <a:t>Dặn dò </a:t>
            </a:r>
            <a:r>
              <a:rPr lang="en-US" sz="2788" smtClean="0">
                <a:solidFill>
                  <a:srgbClr val="FF0000"/>
                </a:solidFill>
              </a:rPr>
              <a:t>(</a:t>
            </a:r>
            <a:r>
              <a:rPr lang="en-US" sz="2788" smtClean="0">
                <a:solidFill>
                  <a:srgbClr val="FF0000"/>
                </a:solidFill>
              </a:rPr>
              <a:t>2</a:t>
            </a:r>
            <a:r>
              <a:rPr lang="en-US" sz="2788" smtClean="0">
                <a:solidFill>
                  <a:srgbClr val="FF0000"/>
                </a:solidFill>
              </a:rPr>
              <a:t>/11)</a:t>
            </a:r>
            <a:endParaRPr lang="en-US" sz="2788">
              <a:solidFill>
                <a:srgbClr val="FF0000"/>
              </a:solidFill>
            </a:endParaRPr>
          </a:p>
          <a:p>
            <a:r>
              <a:rPr lang="en-US" sz="2788"/>
              <a:t>1. Làm vở bài tập Toán bài </a:t>
            </a:r>
            <a:r>
              <a:rPr lang="en-US" sz="2788" smtClean="0"/>
              <a:t>16, </a:t>
            </a:r>
            <a:r>
              <a:rPr lang="en-US" sz="2788"/>
              <a:t>tiết </a:t>
            </a:r>
            <a:r>
              <a:rPr lang="en-US" sz="2788" smtClean="0"/>
              <a:t>1 </a:t>
            </a:r>
            <a:endParaRPr lang="en-US" sz="2788"/>
          </a:p>
          <a:p>
            <a:r>
              <a:rPr lang="en-US" sz="2788"/>
              <a:t>2. Viết </a:t>
            </a:r>
            <a:r>
              <a:rPr lang="en-US" sz="2788" smtClean="0"/>
              <a:t>chính tả bài Cô giáo lớp em vào vở Chính tả.</a:t>
            </a:r>
            <a:endParaRPr lang="en-US" sz="2788"/>
          </a:p>
          <a:p>
            <a:r>
              <a:rPr lang="en-US" sz="2788" smtClean="0"/>
              <a:t>3. </a:t>
            </a:r>
            <a:r>
              <a:rPr lang="en-US" sz="2788" smtClean="0"/>
              <a:t>Học </a:t>
            </a:r>
            <a:r>
              <a:rPr lang="en-US" sz="2788"/>
              <a:t>thuộc bảng </a:t>
            </a:r>
            <a:r>
              <a:rPr lang="en-US" sz="2788" smtClean="0"/>
              <a:t>cộng, trừ đã học.</a:t>
            </a:r>
          </a:p>
          <a:p>
            <a:r>
              <a:rPr lang="en-US" sz="2788" smtClean="0"/>
              <a:t>4. Viết vở Tập viết tuần 9 – trang 20</a:t>
            </a:r>
          </a:p>
          <a:p>
            <a:r>
              <a:rPr lang="en-US" sz="2788" smtClean="0"/>
              <a:t>5. Xem video Tự nhiên và xã hội tuần trước cô gửi và hoàn thành các bài tập còn lại của bài 8.</a:t>
            </a:r>
          </a:p>
          <a:p>
            <a:r>
              <a:rPr lang="en-US" sz="2788" smtClean="0"/>
              <a:t>6. Xem video Đạo đức, hoàn thành bài tập 1,2,3,4 của bài 4: Yêu quý bạn bè.</a:t>
            </a:r>
            <a:endParaRPr lang="en-US" sz="2788" smtClean="0"/>
          </a:p>
        </p:txBody>
      </p:sp>
    </p:spTree>
    <p:extLst>
      <p:ext uri="{BB962C8B-B14F-4D97-AF65-F5344CB8AC3E}">
        <p14:creationId xmlns:p14="http://schemas.microsoft.com/office/powerpoint/2010/main" val="202801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2;p28">
            <a:extLst>
              <a:ext uri="{FF2B5EF4-FFF2-40B4-BE49-F238E27FC236}">
                <a16:creationId xmlns:a16="http://schemas.microsoft.com/office/drawing/2014/main" id="{50BB74FE-DA64-4877-AB36-65483C4B74ED}"/>
              </a:ext>
            </a:extLst>
          </p:cNvPr>
          <p:cNvSpPr/>
          <p:nvPr/>
        </p:nvSpPr>
        <p:spPr>
          <a:xfrm rot="-126081" flipH="1">
            <a:off x="7679710" y="4048043"/>
            <a:ext cx="2548325" cy="1315151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Google Shape;543;p28">
            <a:extLst>
              <a:ext uri="{FF2B5EF4-FFF2-40B4-BE49-F238E27FC236}">
                <a16:creationId xmlns:a16="http://schemas.microsoft.com/office/drawing/2014/main" id="{55F3BED0-9DC2-4605-899B-C1D962B807D8}"/>
              </a:ext>
            </a:extLst>
          </p:cNvPr>
          <p:cNvSpPr/>
          <p:nvPr/>
        </p:nvSpPr>
        <p:spPr>
          <a:xfrm rot="-126080" flipH="1">
            <a:off x="3535968" y="1433343"/>
            <a:ext cx="2548333" cy="1315143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545;p28">
            <a:extLst>
              <a:ext uri="{FF2B5EF4-FFF2-40B4-BE49-F238E27FC236}">
                <a16:creationId xmlns:a16="http://schemas.microsoft.com/office/drawing/2014/main" id="{37D16708-6216-4B09-83D9-3AA8FF44D637}"/>
              </a:ext>
            </a:extLst>
          </p:cNvPr>
          <p:cNvSpPr txBox="1">
            <a:spLocks/>
          </p:cNvSpPr>
          <p:nvPr/>
        </p:nvSpPr>
        <p:spPr>
          <a:xfrm>
            <a:off x="2547140" y="3321227"/>
            <a:ext cx="8205393" cy="1189084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8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Hướng dẫn làm bài tập</a:t>
            </a:r>
            <a:endParaRPr kumimoji="0" lang="vi-VN" sz="5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5" name="Google Shape;546;p28">
            <a:extLst>
              <a:ext uri="{FF2B5EF4-FFF2-40B4-BE49-F238E27FC236}">
                <a16:creationId xmlns:a16="http://schemas.microsoft.com/office/drawing/2014/main" id="{28B139E5-C77B-42F3-92F5-223B1BEEBE2E}"/>
              </a:ext>
            </a:extLst>
          </p:cNvPr>
          <p:cNvSpPr txBox="1">
            <a:spLocks/>
          </p:cNvSpPr>
          <p:nvPr/>
        </p:nvSpPr>
        <p:spPr>
          <a:xfrm>
            <a:off x="3581976" y="1913528"/>
            <a:ext cx="4991200" cy="1252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Hoạt động 1: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grpSp>
        <p:nvGrpSpPr>
          <p:cNvPr id="6" name="Google Shape;547;p28">
            <a:extLst>
              <a:ext uri="{FF2B5EF4-FFF2-40B4-BE49-F238E27FC236}">
                <a16:creationId xmlns:a16="http://schemas.microsoft.com/office/drawing/2014/main" id="{5850B867-0F6D-4FE0-A639-F6069B3CBD1C}"/>
              </a:ext>
            </a:extLst>
          </p:cNvPr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7" name="Google Shape;548;p28">
              <a:extLst>
                <a:ext uri="{FF2B5EF4-FFF2-40B4-BE49-F238E27FC236}">
                  <a16:creationId xmlns:a16="http://schemas.microsoft.com/office/drawing/2014/main" id="{4D53A49E-DB24-4B2F-917F-F15477B61E2A}"/>
                </a:ext>
              </a:extLst>
            </p:cNvPr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549;p28">
              <a:extLst>
                <a:ext uri="{FF2B5EF4-FFF2-40B4-BE49-F238E27FC236}">
                  <a16:creationId xmlns:a16="http://schemas.microsoft.com/office/drawing/2014/main" id="{A805FA68-F92B-4323-83DD-4D526D171332}"/>
                </a:ext>
              </a:extLst>
            </p:cNvPr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550;p28">
              <a:extLst>
                <a:ext uri="{FF2B5EF4-FFF2-40B4-BE49-F238E27FC236}">
                  <a16:creationId xmlns:a16="http://schemas.microsoft.com/office/drawing/2014/main" id="{1E4B5754-2E43-44DF-B50F-17FB3674429A}"/>
                </a:ext>
              </a:extLst>
            </p:cNvPr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" name="Google Shape;1669;p49">
            <a:extLst>
              <a:ext uri="{FF2B5EF4-FFF2-40B4-BE49-F238E27FC236}">
                <a16:creationId xmlns:a16="http://schemas.microsoft.com/office/drawing/2014/main" id="{D9878E4F-940A-49AC-9D68-BED8C130C6F8}"/>
              </a:ext>
            </a:extLst>
          </p:cNvPr>
          <p:cNvGrpSpPr/>
          <p:nvPr/>
        </p:nvGrpSpPr>
        <p:grpSpPr>
          <a:xfrm>
            <a:off x="647672" y="2528342"/>
            <a:ext cx="2019489" cy="2790173"/>
            <a:chOff x="686918" y="1188470"/>
            <a:chExt cx="1342169" cy="1854372"/>
          </a:xfrm>
        </p:grpSpPr>
        <p:sp>
          <p:nvSpPr>
            <p:cNvPr id="11" name="Google Shape;1670;p49">
              <a:extLst>
                <a:ext uri="{FF2B5EF4-FFF2-40B4-BE49-F238E27FC236}">
                  <a16:creationId xmlns:a16="http://schemas.microsoft.com/office/drawing/2014/main" id="{1A148721-35CC-4113-B7D9-01A1B2F88EE8}"/>
                </a:ext>
              </a:extLst>
            </p:cNvPr>
            <p:cNvSpPr/>
            <p:nvPr/>
          </p:nvSpPr>
          <p:spPr>
            <a:xfrm>
              <a:off x="715491" y="1822199"/>
              <a:ext cx="374695" cy="509432"/>
            </a:xfrm>
            <a:custGeom>
              <a:avLst/>
              <a:gdLst/>
              <a:ahLst/>
              <a:cxnLst/>
              <a:rect l="l" t="t" r="r" b="b"/>
              <a:pathLst>
                <a:path w="7147" h="9717" extrusionOk="0">
                  <a:moveTo>
                    <a:pt x="6324" y="1"/>
                  </a:moveTo>
                  <a:lnTo>
                    <a:pt x="1844" y="1136"/>
                  </a:lnTo>
                  <a:cubicBezTo>
                    <a:pt x="1844" y="1136"/>
                    <a:pt x="640" y="2660"/>
                    <a:pt x="1" y="4506"/>
                  </a:cubicBezTo>
                  <a:cubicBezTo>
                    <a:pt x="47" y="4504"/>
                    <a:pt x="96" y="4502"/>
                    <a:pt x="147" y="4502"/>
                  </a:cubicBezTo>
                  <a:cubicBezTo>
                    <a:pt x="1121" y="4502"/>
                    <a:pt x="2686" y="5132"/>
                    <a:pt x="1781" y="9503"/>
                  </a:cubicBezTo>
                  <a:cubicBezTo>
                    <a:pt x="2348" y="9663"/>
                    <a:pt x="2959" y="9717"/>
                    <a:pt x="3521" y="9717"/>
                  </a:cubicBezTo>
                  <a:cubicBezTo>
                    <a:pt x="4637" y="9717"/>
                    <a:pt x="5558" y="9506"/>
                    <a:pt x="5558" y="9506"/>
                  </a:cubicBezTo>
                  <a:lnTo>
                    <a:pt x="7146" y="829"/>
                  </a:lnTo>
                  <a:lnTo>
                    <a:pt x="6324" y="1"/>
                  </a:ln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71;p49">
              <a:extLst>
                <a:ext uri="{FF2B5EF4-FFF2-40B4-BE49-F238E27FC236}">
                  <a16:creationId xmlns:a16="http://schemas.microsoft.com/office/drawing/2014/main" id="{D06E75BD-2DFD-436E-AE75-24C5D2F577BA}"/>
                </a:ext>
              </a:extLst>
            </p:cNvPr>
            <p:cNvSpPr/>
            <p:nvPr/>
          </p:nvSpPr>
          <p:spPr>
            <a:xfrm>
              <a:off x="704691" y="1794465"/>
              <a:ext cx="382507" cy="142496"/>
            </a:xfrm>
            <a:custGeom>
              <a:avLst/>
              <a:gdLst/>
              <a:ahLst/>
              <a:cxnLst/>
              <a:rect l="l" t="t" r="r" b="b"/>
              <a:pathLst>
                <a:path w="7296" h="2718" extrusionOk="0">
                  <a:moveTo>
                    <a:pt x="4625" y="1"/>
                  </a:moveTo>
                  <a:cubicBezTo>
                    <a:pt x="3246" y="1"/>
                    <a:pt x="1512" y="482"/>
                    <a:pt x="1" y="2364"/>
                  </a:cubicBezTo>
                  <a:cubicBezTo>
                    <a:pt x="691" y="2585"/>
                    <a:pt x="1542" y="2718"/>
                    <a:pt x="2430" y="2718"/>
                  </a:cubicBezTo>
                  <a:cubicBezTo>
                    <a:pt x="4277" y="2718"/>
                    <a:pt x="6278" y="2143"/>
                    <a:pt x="7296" y="596"/>
                  </a:cubicBezTo>
                  <a:lnTo>
                    <a:pt x="7126" y="530"/>
                  </a:lnTo>
                  <a:cubicBezTo>
                    <a:pt x="7126" y="530"/>
                    <a:pt x="6071" y="1"/>
                    <a:pt x="4625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672;p49">
              <a:extLst>
                <a:ext uri="{FF2B5EF4-FFF2-40B4-BE49-F238E27FC236}">
                  <a16:creationId xmlns:a16="http://schemas.microsoft.com/office/drawing/2014/main" id="{BE1503C5-DE99-46DF-919C-B9AB818A67A0}"/>
                </a:ext>
              </a:extLst>
            </p:cNvPr>
            <p:cNvSpPr/>
            <p:nvPr/>
          </p:nvSpPr>
          <p:spPr>
            <a:xfrm>
              <a:off x="686918" y="2058170"/>
              <a:ext cx="169444" cy="262239"/>
            </a:xfrm>
            <a:custGeom>
              <a:avLst/>
              <a:gdLst/>
              <a:ahLst/>
              <a:cxnLst/>
              <a:rect l="l" t="t" r="r" b="b"/>
              <a:pathLst>
                <a:path w="3232" h="5002" extrusionOk="0">
                  <a:moveTo>
                    <a:pt x="692" y="1"/>
                  </a:moveTo>
                  <a:cubicBezTo>
                    <a:pt x="641" y="1"/>
                    <a:pt x="592" y="3"/>
                    <a:pt x="546" y="5"/>
                  </a:cubicBezTo>
                  <a:cubicBezTo>
                    <a:pt x="180" y="1061"/>
                    <a:pt x="0" y="2219"/>
                    <a:pt x="340" y="3257"/>
                  </a:cubicBezTo>
                  <a:cubicBezTo>
                    <a:pt x="659" y="4239"/>
                    <a:pt x="1438" y="4752"/>
                    <a:pt x="2326" y="5002"/>
                  </a:cubicBezTo>
                  <a:cubicBezTo>
                    <a:pt x="3231" y="631"/>
                    <a:pt x="1666" y="1"/>
                    <a:pt x="692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673;p49">
              <a:extLst>
                <a:ext uri="{FF2B5EF4-FFF2-40B4-BE49-F238E27FC236}">
                  <a16:creationId xmlns:a16="http://schemas.microsoft.com/office/drawing/2014/main" id="{5D1CCB06-2B87-4114-A20B-CF3D986F67C7}"/>
                </a:ext>
              </a:extLst>
            </p:cNvPr>
            <p:cNvSpPr/>
            <p:nvPr/>
          </p:nvSpPr>
          <p:spPr>
            <a:xfrm>
              <a:off x="1110890" y="2795126"/>
              <a:ext cx="220088" cy="53108"/>
            </a:xfrm>
            <a:custGeom>
              <a:avLst/>
              <a:gdLst/>
              <a:ahLst/>
              <a:cxnLst/>
              <a:rect l="l" t="t" r="r" b="b"/>
              <a:pathLst>
                <a:path w="4198" h="1013" extrusionOk="0">
                  <a:moveTo>
                    <a:pt x="3201" y="0"/>
                  </a:moveTo>
                  <a:cubicBezTo>
                    <a:pt x="1815" y="0"/>
                    <a:pt x="1" y="400"/>
                    <a:pt x="1" y="400"/>
                  </a:cubicBezTo>
                  <a:lnTo>
                    <a:pt x="87" y="583"/>
                  </a:lnTo>
                  <a:cubicBezTo>
                    <a:pt x="87" y="583"/>
                    <a:pt x="439" y="549"/>
                    <a:pt x="423" y="532"/>
                  </a:cubicBezTo>
                  <a:lnTo>
                    <a:pt x="423" y="532"/>
                  </a:lnTo>
                  <a:cubicBezTo>
                    <a:pt x="510" y="566"/>
                    <a:pt x="1767" y="1012"/>
                    <a:pt x="1767" y="1012"/>
                  </a:cubicBezTo>
                  <a:lnTo>
                    <a:pt x="3938" y="956"/>
                  </a:lnTo>
                  <a:lnTo>
                    <a:pt x="4197" y="107"/>
                  </a:lnTo>
                  <a:cubicBezTo>
                    <a:pt x="3928" y="30"/>
                    <a:pt x="3580" y="0"/>
                    <a:pt x="3201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74;p49">
              <a:extLst>
                <a:ext uri="{FF2B5EF4-FFF2-40B4-BE49-F238E27FC236}">
                  <a16:creationId xmlns:a16="http://schemas.microsoft.com/office/drawing/2014/main" id="{B52D2F26-75CB-42C0-87AD-EDD85E595AA6}"/>
                </a:ext>
              </a:extLst>
            </p:cNvPr>
            <p:cNvSpPr/>
            <p:nvPr/>
          </p:nvSpPr>
          <p:spPr>
            <a:xfrm>
              <a:off x="1392314" y="2800631"/>
              <a:ext cx="177360" cy="44615"/>
            </a:xfrm>
            <a:custGeom>
              <a:avLst/>
              <a:gdLst/>
              <a:ahLst/>
              <a:cxnLst/>
              <a:rect l="l" t="t" r="r" b="b"/>
              <a:pathLst>
                <a:path w="3383" h="851" extrusionOk="0">
                  <a:moveTo>
                    <a:pt x="476" y="1"/>
                  </a:moveTo>
                  <a:cubicBezTo>
                    <a:pt x="287" y="1"/>
                    <a:pt x="123" y="19"/>
                    <a:pt x="1" y="61"/>
                  </a:cubicBezTo>
                  <a:cubicBezTo>
                    <a:pt x="141" y="740"/>
                    <a:pt x="1898" y="851"/>
                    <a:pt x="1898" y="851"/>
                  </a:cubicBezTo>
                  <a:lnTo>
                    <a:pt x="2809" y="820"/>
                  </a:lnTo>
                  <a:lnTo>
                    <a:pt x="3382" y="557"/>
                  </a:lnTo>
                  <a:cubicBezTo>
                    <a:pt x="3382" y="557"/>
                    <a:pt x="1528" y="1"/>
                    <a:pt x="476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75;p49">
              <a:extLst>
                <a:ext uri="{FF2B5EF4-FFF2-40B4-BE49-F238E27FC236}">
                  <a16:creationId xmlns:a16="http://schemas.microsoft.com/office/drawing/2014/main" id="{7BC7F57A-D5BF-4797-AEAF-35C342244876}"/>
                </a:ext>
              </a:extLst>
            </p:cNvPr>
            <p:cNvSpPr/>
            <p:nvPr/>
          </p:nvSpPr>
          <p:spPr>
            <a:xfrm>
              <a:off x="984909" y="2409531"/>
              <a:ext cx="690829" cy="474201"/>
            </a:xfrm>
            <a:custGeom>
              <a:avLst/>
              <a:gdLst/>
              <a:ahLst/>
              <a:cxnLst/>
              <a:rect l="l" t="t" r="r" b="b"/>
              <a:pathLst>
                <a:path w="13177" h="9045" extrusionOk="0">
                  <a:moveTo>
                    <a:pt x="8462" y="1"/>
                  </a:moveTo>
                  <a:cubicBezTo>
                    <a:pt x="4719" y="1"/>
                    <a:pt x="0" y="912"/>
                    <a:pt x="0" y="912"/>
                  </a:cubicBezTo>
                  <a:cubicBezTo>
                    <a:pt x="0" y="912"/>
                    <a:pt x="709" y="7545"/>
                    <a:pt x="4174" y="8907"/>
                  </a:cubicBezTo>
                  <a:cubicBezTo>
                    <a:pt x="4415" y="8954"/>
                    <a:pt x="4658" y="8973"/>
                    <a:pt x="4891" y="8973"/>
                  </a:cubicBezTo>
                  <a:cubicBezTo>
                    <a:pt x="5731" y="8973"/>
                    <a:pt x="6437" y="8730"/>
                    <a:pt x="6437" y="8730"/>
                  </a:cubicBezTo>
                  <a:lnTo>
                    <a:pt x="6075" y="3195"/>
                  </a:lnTo>
                  <a:lnTo>
                    <a:pt x="7439" y="3328"/>
                  </a:lnTo>
                  <a:lnTo>
                    <a:pt x="8167" y="8597"/>
                  </a:lnTo>
                  <a:cubicBezTo>
                    <a:pt x="8167" y="8597"/>
                    <a:pt x="8940" y="9044"/>
                    <a:pt x="9751" y="9044"/>
                  </a:cubicBezTo>
                  <a:cubicBezTo>
                    <a:pt x="9926" y="9044"/>
                    <a:pt x="10103" y="9024"/>
                    <a:pt x="10275" y="8973"/>
                  </a:cubicBezTo>
                  <a:cubicBezTo>
                    <a:pt x="11040" y="8144"/>
                    <a:pt x="13176" y="4776"/>
                    <a:pt x="12957" y="1615"/>
                  </a:cubicBezTo>
                  <a:cubicBezTo>
                    <a:pt x="12871" y="377"/>
                    <a:pt x="10868" y="1"/>
                    <a:pt x="8462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76;p49">
              <a:extLst>
                <a:ext uri="{FF2B5EF4-FFF2-40B4-BE49-F238E27FC236}">
                  <a16:creationId xmlns:a16="http://schemas.microsoft.com/office/drawing/2014/main" id="{D4A012EB-9136-4234-B113-FC00C61CD0AD}"/>
                </a:ext>
              </a:extLst>
            </p:cNvPr>
            <p:cNvSpPr/>
            <p:nvPr/>
          </p:nvSpPr>
          <p:spPr>
            <a:xfrm>
              <a:off x="1081583" y="2883622"/>
              <a:ext cx="234872" cy="159220"/>
            </a:xfrm>
            <a:custGeom>
              <a:avLst/>
              <a:gdLst/>
              <a:ahLst/>
              <a:cxnLst/>
              <a:rect l="l" t="t" r="r" b="b"/>
              <a:pathLst>
                <a:path w="4480" h="3037" extrusionOk="0">
                  <a:moveTo>
                    <a:pt x="1870" y="0"/>
                  </a:moveTo>
                  <a:cubicBezTo>
                    <a:pt x="1870" y="0"/>
                    <a:pt x="0" y="1501"/>
                    <a:pt x="476" y="2030"/>
                  </a:cubicBezTo>
                  <a:cubicBezTo>
                    <a:pt x="558" y="2121"/>
                    <a:pt x="643" y="2159"/>
                    <a:pt x="727" y="2159"/>
                  </a:cubicBezTo>
                  <a:cubicBezTo>
                    <a:pt x="1129" y="2159"/>
                    <a:pt x="1515" y="1288"/>
                    <a:pt x="1515" y="1288"/>
                  </a:cubicBezTo>
                  <a:lnTo>
                    <a:pt x="1515" y="1288"/>
                  </a:lnTo>
                  <a:cubicBezTo>
                    <a:pt x="1515" y="1288"/>
                    <a:pt x="985" y="2629"/>
                    <a:pt x="1621" y="2736"/>
                  </a:cubicBezTo>
                  <a:cubicBezTo>
                    <a:pt x="1643" y="2740"/>
                    <a:pt x="1665" y="2741"/>
                    <a:pt x="1686" y="2741"/>
                  </a:cubicBezTo>
                  <a:cubicBezTo>
                    <a:pt x="2278" y="2741"/>
                    <a:pt x="2566" y="1368"/>
                    <a:pt x="2566" y="1368"/>
                  </a:cubicBezTo>
                  <a:lnTo>
                    <a:pt x="2566" y="1368"/>
                  </a:lnTo>
                  <a:cubicBezTo>
                    <a:pt x="2566" y="1368"/>
                    <a:pt x="2348" y="3037"/>
                    <a:pt x="3319" y="3037"/>
                  </a:cubicBezTo>
                  <a:cubicBezTo>
                    <a:pt x="3365" y="3037"/>
                    <a:pt x="3413" y="3033"/>
                    <a:pt x="3465" y="3025"/>
                  </a:cubicBezTo>
                  <a:cubicBezTo>
                    <a:pt x="4480" y="2868"/>
                    <a:pt x="4231" y="156"/>
                    <a:pt x="4231" y="156"/>
                  </a:cubicBezTo>
                  <a:lnTo>
                    <a:pt x="1870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77;p49">
              <a:extLst>
                <a:ext uri="{FF2B5EF4-FFF2-40B4-BE49-F238E27FC236}">
                  <a16:creationId xmlns:a16="http://schemas.microsoft.com/office/drawing/2014/main" id="{7B542873-3885-4444-A9AC-9B9E37F5D918}"/>
                </a:ext>
              </a:extLst>
            </p:cNvPr>
            <p:cNvSpPr/>
            <p:nvPr/>
          </p:nvSpPr>
          <p:spPr>
            <a:xfrm>
              <a:off x="1396141" y="2875233"/>
              <a:ext cx="221346" cy="158801"/>
            </a:xfrm>
            <a:custGeom>
              <a:avLst/>
              <a:gdLst/>
              <a:ahLst/>
              <a:cxnLst/>
              <a:rect l="l" t="t" r="r" b="b"/>
              <a:pathLst>
                <a:path w="4222" h="3029" extrusionOk="0">
                  <a:moveTo>
                    <a:pt x="1" y="0"/>
                  </a:moveTo>
                  <a:cubicBezTo>
                    <a:pt x="1" y="0"/>
                    <a:pt x="224" y="1790"/>
                    <a:pt x="803" y="2619"/>
                  </a:cubicBezTo>
                  <a:cubicBezTo>
                    <a:pt x="978" y="2868"/>
                    <a:pt x="1186" y="3029"/>
                    <a:pt x="1429" y="3029"/>
                  </a:cubicBezTo>
                  <a:cubicBezTo>
                    <a:pt x="1450" y="3029"/>
                    <a:pt x="1471" y="3028"/>
                    <a:pt x="1492" y="3025"/>
                  </a:cubicBezTo>
                  <a:cubicBezTo>
                    <a:pt x="1954" y="2969"/>
                    <a:pt x="2131" y="2739"/>
                    <a:pt x="2177" y="2492"/>
                  </a:cubicBezTo>
                  <a:cubicBezTo>
                    <a:pt x="2214" y="2317"/>
                    <a:pt x="2185" y="2137"/>
                    <a:pt x="2148" y="2004"/>
                  </a:cubicBezTo>
                  <a:lnTo>
                    <a:pt x="2148" y="2004"/>
                  </a:lnTo>
                  <a:cubicBezTo>
                    <a:pt x="2228" y="2210"/>
                    <a:pt x="2380" y="2532"/>
                    <a:pt x="2600" y="2739"/>
                  </a:cubicBezTo>
                  <a:cubicBezTo>
                    <a:pt x="2725" y="2856"/>
                    <a:pt x="2871" y="2935"/>
                    <a:pt x="3039" y="2935"/>
                  </a:cubicBezTo>
                  <a:cubicBezTo>
                    <a:pt x="3081" y="2935"/>
                    <a:pt x="3125" y="2930"/>
                    <a:pt x="3169" y="2919"/>
                  </a:cubicBezTo>
                  <a:cubicBezTo>
                    <a:pt x="3389" y="2869"/>
                    <a:pt x="3475" y="2749"/>
                    <a:pt x="3482" y="2603"/>
                  </a:cubicBezTo>
                  <a:cubicBezTo>
                    <a:pt x="3492" y="2483"/>
                    <a:pt x="3449" y="2350"/>
                    <a:pt x="3389" y="2230"/>
                  </a:cubicBezTo>
                  <a:lnTo>
                    <a:pt x="3389" y="2230"/>
                  </a:lnTo>
                  <a:cubicBezTo>
                    <a:pt x="3482" y="2350"/>
                    <a:pt x="3598" y="2469"/>
                    <a:pt x="3732" y="2536"/>
                  </a:cubicBezTo>
                  <a:cubicBezTo>
                    <a:pt x="3793" y="2567"/>
                    <a:pt x="3857" y="2585"/>
                    <a:pt x="3923" y="2585"/>
                  </a:cubicBezTo>
                  <a:cubicBezTo>
                    <a:pt x="3979" y="2585"/>
                    <a:pt x="4036" y="2572"/>
                    <a:pt x="4094" y="2543"/>
                  </a:cubicBezTo>
                  <a:cubicBezTo>
                    <a:pt x="4221" y="2480"/>
                    <a:pt x="4174" y="2286"/>
                    <a:pt x="4034" y="2037"/>
                  </a:cubicBezTo>
                  <a:lnTo>
                    <a:pt x="4031" y="2037"/>
                  </a:lnTo>
                  <a:cubicBezTo>
                    <a:pt x="3625" y="1311"/>
                    <a:pt x="2431" y="90"/>
                    <a:pt x="2431" y="9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78;p49">
              <a:extLst>
                <a:ext uri="{FF2B5EF4-FFF2-40B4-BE49-F238E27FC236}">
                  <a16:creationId xmlns:a16="http://schemas.microsoft.com/office/drawing/2014/main" id="{2E9D11C3-F5B6-453F-9805-9397BD1F1C19}"/>
                </a:ext>
              </a:extLst>
            </p:cNvPr>
            <p:cNvSpPr/>
            <p:nvPr/>
          </p:nvSpPr>
          <p:spPr>
            <a:xfrm>
              <a:off x="1109841" y="2800683"/>
              <a:ext cx="233352" cy="122469"/>
            </a:xfrm>
            <a:custGeom>
              <a:avLst/>
              <a:gdLst/>
              <a:ahLst/>
              <a:cxnLst/>
              <a:rect l="l" t="t" r="r" b="b"/>
              <a:pathLst>
                <a:path w="4451" h="2336" extrusionOk="0">
                  <a:moveTo>
                    <a:pt x="4217" y="1"/>
                  </a:moveTo>
                  <a:lnTo>
                    <a:pt x="4217" y="1"/>
                  </a:lnTo>
                  <a:cubicBezTo>
                    <a:pt x="3798" y="368"/>
                    <a:pt x="2955" y="472"/>
                    <a:pt x="2134" y="472"/>
                  </a:cubicBezTo>
                  <a:cubicBezTo>
                    <a:pt x="1058" y="472"/>
                    <a:pt x="21" y="294"/>
                    <a:pt x="21" y="294"/>
                  </a:cubicBezTo>
                  <a:lnTo>
                    <a:pt x="21" y="294"/>
                  </a:lnTo>
                  <a:cubicBezTo>
                    <a:pt x="21" y="294"/>
                    <a:pt x="1" y="1139"/>
                    <a:pt x="783" y="1888"/>
                  </a:cubicBezTo>
                  <a:cubicBezTo>
                    <a:pt x="1833" y="2241"/>
                    <a:pt x="2622" y="2335"/>
                    <a:pt x="3167" y="2335"/>
                  </a:cubicBezTo>
                  <a:cubicBezTo>
                    <a:pt x="3800" y="2335"/>
                    <a:pt x="4104" y="2208"/>
                    <a:pt x="4104" y="2208"/>
                  </a:cubicBezTo>
                  <a:cubicBezTo>
                    <a:pt x="4104" y="2208"/>
                    <a:pt x="4450" y="1522"/>
                    <a:pt x="4217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679;p49">
              <a:extLst>
                <a:ext uri="{FF2B5EF4-FFF2-40B4-BE49-F238E27FC236}">
                  <a16:creationId xmlns:a16="http://schemas.microsoft.com/office/drawing/2014/main" id="{2412DF4B-BF4C-40C6-AA31-AAAFE14CB367}"/>
                </a:ext>
              </a:extLst>
            </p:cNvPr>
            <p:cNvSpPr/>
            <p:nvPr/>
          </p:nvSpPr>
          <p:spPr>
            <a:xfrm>
              <a:off x="1379784" y="2803829"/>
              <a:ext cx="189890" cy="100188"/>
            </a:xfrm>
            <a:custGeom>
              <a:avLst/>
              <a:gdLst/>
              <a:ahLst/>
              <a:cxnLst/>
              <a:rect l="l" t="t" r="r" b="b"/>
              <a:pathLst>
                <a:path w="3622" h="1911" extrusionOk="0">
                  <a:moveTo>
                    <a:pt x="240" y="0"/>
                  </a:moveTo>
                  <a:cubicBezTo>
                    <a:pt x="240" y="0"/>
                    <a:pt x="0" y="647"/>
                    <a:pt x="240" y="1522"/>
                  </a:cubicBezTo>
                  <a:cubicBezTo>
                    <a:pt x="1020" y="1826"/>
                    <a:pt x="1656" y="1911"/>
                    <a:pt x="2124" y="1911"/>
                  </a:cubicBezTo>
                  <a:cubicBezTo>
                    <a:pt x="2724" y="1911"/>
                    <a:pt x="3048" y="1771"/>
                    <a:pt x="3048" y="1771"/>
                  </a:cubicBezTo>
                  <a:cubicBezTo>
                    <a:pt x="3048" y="1771"/>
                    <a:pt x="3285" y="1438"/>
                    <a:pt x="3621" y="496"/>
                  </a:cubicBezTo>
                  <a:lnTo>
                    <a:pt x="3621" y="496"/>
                  </a:lnTo>
                  <a:cubicBezTo>
                    <a:pt x="3464" y="533"/>
                    <a:pt x="3281" y="549"/>
                    <a:pt x="3084" y="549"/>
                  </a:cubicBezTo>
                  <a:cubicBezTo>
                    <a:pt x="1918" y="549"/>
                    <a:pt x="240" y="0"/>
                    <a:pt x="240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680;p49">
              <a:extLst>
                <a:ext uri="{FF2B5EF4-FFF2-40B4-BE49-F238E27FC236}">
                  <a16:creationId xmlns:a16="http://schemas.microsoft.com/office/drawing/2014/main" id="{FF1C9DA6-C5CF-41AA-99A6-3830A27FF537}"/>
                </a:ext>
              </a:extLst>
            </p:cNvPr>
            <p:cNvSpPr/>
            <p:nvPr/>
          </p:nvSpPr>
          <p:spPr>
            <a:xfrm>
              <a:off x="935524" y="1801962"/>
              <a:ext cx="779116" cy="815395"/>
            </a:xfrm>
            <a:custGeom>
              <a:avLst/>
              <a:gdLst/>
              <a:ahLst/>
              <a:cxnLst/>
              <a:rect l="l" t="t" r="r" b="b"/>
              <a:pathLst>
                <a:path w="14861" h="15553" extrusionOk="0">
                  <a:moveTo>
                    <a:pt x="3318" y="0"/>
                  </a:moveTo>
                  <a:lnTo>
                    <a:pt x="1588" y="3455"/>
                  </a:lnTo>
                  <a:cubicBezTo>
                    <a:pt x="1588" y="3455"/>
                    <a:pt x="0" y="8341"/>
                    <a:pt x="756" y="12744"/>
                  </a:cubicBezTo>
                  <a:cubicBezTo>
                    <a:pt x="756" y="12744"/>
                    <a:pt x="3152" y="15393"/>
                    <a:pt x="7819" y="15546"/>
                  </a:cubicBezTo>
                  <a:cubicBezTo>
                    <a:pt x="7959" y="15551"/>
                    <a:pt x="8098" y="15553"/>
                    <a:pt x="8235" y="15553"/>
                  </a:cubicBezTo>
                  <a:cubicBezTo>
                    <a:pt x="12625" y="15553"/>
                    <a:pt x="14860" y="13343"/>
                    <a:pt x="14860" y="13343"/>
                  </a:cubicBezTo>
                  <a:cubicBezTo>
                    <a:pt x="14860" y="13343"/>
                    <a:pt x="14721" y="11732"/>
                    <a:pt x="14438" y="9732"/>
                  </a:cubicBezTo>
                  <a:cubicBezTo>
                    <a:pt x="14398" y="9449"/>
                    <a:pt x="14355" y="9159"/>
                    <a:pt x="14309" y="8863"/>
                  </a:cubicBezTo>
                  <a:cubicBezTo>
                    <a:pt x="13936" y="6484"/>
                    <a:pt x="13370" y="3818"/>
                    <a:pt x="12594" y="2670"/>
                  </a:cubicBezTo>
                  <a:cubicBezTo>
                    <a:pt x="11046" y="376"/>
                    <a:pt x="8617" y="133"/>
                    <a:pt x="8617" y="133"/>
                  </a:cubicBezTo>
                  <a:lnTo>
                    <a:pt x="3318" y="0"/>
                  </a:ln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681;p49">
              <a:extLst>
                <a:ext uri="{FF2B5EF4-FFF2-40B4-BE49-F238E27FC236}">
                  <a16:creationId xmlns:a16="http://schemas.microsoft.com/office/drawing/2014/main" id="{70108E55-0595-4D85-9822-F894B6C4858C}"/>
                </a:ext>
              </a:extLst>
            </p:cNvPr>
            <p:cNvSpPr/>
            <p:nvPr/>
          </p:nvSpPr>
          <p:spPr>
            <a:xfrm>
              <a:off x="1588126" y="1918349"/>
              <a:ext cx="386491" cy="290235"/>
            </a:xfrm>
            <a:custGeom>
              <a:avLst/>
              <a:gdLst/>
              <a:ahLst/>
              <a:cxnLst/>
              <a:rect l="l" t="t" r="r" b="b"/>
              <a:pathLst>
                <a:path w="7372" h="5536" extrusionOk="0">
                  <a:moveTo>
                    <a:pt x="6174" y="1"/>
                  </a:moveTo>
                  <a:lnTo>
                    <a:pt x="0" y="2007"/>
                  </a:lnTo>
                  <a:cubicBezTo>
                    <a:pt x="0" y="2007"/>
                    <a:pt x="217" y="5535"/>
                    <a:pt x="2507" y="5535"/>
                  </a:cubicBezTo>
                  <a:cubicBezTo>
                    <a:pt x="2889" y="5535"/>
                    <a:pt x="3329" y="5437"/>
                    <a:pt x="3834" y="5209"/>
                  </a:cubicBezTo>
                  <a:cubicBezTo>
                    <a:pt x="7372" y="3608"/>
                    <a:pt x="6174" y="1"/>
                    <a:pt x="6174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682;p49">
              <a:extLst>
                <a:ext uri="{FF2B5EF4-FFF2-40B4-BE49-F238E27FC236}">
                  <a16:creationId xmlns:a16="http://schemas.microsoft.com/office/drawing/2014/main" id="{BB0E8A2C-EA72-4639-9412-82B9225FCACE}"/>
                </a:ext>
              </a:extLst>
            </p:cNvPr>
            <p:cNvSpPr/>
            <p:nvPr/>
          </p:nvSpPr>
          <p:spPr>
            <a:xfrm>
              <a:off x="1251654" y="1800809"/>
              <a:ext cx="221766" cy="118537"/>
            </a:xfrm>
            <a:custGeom>
              <a:avLst/>
              <a:gdLst/>
              <a:ahLst/>
              <a:cxnLst/>
              <a:rect l="l" t="t" r="r" b="b"/>
              <a:pathLst>
                <a:path w="4230" h="2261" extrusionOk="0">
                  <a:moveTo>
                    <a:pt x="3543" y="1"/>
                  </a:moveTo>
                  <a:cubicBezTo>
                    <a:pt x="2495" y="1"/>
                    <a:pt x="1" y="1131"/>
                    <a:pt x="1" y="1131"/>
                  </a:cubicBezTo>
                  <a:cubicBezTo>
                    <a:pt x="1" y="1131"/>
                    <a:pt x="653" y="2261"/>
                    <a:pt x="1702" y="2261"/>
                  </a:cubicBezTo>
                  <a:cubicBezTo>
                    <a:pt x="2226" y="2261"/>
                    <a:pt x="2849" y="1978"/>
                    <a:pt x="3539" y="1131"/>
                  </a:cubicBezTo>
                  <a:cubicBezTo>
                    <a:pt x="4230" y="283"/>
                    <a:pt x="4067" y="1"/>
                    <a:pt x="3543" y="1"/>
                  </a:cubicBezTo>
                  <a:close/>
                </a:path>
              </a:pathLst>
            </a:custGeom>
            <a:solidFill>
              <a:srgbClr val="F497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683;p49">
              <a:extLst>
                <a:ext uri="{FF2B5EF4-FFF2-40B4-BE49-F238E27FC236}">
                  <a16:creationId xmlns:a16="http://schemas.microsoft.com/office/drawing/2014/main" id="{CD4664E2-26A5-403D-9EEE-E355B00DD509}"/>
                </a:ext>
              </a:extLst>
            </p:cNvPr>
            <p:cNvSpPr/>
            <p:nvPr/>
          </p:nvSpPr>
          <p:spPr>
            <a:xfrm>
              <a:off x="1714578" y="1499358"/>
              <a:ext cx="314509" cy="326357"/>
            </a:xfrm>
            <a:custGeom>
              <a:avLst/>
              <a:gdLst/>
              <a:ahLst/>
              <a:cxnLst/>
              <a:rect l="l" t="t" r="r" b="b"/>
              <a:pathLst>
                <a:path w="5999" h="6225" extrusionOk="0">
                  <a:moveTo>
                    <a:pt x="5998" y="1"/>
                  </a:moveTo>
                  <a:lnTo>
                    <a:pt x="4354" y="594"/>
                  </a:lnTo>
                  <a:lnTo>
                    <a:pt x="3988" y="724"/>
                  </a:lnTo>
                  <a:lnTo>
                    <a:pt x="60" y="2138"/>
                  </a:lnTo>
                  <a:lnTo>
                    <a:pt x="0" y="2198"/>
                  </a:lnTo>
                  <a:cubicBezTo>
                    <a:pt x="118" y="2745"/>
                    <a:pt x="448" y="3638"/>
                    <a:pt x="1347" y="3638"/>
                  </a:cubicBezTo>
                  <a:cubicBezTo>
                    <a:pt x="1399" y="3638"/>
                    <a:pt x="1453" y="3635"/>
                    <a:pt x="1509" y="3629"/>
                  </a:cubicBezTo>
                  <a:cubicBezTo>
                    <a:pt x="1512" y="3629"/>
                    <a:pt x="1515" y="3629"/>
                    <a:pt x="1522" y="3626"/>
                  </a:cubicBezTo>
                  <a:lnTo>
                    <a:pt x="1522" y="3626"/>
                  </a:lnTo>
                  <a:cubicBezTo>
                    <a:pt x="1301" y="4199"/>
                    <a:pt x="1761" y="4888"/>
                    <a:pt x="2509" y="4888"/>
                  </a:cubicBezTo>
                  <a:cubicBezTo>
                    <a:pt x="2608" y="4888"/>
                    <a:pt x="2712" y="4876"/>
                    <a:pt x="2820" y="4850"/>
                  </a:cubicBezTo>
                  <a:lnTo>
                    <a:pt x="2820" y="4853"/>
                  </a:lnTo>
                  <a:cubicBezTo>
                    <a:pt x="2820" y="5669"/>
                    <a:pt x="3446" y="6139"/>
                    <a:pt x="4338" y="6225"/>
                  </a:cubicBezTo>
                  <a:lnTo>
                    <a:pt x="5456" y="2038"/>
                  </a:lnTo>
                  <a:lnTo>
                    <a:pt x="5785" y="800"/>
                  </a:lnTo>
                  <a:lnTo>
                    <a:pt x="5998" y="1"/>
                  </a:ln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684;p49">
              <a:extLst>
                <a:ext uri="{FF2B5EF4-FFF2-40B4-BE49-F238E27FC236}">
                  <a16:creationId xmlns:a16="http://schemas.microsoft.com/office/drawing/2014/main" id="{70BF8035-3B13-499A-8C02-A2111974533B}"/>
                </a:ext>
              </a:extLst>
            </p:cNvPr>
            <p:cNvSpPr/>
            <p:nvPr/>
          </p:nvSpPr>
          <p:spPr>
            <a:xfrm>
              <a:off x="964306" y="1834939"/>
              <a:ext cx="423190" cy="574651"/>
            </a:xfrm>
            <a:custGeom>
              <a:avLst/>
              <a:gdLst/>
              <a:ahLst/>
              <a:cxnLst/>
              <a:rect l="l" t="t" r="r" b="b"/>
              <a:pathLst>
                <a:path w="8072" h="10961" extrusionOk="0">
                  <a:moveTo>
                    <a:pt x="3488" y="0"/>
                  </a:moveTo>
                  <a:lnTo>
                    <a:pt x="3488" y="0"/>
                  </a:lnTo>
                  <a:cubicBezTo>
                    <a:pt x="3488" y="0"/>
                    <a:pt x="2247" y="123"/>
                    <a:pt x="1898" y="586"/>
                  </a:cubicBezTo>
                  <a:cubicBezTo>
                    <a:pt x="4096" y="8855"/>
                    <a:pt x="1144" y="9452"/>
                    <a:pt x="246" y="9452"/>
                  </a:cubicBezTo>
                  <a:cubicBezTo>
                    <a:pt x="94" y="9452"/>
                    <a:pt x="1" y="9435"/>
                    <a:pt x="1" y="9435"/>
                  </a:cubicBezTo>
                  <a:lnTo>
                    <a:pt x="1" y="9435"/>
                  </a:lnTo>
                  <a:cubicBezTo>
                    <a:pt x="1" y="9435"/>
                    <a:pt x="1" y="9979"/>
                    <a:pt x="61" y="10960"/>
                  </a:cubicBezTo>
                  <a:cubicBezTo>
                    <a:pt x="8072" y="8277"/>
                    <a:pt x="3488" y="1"/>
                    <a:pt x="3488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685;p49">
              <a:extLst>
                <a:ext uri="{FF2B5EF4-FFF2-40B4-BE49-F238E27FC236}">
                  <a16:creationId xmlns:a16="http://schemas.microsoft.com/office/drawing/2014/main" id="{DC064BCF-E6E2-4DAC-8D64-37D05F782EF3}"/>
                </a:ext>
              </a:extLst>
            </p:cNvPr>
            <p:cNvSpPr/>
            <p:nvPr/>
          </p:nvSpPr>
          <p:spPr>
            <a:xfrm>
              <a:off x="871669" y="1245510"/>
              <a:ext cx="800768" cy="649726"/>
            </a:xfrm>
            <a:custGeom>
              <a:avLst/>
              <a:gdLst/>
              <a:ahLst/>
              <a:cxnLst/>
              <a:rect l="l" t="t" r="r" b="b"/>
              <a:pathLst>
                <a:path w="15274" h="12393" extrusionOk="0">
                  <a:moveTo>
                    <a:pt x="7400" y="1"/>
                  </a:moveTo>
                  <a:cubicBezTo>
                    <a:pt x="7393" y="1"/>
                    <a:pt x="7386" y="1"/>
                    <a:pt x="7379" y="1"/>
                  </a:cubicBezTo>
                  <a:cubicBezTo>
                    <a:pt x="2986" y="4"/>
                    <a:pt x="1641" y="3525"/>
                    <a:pt x="1641" y="3525"/>
                  </a:cubicBezTo>
                  <a:cubicBezTo>
                    <a:pt x="1392" y="4148"/>
                    <a:pt x="0" y="10914"/>
                    <a:pt x="4849" y="12059"/>
                  </a:cubicBezTo>
                  <a:cubicBezTo>
                    <a:pt x="5834" y="12291"/>
                    <a:pt x="6750" y="12392"/>
                    <a:pt x="7595" y="12392"/>
                  </a:cubicBezTo>
                  <a:cubicBezTo>
                    <a:pt x="10913" y="12392"/>
                    <a:pt x="13129" y="10823"/>
                    <a:pt x="14078" y="9396"/>
                  </a:cubicBezTo>
                  <a:cubicBezTo>
                    <a:pt x="15273" y="7606"/>
                    <a:pt x="14205" y="4996"/>
                    <a:pt x="13233" y="4843"/>
                  </a:cubicBezTo>
                  <a:cubicBezTo>
                    <a:pt x="13034" y="1886"/>
                    <a:pt x="11567" y="1"/>
                    <a:pt x="7400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686;p49">
              <a:extLst>
                <a:ext uri="{FF2B5EF4-FFF2-40B4-BE49-F238E27FC236}">
                  <a16:creationId xmlns:a16="http://schemas.microsoft.com/office/drawing/2014/main" id="{627BB880-BC1A-4464-AA11-093E30FFFA4D}"/>
                </a:ext>
              </a:extLst>
            </p:cNvPr>
            <p:cNvSpPr/>
            <p:nvPr/>
          </p:nvSpPr>
          <p:spPr>
            <a:xfrm>
              <a:off x="1374017" y="1505334"/>
              <a:ext cx="129337" cy="100031"/>
            </a:xfrm>
            <a:custGeom>
              <a:avLst/>
              <a:gdLst/>
              <a:ahLst/>
              <a:cxnLst/>
              <a:rect l="l" t="t" r="r" b="b"/>
              <a:pathLst>
                <a:path w="2467" h="1908" extrusionOk="0">
                  <a:moveTo>
                    <a:pt x="1111" y="1"/>
                  </a:moveTo>
                  <a:cubicBezTo>
                    <a:pt x="590" y="1"/>
                    <a:pt x="26" y="123"/>
                    <a:pt x="17" y="303"/>
                  </a:cubicBezTo>
                  <a:cubicBezTo>
                    <a:pt x="0" y="580"/>
                    <a:pt x="852" y="816"/>
                    <a:pt x="1132" y="882"/>
                  </a:cubicBezTo>
                  <a:lnTo>
                    <a:pt x="1132" y="1691"/>
                  </a:lnTo>
                  <a:cubicBezTo>
                    <a:pt x="1074" y="1695"/>
                    <a:pt x="1015" y="1697"/>
                    <a:pt x="955" y="1697"/>
                  </a:cubicBezTo>
                  <a:cubicBezTo>
                    <a:pt x="862" y="1697"/>
                    <a:pt x="768" y="1692"/>
                    <a:pt x="673" y="1684"/>
                  </a:cubicBezTo>
                  <a:cubicBezTo>
                    <a:pt x="456" y="1668"/>
                    <a:pt x="243" y="1618"/>
                    <a:pt x="17" y="1595"/>
                  </a:cubicBezTo>
                  <a:lnTo>
                    <a:pt x="17" y="1595"/>
                  </a:lnTo>
                  <a:cubicBezTo>
                    <a:pt x="213" y="1701"/>
                    <a:pt x="419" y="1801"/>
                    <a:pt x="646" y="1851"/>
                  </a:cubicBezTo>
                  <a:cubicBezTo>
                    <a:pt x="795" y="1889"/>
                    <a:pt x="951" y="1907"/>
                    <a:pt x="1107" y="1907"/>
                  </a:cubicBezTo>
                  <a:cubicBezTo>
                    <a:pt x="1184" y="1907"/>
                    <a:pt x="1261" y="1903"/>
                    <a:pt x="1338" y="1894"/>
                  </a:cubicBezTo>
                  <a:cubicBezTo>
                    <a:pt x="1575" y="1864"/>
                    <a:pt x="1801" y="1778"/>
                    <a:pt x="1994" y="1648"/>
                  </a:cubicBezTo>
                  <a:cubicBezTo>
                    <a:pt x="2197" y="1524"/>
                    <a:pt x="2347" y="1342"/>
                    <a:pt x="2467" y="1149"/>
                  </a:cubicBezTo>
                  <a:lnTo>
                    <a:pt x="2467" y="1149"/>
                  </a:lnTo>
                  <a:cubicBezTo>
                    <a:pt x="2280" y="1282"/>
                    <a:pt x="2110" y="1418"/>
                    <a:pt x="1914" y="1501"/>
                  </a:cubicBezTo>
                  <a:cubicBezTo>
                    <a:pt x="1731" y="1584"/>
                    <a:pt x="1544" y="1648"/>
                    <a:pt x="1348" y="1675"/>
                  </a:cubicBezTo>
                  <a:lnTo>
                    <a:pt x="1348" y="876"/>
                  </a:lnTo>
                  <a:cubicBezTo>
                    <a:pt x="1571" y="816"/>
                    <a:pt x="2011" y="650"/>
                    <a:pt x="1980" y="303"/>
                  </a:cubicBezTo>
                  <a:cubicBezTo>
                    <a:pt x="1962" y="88"/>
                    <a:pt x="1552" y="1"/>
                    <a:pt x="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687;p49">
              <a:extLst>
                <a:ext uri="{FF2B5EF4-FFF2-40B4-BE49-F238E27FC236}">
                  <a16:creationId xmlns:a16="http://schemas.microsoft.com/office/drawing/2014/main" id="{422BA9D8-7B9D-455A-9B97-C8483C40BB35}"/>
                </a:ext>
              </a:extLst>
            </p:cNvPr>
            <p:cNvSpPr/>
            <p:nvPr/>
          </p:nvSpPr>
          <p:spPr>
            <a:xfrm>
              <a:off x="1184496" y="1566044"/>
              <a:ext cx="80161" cy="80318"/>
            </a:xfrm>
            <a:custGeom>
              <a:avLst/>
              <a:gdLst/>
              <a:ahLst/>
              <a:cxnLst/>
              <a:rect l="l" t="t" r="r" b="b"/>
              <a:pathLst>
                <a:path w="1529" h="1532" extrusionOk="0">
                  <a:moveTo>
                    <a:pt x="766" y="1"/>
                  </a:moveTo>
                  <a:cubicBezTo>
                    <a:pt x="343" y="1"/>
                    <a:pt x="1" y="343"/>
                    <a:pt x="1" y="766"/>
                  </a:cubicBezTo>
                  <a:cubicBezTo>
                    <a:pt x="1" y="1189"/>
                    <a:pt x="343" y="1532"/>
                    <a:pt x="766" y="1532"/>
                  </a:cubicBezTo>
                  <a:cubicBezTo>
                    <a:pt x="1185" y="1532"/>
                    <a:pt x="1529" y="1189"/>
                    <a:pt x="1529" y="766"/>
                  </a:cubicBezTo>
                  <a:cubicBezTo>
                    <a:pt x="1529" y="343"/>
                    <a:pt x="1185" y="1"/>
                    <a:pt x="7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688;p49">
              <a:extLst>
                <a:ext uri="{FF2B5EF4-FFF2-40B4-BE49-F238E27FC236}">
                  <a16:creationId xmlns:a16="http://schemas.microsoft.com/office/drawing/2014/main" id="{62EF8983-3F31-469E-B1AC-3E82C13D4B57}"/>
                </a:ext>
              </a:extLst>
            </p:cNvPr>
            <p:cNvSpPr/>
            <p:nvPr/>
          </p:nvSpPr>
          <p:spPr>
            <a:xfrm>
              <a:off x="1523537" y="1512674"/>
              <a:ext cx="80318" cy="80318"/>
            </a:xfrm>
            <a:custGeom>
              <a:avLst/>
              <a:gdLst/>
              <a:ahLst/>
              <a:cxnLst/>
              <a:rect l="l" t="t" r="r" b="b"/>
              <a:pathLst>
                <a:path w="1532" h="1532" extrusionOk="0">
                  <a:moveTo>
                    <a:pt x="766" y="0"/>
                  </a:moveTo>
                  <a:cubicBezTo>
                    <a:pt x="343" y="0"/>
                    <a:pt x="1" y="343"/>
                    <a:pt x="1" y="765"/>
                  </a:cubicBezTo>
                  <a:cubicBezTo>
                    <a:pt x="1" y="1189"/>
                    <a:pt x="343" y="1531"/>
                    <a:pt x="766" y="1531"/>
                  </a:cubicBezTo>
                  <a:cubicBezTo>
                    <a:pt x="1188" y="1531"/>
                    <a:pt x="1532" y="1189"/>
                    <a:pt x="1532" y="765"/>
                  </a:cubicBezTo>
                  <a:cubicBezTo>
                    <a:pt x="1532" y="343"/>
                    <a:pt x="1188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689;p49">
              <a:extLst>
                <a:ext uri="{FF2B5EF4-FFF2-40B4-BE49-F238E27FC236}">
                  <a16:creationId xmlns:a16="http://schemas.microsoft.com/office/drawing/2014/main" id="{C94DFAD7-5D73-484B-AC7B-C902AC3A53BA}"/>
                </a:ext>
              </a:extLst>
            </p:cNvPr>
            <p:cNvSpPr/>
            <p:nvPr/>
          </p:nvSpPr>
          <p:spPr>
            <a:xfrm>
              <a:off x="1391632" y="1198850"/>
              <a:ext cx="210651" cy="191201"/>
            </a:xfrm>
            <a:custGeom>
              <a:avLst/>
              <a:gdLst/>
              <a:ahLst/>
              <a:cxnLst/>
              <a:rect l="l" t="t" r="r" b="b"/>
              <a:pathLst>
                <a:path w="4018" h="3647" extrusionOk="0">
                  <a:moveTo>
                    <a:pt x="2275" y="0"/>
                  </a:moveTo>
                  <a:cubicBezTo>
                    <a:pt x="1725" y="0"/>
                    <a:pt x="1210" y="235"/>
                    <a:pt x="799" y="665"/>
                  </a:cubicBezTo>
                  <a:cubicBezTo>
                    <a:pt x="489" y="984"/>
                    <a:pt x="323" y="1350"/>
                    <a:pt x="110" y="1730"/>
                  </a:cubicBezTo>
                  <a:lnTo>
                    <a:pt x="29" y="1877"/>
                  </a:lnTo>
                  <a:lnTo>
                    <a:pt x="29" y="1877"/>
                  </a:lnTo>
                  <a:cubicBezTo>
                    <a:pt x="10" y="1836"/>
                    <a:pt x="0" y="1813"/>
                    <a:pt x="0" y="1813"/>
                  </a:cubicBezTo>
                  <a:lnTo>
                    <a:pt x="0" y="1929"/>
                  </a:lnTo>
                  <a:lnTo>
                    <a:pt x="29" y="1877"/>
                  </a:lnTo>
                  <a:lnTo>
                    <a:pt x="29" y="1877"/>
                  </a:lnTo>
                  <a:cubicBezTo>
                    <a:pt x="178" y="2202"/>
                    <a:pt x="895" y="3647"/>
                    <a:pt x="1920" y="3647"/>
                  </a:cubicBezTo>
                  <a:cubicBezTo>
                    <a:pt x="1977" y="3647"/>
                    <a:pt x="2035" y="3642"/>
                    <a:pt x="2094" y="3633"/>
                  </a:cubicBezTo>
                  <a:cubicBezTo>
                    <a:pt x="3062" y="3476"/>
                    <a:pt x="4017" y="2342"/>
                    <a:pt x="4004" y="1360"/>
                  </a:cubicBezTo>
                  <a:cubicBezTo>
                    <a:pt x="3994" y="731"/>
                    <a:pt x="3535" y="321"/>
                    <a:pt x="2976" y="126"/>
                  </a:cubicBezTo>
                  <a:cubicBezTo>
                    <a:pt x="2740" y="41"/>
                    <a:pt x="2504" y="0"/>
                    <a:pt x="227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690;p49">
              <a:extLst>
                <a:ext uri="{FF2B5EF4-FFF2-40B4-BE49-F238E27FC236}">
                  <a16:creationId xmlns:a16="http://schemas.microsoft.com/office/drawing/2014/main" id="{E67BF6AF-445D-4AD3-9FB2-C68D723C82B2}"/>
                </a:ext>
              </a:extLst>
            </p:cNvPr>
            <p:cNvSpPr/>
            <p:nvPr/>
          </p:nvSpPr>
          <p:spPr>
            <a:xfrm>
              <a:off x="769228" y="1280426"/>
              <a:ext cx="264599" cy="233405"/>
            </a:xfrm>
            <a:custGeom>
              <a:avLst/>
              <a:gdLst/>
              <a:ahLst/>
              <a:cxnLst/>
              <a:rect l="l" t="t" r="r" b="b"/>
              <a:pathLst>
                <a:path w="5047" h="4452" extrusionOk="0">
                  <a:moveTo>
                    <a:pt x="2813" y="1"/>
                  </a:moveTo>
                  <a:cubicBezTo>
                    <a:pt x="1202" y="1"/>
                    <a:pt x="0" y="1543"/>
                    <a:pt x="613" y="3152"/>
                  </a:cubicBezTo>
                  <a:cubicBezTo>
                    <a:pt x="995" y="4155"/>
                    <a:pt x="1903" y="4452"/>
                    <a:pt x="2850" y="4452"/>
                  </a:cubicBezTo>
                  <a:cubicBezTo>
                    <a:pt x="3274" y="4452"/>
                    <a:pt x="3705" y="4393"/>
                    <a:pt x="4101" y="4310"/>
                  </a:cubicBezTo>
                  <a:cubicBezTo>
                    <a:pt x="4640" y="3009"/>
                    <a:pt x="4857" y="2234"/>
                    <a:pt x="4857" y="2234"/>
                  </a:cubicBezTo>
                  <a:cubicBezTo>
                    <a:pt x="4857" y="2234"/>
                    <a:pt x="5046" y="233"/>
                    <a:pt x="3100" y="17"/>
                  </a:cubicBezTo>
                  <a:cubicBezTo>
                    <a:pt x="3003" y="6"/>
                    <a:pt x="2907" y="1"/>
                    <a:pt x="2813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691;p49">
              <a:extLst>
                <a:ext uri="{FF2B5EF4-FFF2-40B4-BE49-F238E27FC236}">
                  <a16:creationId xmlns:a16="http://schemas.microsoft.com/office/drawing/2014/main" id="{DF915F6A-2253-424F-8B32-3296FB6B36C5}"/>
                </a:ext>
              </a:extLst>
            </p:cNvPr>
            <p:cNvSpPr/>
            <p:nvPr/>
          </p:nvSpPr>
          <p:spPr>
            <a:xfrm>
              <a:off x="884408" y="1363679"/>
              <a:ext cx="107370" cy="107318"/>
            </a:xfrm>
            <a:custGeom>
              <a:avLst/>
              <a:gdLst/>
              <a:ahLst/>
              <a:cxnLst/>
              <a:rect l="l" t="t" r="r" b="b"/>
              <a:pathLst>
                <a:path w="2048" h="2047" extrusionOk="0">
                  <a:moveTo>
                    <a:pt x="1022" y="0"/>
                  </a:moveTo>
                  <a:cubicBezTo>
                    <a:pt x="456" y="0"/>
                    <a:pt x="0" y="459"/>
                    <a:pt x="0" y="1025"/>
                  </a:cubicBezTo>
                  <a:cubicBezTo>
                    <a:pt x="0" y="1591"/>
                    <a:pt x="456" y="2047"/>
                    <a:pt x="1022" y="2047"/>
                  </a:cubicBezTo>
                  <a:cubicBezTo>
                    <a:pt x="1588" y="2047"/>
                    <a:pt x="2047" y="1591"/>
                    <a:pt x="2047" y="1025"/>
                  </a:cubicBezTo>
                  <a:cubicBezTo>
                    <a:pt x="2047" y="459"/>
                    <a:pt x="1588" y="0"/>
                    <a:pt x="10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692;p49">
              <a:extLst>
                <a:ext uri="{FF2B5EF4-FFF2-40B4-BE49-F238E27FC236}">
                  <a16:creationId xmlns:a16="http://schemas.microsoft.com/office/drawing/2014/main" id="{37A08A9D-B5A7-49C0-B9E4-80B9F7802364}"/>
                </a:ext>
              </a:extLst>
            </p:cNvPr>
            <p:cNvSpPr/>
            <p:nvPr/>
          </p:nvSpPr>
          <p:spPr>
            <a:xfrm>
              <a:off x="940085" y="1986713"/>
              <a:ext cx="383031" cy="273616"/>
            </a:xfrm>
            <a:custGeom>
              <a:avLst/>
              <a:gdLst/>
              <a:ahLst/>
              <a:cxnLst/>
              <a:rect l="l" t="t" r="r" b="b"/>
              <a:pathLst>
                <a:path w="7306" h="5219" extrusionOk="0">
                  <a:moveTo>
                    <a:pt x="3761" y="1"/>
                  </a:moveTo>
                  <a:cubicBezTo>
                    <a:pt x="3760" y="1"/>
                    <a:pt x="3759" y="1"/>
                    <a:pt x="3758" y="1"/>
                  </a:cubicBezTo>
                  <a:cubicBezTo>
                    <a:pt x="3199" y="11"/>
                    <a:pt x="0" y="1728"/>
                    <a:pt x="0" y="1728"/>
                  </a:cubicBezTo>
                  <a:cubicBezTo>
                    <a:pt x="0" y="1728"/>
                    <a:pt x="735" y="5073"/>
                    <a:pt x="2080" y="5210"/>
                  </a:cubicBezTo>
                  <a:cubicBezTo>
                    <a:pt x="2137" y="5215"/>
                    <a:pt x="2194" y="5218"/>
                    <a:pt x="2251" y="5218"/>
                  </a:cubicBezTo>
                  <a:cubicBezTo>
                    <a:pt x="3559" y="5218"/>
                    <a:pt x="5076" y="3780"/>
                    <a:pt x="6167" y="3359"/>
                  </a:cubicBezTo>
                  <a:cubicBezTo>
                    <a:pt x="7305" y="2923"/>
                    <a:pt x="4799" y="1728"/>
                    <a:pt x="4799" y="1728"/>
                  </a:cubicBezTo>
                  <a:cubicBezTo>
                    <a:pt x="4799" y="1728"/>
                    <a:pt x="4322" y="1"/>
                    <a:pt x="3761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693;p49">
              <a:extLst>
                <a:ext uri="{FF2B5EF4-FFF2-40B4-BE49-F238E27FC236}">
                  <a16:creationId xmlns:a16="http://schemas.microsoft.com/office/drawing/2014/main" id="{6AD4F08B-0634-48B4-A409-9013ECEC6BF7}"/>
                </a:ext>
              </a:extLst>
            </p:cNvPr>
            <p:cNvSpPr/>
            <p:nvPr/>
          </p:nvSpPr>
          <p:spPr>
            <a:xfrm>
              <a:off x="864748" y="1859998"/>
              <a:ext cx="326987" cy="282791"/>
            </a:xfrm>
            <a:custGeom>
              <a:avLst/>
              <a:gdLst/>
              <a:ahLst/>
              <a:cxnLst/>
              <a:rect l="l" t="t" r="r" b="b"/>
              <a:pathLst>
                <a:path w="6237" h="5394" extrusionOk="0">
                  <a:moveTo>
                    <a:pt x="2721" y="1"/>
                  </a:moveTo>
                  <a:cubicBezTo>
                    <a:pt x="1" y="1"/>
                    <a:pt x="538" y="4875"/>
                    <a:pt x="931" y="5393"/>
                  </a:cubicBezTo>
                  <a:cubicBezTo>
                    <a:pt x="931" y="5393"/>
                    <a:pt x="3470" y="3200"/>
                    <a:pt x="6182" y="3200"/>
                  </a:cubicBezTo>
                  <a:cubicBezTo>
                    <a:pt x="6200" y="3200"/>
                    <a:pt x="6218" y="3200"/>
                    <a:pt x="6236" y="3200"/>
                  </a:cubicBezTo>
                  <a:cubicBezTo>
                    <a:pt x="6236" y="3200"/>
                    <a:pt x="5574" y="78"/>
                    <a:pt x="2785" y="2"/>
                  </a:cubicBezTo>
                  <a:cubicBezTo>
                    <a:pt x="2763" y="1"/>
                    <a:pt x="2742" y="1"/>
                    <a:pt x="2721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694;p49">
              <a:extLst>
                <a:ext uri="{FF2B5EF4-FFF2-40B4-BE49-F238E27FC236}">
                  <a16:creationId xmlns:a16="http://schemas.microsoft.com/office/drawing/2014/main" id="{54E882E2-A135-4C31-8E11-2E092AC116DD}"/>
                </a:ext>
              </a:extLst>
            </p:cNvPr>
            <p:cNvSpPr/>
            <p:nvPr/>
          </p:nvSpPr>
          <p:spPr>
            <a:xfrm>
              <a:off x="1528046" y="1964694"/>
              <a:ext cx="164411" cy="347538"/>
            </a:xfrm>
            <a:custGeom>
              <a:avLst/>
              <a:gdLst/>
              <a:ahLst/>
              <a:cxnLst/>
              <a:rect l="l" t="t" r="r" b="b"/>
              <a:pathLst>
                <a:path w="3136" h="6629" extrusionOk="0">
                  <a:moveTo>
                    <a:pt x="810" y="0"/>
                  </a:moveTo>
                  <a:cubicBezTo>
                    <a:pt x="671" y="0"/>
                    <a:pt x="475" y="466"/>
                    <a:pt x="197" y="1782"/>
                  </a:cubicBezTo>
                  <a:cubicBezTo>
                    <a:pt x="1" y="5154"/>
                    <a:pt x="2038" y="6269"/>
                    <a:pt x="3136" y="6628"/>
                  </a:cubicBezTo>
                  <a:cubicBezTo>
                    <a:pt x="3096" y="6345"/>
                    <a:pt x="3053" y="6055"/>
                    <a:pt x="3007" y="5759"/>
                  </a:cubicBezTo>
                  <a:cubicBezTo>
                    <a:pt x="1332" y="4528"/>
                    <a:pt x="1146" y="2724"/>
                    <a:pt x="1146" y="2724"/>
                  </a:cubicBezTo>
                  <a:cubicBezTo>
                    <a:pt x="1146" y="2724"/>
                    <a:pt x="1146" y="0"/>
                    <a:pt x="810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695;p49">
              <a:extLst>
                <a:ext uri="{FF2B5EF4-FFF2-40B4-BE49-F238E27FC236}">
                  <a16:creationId xmlns:a16="http://schemas.microsoft.com/office/drawing/2014/main" id="{83D044DC-CFCF-4DA7-8266-3B52AA0E9604}"/>
                </a:ext>
              </a:extLst>
            </p:cNvPr>
            <p:cNvSpPr/>
            <p:nvPr/>
          </p:nvSpPr>
          <p:spPr>
            <a:xfrm>
              <a:off x="1236346" y="1188470"/>
              <a:ext cx="91642" cy="72297"/>
            </a:xfrm>
            <a:custGeom>
              <a:avLst/>
              <a:gdLst/>
              <a:ahLst/>
              <a:cxnLst/>
              <a:rect l="l" t="t" r="r" b="b"/>
              <a:pathLst>
                <a:path w="1748" h="1379" extrusionOk="0">
                  <a:moveTo>
                    <a:pt x="769" y="0"/>
                  </a:moveTo>
                  <a:cubicBezTo>
                    <a:pt x="289" y="0"/>
                    <a:pt x="1" y="1378"/>
                    <a:pt x="1" y="1378"/>
                  </a:cubicBezTo>
                  <a:lnTo>
                    <a:pt x="812" y="1378"/>
                  </a:lnTo>
                  <a:cubicBezTo>
                    <a:pt x="812" y="1378"/>
                    <a:pt x="1748" y="576"/>
                    <a:pt x="1434" y="433"/>
                  </a:cubicBezTo>
                  <a:cubicBezTo>
                    <a:pt x="1408" y="421"/>
                    <a:pt x="1380" y="416"/>
                    <a:pt x="1350" y="416"/>
                  </a:cubicBezTo>
                  <a:cubicBezTo>
                    <a:pt x="1032" y="416"/>
                    <a:pt x="501" y="1001"/>
                    <a:pt x="431" y="1080"/>
                  </a:cubicBezTo>
                  <a:lnTo>
                    <a:pt x="431" y="1080"/>
                  </a:lnTo>
                  <a:cubicBezTo>
                    <a:pt x="517" y="981"/>
                    <a:pt x="1291" y="83"/>
                    <a:pt x="812" y="4"/>
                  </a:cubicBezTo>
                  <a:cubicBezTo>
                    <a:pt x="798" y="2"/>
                    <a:pt x="783" y="0"/>
                    <a:pt x="76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696;p49">
              <a:extLst>
                <a:ext uri="{FF2B5EF4-FFF2-40B4-BE49-F238E27FC236}">
                  <a16:creationId xmlns:a16="http://schemas.microsoft.com/office/drawing/2014/main" id="{3B8F114A-EBD7-4014-8B80-0D3524408192}"/>
                </a:ext>
              </a:extLst>
            </p:cNvPr>
            <p:cNvSpPr/>
            <p:nvPr/>
          </p:nvSpPr>
          <p:spPr>
            <a:xfrm>
              <a:off x="1358289" y="2237258"/>
              <a:ext cx="157805" cy="128813"/>
            </a:xfrm>
            <a:custGeom>
              <a:avLst/>
              <a:gdLst/>
              <a:ahLst/>
              <a:cxnLst/>
              <a:rect l="l" t="t" r="r" b="b"/>
              <a:pathLst>
                <a:path w="3010" h="2457" extrusionOk="0">
                  <a:moveTo>
                    <a:pt x="1724" y="1"/>
                  </a:moveTo>
                  <a:cubicBezTo>
                    <a:pt x="1025" y="807"/>
                    <a:pt x="426" y="1492"/>
                    <a:pt x="1" y="1968"/>
                  </a:cubicBezTo>
                  <a:cubicBezTo>
                    <a:pt x="897" y="2393"/>
                    <a:pt x="1762" y="2457"/>
                    <a:pt x="2186" y="2457"/>
                  </a:cubicBezTo>
                  <a:cubicBezTo>
                    <a:pt x="2244" y="2457"/>
                    <a:pt x="2293" y="2456"/>
                    <a:pt x="2334" y="2454"/>
                  </a:cubicBezTo>
                  <a:cubicBezTo>
                    <a:pt x="2414" y="2454"/>
                    <a:pt x="2457" y="2448"/>
                    <a:pt x="2457" y="2448"/>
                  </a:cubicBezTo>
                  <a:lnTo>
                    <a:pt x="3010" y="1792"/>
                  </a:lnTo>
                  <a:cubicBezTo>
                    <a:pt x="2653" y="1102"/>
                    <a:pt x="2214" y="511"/>
                    <a:pt x="1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697;p49">
              <a:extLst>
                <a:ext uri="{FF2B5EF4-FFF2-40B4-BE49-F238E27FC236}">
                  <a16:creationId xmlns:a16="http://schemas.microsoft.com/office/drawing/2014/main" id="{94AEE365-21B2-4D66-B0A0-9779FC521E84}"/>
                </a:ext>
              </a:extLst>
            </p:cNvPr>
            <p:cNvSpPr/>
            <p:nvPr/>
          </p:nvSpPr>
          <p:spPr>
            <a:xfrm>
              <a:off x="1448672" y="1753783"/>
              <a:ext cx="493337" cy="577954"/>
            </a:xfrm>
            <a:custGeom>
              <a:avLst/>
              <a:gdLst/>
              <a:ahLst/>
              <a:cxnLst/>
              <a:rect l="l" t="t" r="r" b="b"/>
              <a:pathLst>
                <a:path w="9410" h="11024" extrusionOk="0">
                  <a:moveTo>
                    <a:pt x="7892" y="0"/>
                  </a:moveTo>
                  <a:cubicBezTo>
                    <a:pt x="5895" y="2350"/>
                    <a:pt x="2367" y="6504"/>
                    <a:pt x="0" y="9233"/>
                  </a:cubicBezTo>
                  <a:cubicBezTo>
                    <a:pt x="490" y="9742"/>
                    <a:pt x="929" y="10335"/>
                    <a:pt x="1286" y="11023"/>
                  </a:cubicBezTo>
                  <a:lnTo>
                    <a:pt x="1435" y="10848"/>
                  </a:lnTo>
                  <a:lnTo>
                    <a:pt x="9406" y="1386"/>
                  </a:lnTo>
                  <a:lnTo>
                    <a:pt x="9410" y="1372"/>
                  </a:lnTo>
                  <a:cubicBezTo>
                    <a:pt x="8518" y="1286"/>
                    <a:pt x="7892" y="816"/>
                    <a:pt x="7892" y="0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698;p49">
              <a:extLst>
                <a:ext uri="{FF2B5EF4-FFF2-40B4-BE49-F238E27FC236}">
                  <a16:creationId xmlns:a16="http://schemas.microsoft.com/office/drawing/2014/main" id="{80D23D4E-06B2-4DDD-A6DD-A8382B1426B5}"/>
                </a:ext>
              </a:extLst>
            </p:cNvPr>
            <p:cNvSpPr/>
            <p:nvPr/>
          </p:nvSpPr>
          <p:spPr>
            <a:xfrm>
              <a:off x="1216109" y="2107450"/>
              <a:ext cx="135786" cy="149102"/>
            </a:xfrm>
            <a:custGeom>
              <a:avLst/>
              <a:gdLst/>
              <a:ahLst/>
              <a:cxnLst/>
              <a:rect l="l" t="t" r="r" b="b"/>
              <a:pathLst>
                <a:path w="2590" h="2844" extrusionOk="0">
                  <a:moveTo>
                    <a:pt x="433" y="1"/>
                  </a:moveTo>
                  <a:lnTo>
                    <a:pt x="0" y="451"/>
                  </a:lnTo>
                  <a:cubicBezTo>
                    <a:pt x="3" y="480"/>
                    <a:pt x="10" y="507"/>
                    <a:pt x="14" y="537"/>
                  </a:cubicBezTo>
                  <a:cubicBezTo>
                    <a:pt x="183" y="1502"/>
                    <a:pt x="493" y="2254"/>
                    <a:pt x="875" y="2844"/>
                  </a:cubicBezTo>
                  <a:lnTo>
                    <a:pt x="2590" y="1016"/>
                  </a:lnTo>
                  <a:cubicBezTo>
                    <a:pt x="1828" y="554"/>
                    <a:pt x="1072" y="224"/>
                    <a:pt x="4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699;p49">
              <a:extLst>
                <a:ext uri="{FF2B5EF4-FFF2-40B4-BE49-F238E27FC236}">
                  <a16:creationId xmlns:a16="http://schemas.microsoft.com/office/drawing/2014/main" id="{08FAAFDB-3245-429C-86B5-5571E7D238F8}"/>
                </a:ext>
              </a:extLst>
            </p:cNvPr>
            <p:cNvSpPr/>
            <p:nvPr/>
          </p:nvSpPr>
          <p:spPr>
            <a:xfrm>
              <a:off x="1238757" y="1614538"/>
              <a:ext cx="554939" cy="546236"/>
            </a:xfrm>
            <a:custGeom>
              <a:avLst/>
              <a:gdLst/>
              <a:ahLst/>
              <a:cxnLst/>
              <a:rect l="l" t="t" r="r" b="b"/>
              <a:pathLst>
                <a:path w="10585" h="10419" extrusionOk="0">
                  <a:moveTo>
                    <a:pt x="9076" y="1"/>
                  </a:moveTo>
                  <a:lnTo>
                    <a:pt x="297" y="9097"/>
                  </a:lnTo>
                  <a:lnTo>
                    <a:pt x="1" y="9403"/>
                  </a:lnTo>
                  <a:cubicBezTo>
                    <a:pt x="640" y="9626"/>
                    <a:pt x="1396" y="9956"/>
                    <a:pt x="2158" y="10418"/>
                  </a:cubicBezTo>
                  <a:lnTo>
                    <a:pt x="10585" y="1432"/>
                  </a:lnTo>
                  <a:lnTo>
                    <a:pt x="10585" y="1432"/>
                  </a:lnTo>
                  <a:cubicBezTo>
                    <a:pt x="10529" y="1438"/>
                    <a:pt x="10475" y="1441"/>
                    <a:pt x="10423" y="1441"/>
                  </a:cubicBezTo>
                  <a:cubicBezTo>
                    <a:pt x="9524" y="1441"/>
                    <a:pt x="9194" y="548"/>
                    <a:pt x="9076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700;p49">
              <a:extLst>
                <a:ext uri="{FF2B5EF4-FFF2-40B4-BE49-F238E27FC236}">
                  <a16:creationId xmlns:a16="http://schemas.microsoft.com/office/drawing/2014/main" id="{0F8F745E-CDCA-4BE4-ABA6-EA6138E6B596}"/>
                </a:ext>
              </a:extLst>
            </p:cNvPr>
            <p:cNvSpPr/>
            <p:nvPr/>
          </p:nvSpPr>
          <p:spPr>
            <a:xfrm>
              <a:off x="1351841" y="1689403"/>
              <a:ext cx="510638" cy="548490"/>
            </a:xfrm>
            <a:custGeom>
              <a:avLst/>
              <a:gdLst/>
              <a:ahLst/>
              <a:cxnLst/>
              <a:rect l="l" t="t" r="r" b="b"/>
              <a:pathLst>
                <a:path w="9740" h="10462" extrusionOk="0">
                  <a:moveTo>
                    <a:pt x="8441" y="1"/>
                  </a:moveTo>
                  <a:lnTo>
                    <a:pt x="8441" y="1"/>
                  </a:lnTo>
                  <a:cubicBezTo>
                    <a:pt x="8434" y="4"/>
                    <a:pt x="8431" y="4"/>
                    <a:pt x="8428" y="4"/>
                  </a:cubicBezTo>
                  <a:lnTo>
                    <a:pt x="1" y="8990"/>
                  </a:lnTo>
                  <a:cubicBezTo>
                    <a:pt x="636" y="9380"/>
                    <a:pt x="1275" y="9862"/>
                    <a:pt x="1847" y="10461"/>
                  </a:cubicBezTo>
                  <a:cubicBezTo>
                    <a:pt x="4214" y="7732"/>
                    <a:pt x="7742" y="3578"/>
                    <a:pt x="9739" y="1228"/>
                  </a:cubicBezTo>
                  <a:lnTo>
                    <a:pt x="9739" y="1225"/>
                  </a:lnTo>
                  <a:cubicBezTo>
                    <a:pt x="9631" y="1251"/>
                    <a:pt x="9527" y="1263"/>
                    <a:pt x="9428" y="1263"/>
                  </a:cubicBezTo>
                  <a:cubicBezTo>
                    <a:pt x="8680" y="1263"/>
                    <a:pt x="8220" y="574"/>
                    <a:pt x="8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701;p49">
              <a:extLst>
                <a:ext uri="{FF2B5EF4-FFF2-40B4-BE49-F238E27FC236}">
                  <a16:creationId xmlns:a16="http://schemas.microsoft.com/office/drawing/2014/main" id="{1B3372DA-B24F-440F-8F28-A78D162A652A}"/>
                </a:ext>
              </a:extLst>
            </p:cNvPr>
            <p:cNvSpPr/>
            <p:nvPr/>
          </p:nvSpPr>
          <p:spPr>
            <a:xfrm>
              <a:off x="1261982" y="2160715"/>
              <a:ext cx="186745" cy="180244"/>
            </a:xfrm>
            <a:custGeom>
              <a:avLst/>
              <a:gdLst/>
              <a:ahLst/>
              <a:cxnLst/>
              <a:rect l="l" t="t" r="r" b="b"/>
              <a:pathLst>
                <a:path w="3562" h="3438" extrusionOk="0">
                  <a:moveTo>
                    <a:pt x="1715" y="0"/>
                  </a:moveTo>
                  <a:lnTo>
                    <a:pt x="0" y="1828"/>
                  </a:lnTo>
                  <a:cubicBezTo>
                    <a:pt x="526" y="2630"/>
                    <a:pt x="1189" y="3129"/>
                    <a:pt x="1838" y="3438"/>
                  </a:cubicBezTo>
                  <a:cubicBezTo>
                    <a:pt x="2263" y="2962"/>
                    <a:pt x="2862" y="2280"/>
                    <a:pt x="3561" y="1471"/>
                  </a:cubicBezTo>
                  <a:cubicBezTo>
                    <a:pt x="2989" y="872"/>
                    <a:pt x="2350" y="390"/>
                    <a:pt x="1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702;p49">
              <a:extLst>
                <a:ext uri="{FF2B5EF4-FFF2-40B4-BE49-F238E27FC236}">
                  <a16:creationId xmlns:a16="http://schemas.microsoft.com/office/drawing/2014/main" id="{1BFDA3FC-3DE5-4218-9683-6A97CCC7F8BF}"/>
                </a:ext>
              </a:extLst>
            </p:cNvPr>
            <p:cNvSpPr/>
            <p:nvPr/>
          </p:nvSpPr>
          <p:spPr>
            <a:xfrm>
              <a:off x="1216109" y="2091618"/>
              <a:ext cx="307798" cy="275031"/>
            </a:xfrm>
            <a:custGeom>
              <a:avLst/>
              <a:gdLst/>
              <a:ahLst/>
              <a:cxnLst/>
              <a:rect l="l" t="t" r="r" b="b"/>
              <a:pathLst>
                <a:path w="5871" h="5246" extrusionOk="0">
                  <a:moveTo>
                    <a:pt x="726" y="0"/>
                  </a:moveTo>
                  <a:lnTo>
                    <a:pt x="0" y="753"/>
                  </a:lnTo>
                  <a:cubicBezTo>
                    <a:pt x="3" y="782"/>
                    <a:pt x="10" y="812"/>
                    <a:pt x="14" y="842"/>
                  </a:cubicBezTo>
                  <a:cubicBezTo>
                    <a:pt x="436" y="1009"/>
                    <a:pt x="1218" y="1355"/>
                    <a:pt x="2077" y="1943"/>
                  </a:cubicBezTo>
                  <a:cubicBezTo>
                    <a:pt x="3115" y="2656"/>
                    <a:pt x="4270" y="3721"/>
                    <a:pt x="5046" y="5246"/>
                  </a:cubicBezTo>
                  <a:cubicBezTo>
                    <a:pt x="5126" y="5242"/>
                    <a:pt x="5169" y="5238"/>
                    <a:pt x="5169" y="5238"/>
                  </a:cubicBezTo>
                  <a:lnTo>
                    <a:pt x="5871" y="4404"/>
                  </a:lnTo>
                  <a:cubicBezTo>
                    <a:pt x="5539" y="3418"/>
                    <a:pt x="4763" y="1788"/>
                    <a:pt x="3075" y="792"/>
                  </a:cubicBezTo>
                  <a:cubicBezTo>
                    <a:pt x="2433" y="413"/>
                    <a:pt x="1661" y="123"/>
                    <a:pt x="726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703;p49">
              <a:extLst>
                <a:ext uri="{FF2B5EF4-FFF2-40B4-BE49-F238E27FC236}">
                  <a16:creationId xmlns:a16="http://schemas.microsoft.com/office/drawing/2014/main" id="{2B5D9813-FF0C-46BE-9BB4-AE58F0F25BCA}"/>
                </a:ext>
              </a:extLst>
            </p:cNvPr>
            <p:cNvSpPr/>
            <p:nvPr/>
          </p:nvSpPr>
          <p:spPr>
            <a:xfrm>
              <a:off x="1324946" y="2133139"/>
              <a:ext cx="198960" cy="233509"/>
            </a:xfrm>
            <a:custGeom>
              <a:avLst/>
              <a:gdLst/>
              <a:ahLst/>
              <a:cxnLst/>
              <a:rect l="l" t="t" r="r" b="b"/>
              <a:pathLst>
                <a:path w="3795" h="4454" extrusionOk="0">
                  <a:moveTo>
                    <a:pt x="999" y="0"/>
                  </a:moveTo>
                  <a:lnTo>
                    <a:pt x="1" y="1151"/>
                  </a:lnTo>
                  <a:cubicBezTo>
                    <a:pt x="1039" y="1864"/>
                    <a:pt x="2194" y="2929"/>
                    <a:pt x="2970" y="4454"/>
                  </a:cubicBezTo>
                  <a:cubicBezTo>
                    <a:pt x="3050" y="4450"/>
                    <a:pt x="3093" y="4446"/>
                    <a:pt x="3093" y="4446"/>
                  </a:cubicBezTo>
                  <a:lnTo>
                    <a:pt x="3795" y="3612"/>
                  </a:lnTo>
                  <a:cubicBezTo>
                    <a:pt x="3463" y="2626"/>
                    <a:pt x="2687" y="996"/>
                    <a:pt x="999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704;p49">
              <a:extLst>
                <a:ext uri="{FF2B5EF4-FFF2-40B4-BE49-F238E27FC236}">
                  <a16:creationId xmlns:a16="http://schemas.microsoft.com/office/drawing/2014/main" id="{9EAAABF4-8C57-4819-AD85-D02093B51943}"/>
                </a:ext>
              </a:extLst>
            </p:cNvPr>
            <p:cNvSpPr/>
            <p:nvPr/>
          </p:nvSpPr>
          <p:spPr>
            <a:xfrm>
              <a:off x="1715312" y="1841282"/>
              <a:ext cx="212643" cy="254375"/>
            </a:xfrm>
            <a:custGeom>
              <a:avLst/>
              <a:gdLst/>
              <a:ahLst/>
              <a:cxnLst/>
              <a:rect l="l" t="t" r="r" b="b"/>
              <a:pathLst>
                <a:path w="4056" h="4852" extrusionOk="0">
                  <a:moveTo>
                    <a:pt x="1611" y="1"/>
                  </a:moveTo>
                  <a:cubicBezTo>
                    <a:pt x="1456" y="1"/>
                    <a:pt x="1291" y="13"/>
                    <a:pt x="1115" y="39"/>
                  </a:cubicBezTo>
                  <a:cubicBezTo>
                    <a:pt x="590" y="265"/>
                    <a:pt x="1375" y="821"/>
                    <a:pt x="1375" y="821"/>
                  </a:cubicBezTo>
                  <a:cubicBezTo>
                    <a:pt x="1375" y="821"/>
                    <a:pt x="1323" y="818"/>
                    <a:pt x="1243" y="818"/>
                  </a:cubicBezTo>
                  <a:cubicBezTo>
                    <a:pt x="1014" y="818"/>
                    <a:pt x="556" y="842"/>
                    <a:pt x="459" y="1027"/>
                  </a:cubicBezTo>
                  <a:cubicBezTo>
                    <a:pt x="330" y="1281"/>
                    <a:pt x="1015" y="1750"/>
                    <a:pt x="1015" y="1750"/>
                  </a:cubicBezTo>
                  <a:cubicBezTo>
                    <a:pt x="1015" y="1750"/>
                    <a:pt x="928" y="1740"/>
                    <a:pt x="806" y="1740"/>
                  </a:cubicBezTo>
                  <a:cubicBezTo>
                    <a:pt x="531" y="1740"/>
                    <a:pt x="77" y="1790"/>
                    <a:pt x="46" y="2116"/>
                  </a:cubicBezTo>
                  <a:cubicBezTo>
                    <a:pt x="0" y="2589"/>
                    <a:pt x="1301" y="3301"/>
                    <a:pt x="1301" y="3301"/>
                  </a:cubicBezTo>
                  <a:lnTo>
                    <a:pt x="905" y="3767"/>
                  </a:lnTo>
                  <a:cubicBezTo>
                    <a:pt x="905" y="3767"/>
                    <a:pt x="1998" y="4852"/>
                    <a:pt x="2881" y="4852"/>
                  </a:cubicBezTo>
                  <a:cubicBezTo>
                    <a:pt x="3524" y="4852"/>
                    <a:pt x="4055" y="4277"/>
                    <a:pt x="3974" y="2293"/>
                  </a:cubicBezTo>
                  <a:cubicBezTo>
                    <a:pt x="3974" y="2293"/>
                    <a:pt x="3734" y="1"/>
                    <a:pt x="1611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705;p49">
              <a:extLst>
                <a:ext uri="{FF2B5EF4-FFF2-40B4-BE49-F238E27FC236}">
                  <a16:creationId xmlns:a16="http://schemas.microsoft.com/office/drawing/2014/main" id="{A4BCE8B7-6016-408B-9F4E-BF75D5E427B7}"/>
                </a:ext>
              </a:extLst>
            </p:cNvPr>
            <p:cNvSpPr/>
            <p:nvPr/>
          </p:nvSpPr>
          <p:spPr>
            <a:xfrm>
              <a:off x="1052225" y="2003489"/>
              <a:ext cx="433099" cy="248451"/>
            </a:xfrm>
            <a:custGeom>
              <a:avLst/>
              <a:gdLst/>
              <a:ahLst/>
              <a:cxnLst/>
              <a:rect l="l" t="t" r="r" b="b"/>
              <a:pathLst>
                <a:path w="8261" h="4739" extrusionOk="0">
                  <a:moveTo>
                    <a:pt x="6729" y="0"/>
                  </a:moveTo>
                  <a:cubicBezTo>
                    <a:pt x="4958" y="0"/>
                    <a:pt x="1356" y="1648"/>
                    <a:pt x="1356" y="1648"/>
                  </a:cubicBezTo>
                  <a:cubicBezTo>
                    <a:pt x="1356" y="1648"/>
                    <a:pt x="1" y="4739"/>
                    <a:pt x="852" y="4739"/>
                  </a:cubicBezTo>
                  <a:cubicBezTo>
                    <a:pt x="918" y="4739"/>
                    <a:pt x="998" y="4720"/>
                    <a:pt x="1092" y="4680"/>
                  </a:cubicBezTo>
                  <a:cubicBezTo>
                    <a:pt x="6840" y="2231"/>
                    <a:pt x="8015" y="2656"/>
                    <a:pt x="7929" y="2203"/>
                  </a:cubicBezTo>
                  <a:cubicBezTo>
                    <a:pt x="7855" y="1815"/>
                    <a:pt x="6914" y="1648"/>
                    <a:pt x="6914" y="1648"/>
                  </a:cubicBezTo>
                  <a:lnTo>
                    <a:pt x="6914" y="1648"/>
                  </a:lnTo>
                  <a:cubicBezTo>
                    <a:pt x="6914" y="1648"/>
                    <a:pt x="7056" y="1660"/>
                    <a:pt x="7238" y="1660"/>
                  </a:cubicBezTo>
                  <a:cubicBezTo>
                    <a:pt x="7566" y="1660"/>
                    <a:pt x="8024" y="1619"/>
                    <a:pt x="8015" y="1388"/>
                  </a:cubicBezTo>
                  <a:cubicBezTo>
                    <a:pt x="8002" y="1029"/>
                    <a:pt x="6671" y="826"/>
                    <a:pt x="6671" y="826"/>
                  </a:cubicBezTo>
                  <a:lnTo>
                    <a:pt x="6671" y="826"/>
                  </a:lnTo>
                  <a:cubicBezTo>
                    <a:pt x="6671" y="826"/>
                    <a:pt x="6836" y="840"/>
                    <a:pt x="7041" y="840"/>
                  </a:cubicBezTo>
                  <a:cubicBezTo>
                    <a:pt x="7535" y="840"/>
                    <a:pt x="8261" y="755"/>
                    <a:pt x="7473" y="177"/>
                  </a:cubicBezTo>
                  <a:cubicBezTo>
                    <a:pt x="7304" y="53"/>
                    <a:pt x="7046" y="0"/>
                    <a:pt x="672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706;p49">
              <a:extLst>
                <a:ext uri="{FF2B5EF4-FFF2-40B4-BE49-F238E27FC236}">
                  <a16:creationId xmlns:a16="http://schemas.microsoft.com/office/drawing/2014/main" id="{9221011A-B365-4926-BAA3-72783D948B4E}"/>
                </a:ext>
              </a:extLst>
            </p:cNvPr>
            <p:cNvSpPr/>
            <p:nvPr/>
          </p:nvSpPr>
          <p:spPr>
            <a:xfrm>
              <a:off x="718164" y="2074998"/>
              <a:ext cx="30303" cy="10223"/>
            </a:xfrm>
            <a:custGeom>
              <a:avLst/>
              <a:gdLst/>
              <a:ahLst/>
              <a:cxnLst/>
              <a:rect l="l" t="t" r="r" b="b"/>
              <a:pathLst>
                <a:path w="578" h="195" extrusionOk="0">
                  <a:moveTo>
                    <a:pt x="114" y="1"/>
                  </a:moveTo>
                  <a:cubicBezTo>
                    <a:pt x="30" y="1"/>
                    <a:pt x="0" y="136"/>
                    <a:pt x="93" y="161"/>
                  </a:cubicBezTo>
                  <a:cubicBezTo>
                    <a:pt x="175" y="184"/>
                    <a:pt x="254" y="195"/>
                    <a:pt x="335" y="195"/>
                  </a:cubicBezTo>
                  <a:cubicBezTo>
                    <a:pt x="382" y="195"/>
                    <a:pt x="430" y="191"/>
                    <a:pt x="479" y="184"/>
                  </a:cubicBezTo>
                  <a:cubicBezTo>
                    <a:pt x="578" y="171"/>
                    <a:pt x="542" y="27"/>
                    <a:pt x="448" y="27"/>
                  </a:cubicBezTo>
                  <a:cubicBezTo>
                    <a:pt x="444" y="27"/>
                    <a:pt x="440" y="27"/>
                    <a:pt x="435" y="28"/>
                  </a:cubicBezTo>
                  <a:cubicBezTo>
                    <a:pt x="402" y="32"/>
                    <a:pt x="370" y="34"/>
                    <a:pt x="338" y="34"/>
                  </a:cubicBezTo>
                  <a:cubicBezTo>
                    <a:pt x="270" y="34"/>
                    <a:pt x="204" y="25"/>
                    <a:pt x="136" y="4"/>
                  </a:cubicBezTo>
                  <a:cubicBezTo>
                    <a:pt x="128" y="2"/>
                    <a:pt x="121" y="1"/>
                    <a:pt x="114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707;p49">
              <a:extLst>
                <a:ext uri="{FF2B5EF4-FFF2-40B4-BE49-F238E27FC236}">
                  <a16:creationId xmlns:a16="http://schemas.microsoft.com/office/drawing/2014/main" id="{888B6ABD-0BFA-461A-BFB3-5990BA533012}"/>
                </a:ext>
              </a:extLst>
            </p:cNvPr>
            <p:cNvSpPr/>
            <p:nvPr/>
          </p:nvSpPr>
          <p:spPr>
            <a:xfrm>
              <a:off x="753762" y="2089154"/>
              <a:ext cx="24012" cy="18192"/>
            </a:xfrm>
            <a:custGeom>
              <a:avLst/>
              <a:gdLst/>
              <a:ahLst/>
              <a:cxnLst/>
              <a:rect l="l" t="t" r="r" b="b"/>
              <a:pathLst>
                <a:path w="458" h="347" extrusionOk="0">
                  <a:moveTo>
                    <a:pt x="121" y="1"/>
                  </a:moveTo>
                  <a:cubicBezTo>
                    <a:pt x="57" y="1"/>
                    <a:pt x="0" y="84"/>
                    <a:pt x="60" y="141"/>
                  </a:cubicBezTo>
                  <a:cubicBezTo>
                    <a:pt x="136" y="210"/>
                    <a:pt x="216" y="277"/>
                    <a:pt x="303" y="333"/>
                  </a:cubicBezTo>
                  <a:cubicBezTo>
                    <a:pt x="317" y="342"/>
                    <a:pt x="332" y="346"/>
                    <a:pt x="345" y="346"/>
                  </a:cubicBezTo>
                  <a:cubicBezTo>
                    <a:pt x="414" y="346"/>
                    <a:pt x="458" y="241"/>
                    <a:pt x="386" y="193"/>
                  </a:cubicBezTo>
                  <a:cubicBezTo>
                    <a:pt x="309" y="144"/>
                    <a:pt x="239" y="87"/>
                    <a:pt x="176" y="24"/>
                  </a:cubicBezTo>
                  <a:cubicBezTo>
                    <a:pt x="159" y="7"/>
                    <a:pt x="140" y="1"/>
                    <a:pt x="121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708;p49">
              <a:extLst>
                <a:ext uri="{FF2B5EF4-FFF2-40B4-BE49-F238E27FC236}">
                  <a16:creationId xmlns:a16="http://schemas.microsoft.com/office/drawing/2014/main" id="{1D21750E-C078-4BE8-AF25-5E0592B7ECA5}"/>
                </a:ext>
              </a:extLst>
            </p:cNvPr>
            <p:cNvSpPr/>
            <p:nvPr/>
          </p:nvSpPr>
          <p:spPr>
            <a:xfrm>
              <a:off x="780237" y="2120347"/>
              <a:ext cx="17982" cy="18087"/>
            </a:xfrm>
            <a:custGeom>
              <a:avLst/>
              <a:gdLst/>
              <a:ahLst/>
              <a:cxnLst/>
              <a:rect l="l" t="t" r="r" b="b"/>
              <a:pathLst>
                <a:path w="343" h="345" extrusionOk="0">
                  <a:moveTo>
                    <a:pt x="114" y="1"/>
                  </a:moveTo>
                  <a:cubicBezTo>
                    <a:pt x="57" y="1"/>
                    <a:pt x="1" y="58"/>
                    <a:pt x="40" y="121"/>
                  </a:cubicBezTo>
                  <a:cubicBezTo>
                    <a:pt x="80" y="181"/>
                    <a:pt x="123" y="244"/>
                    <a:pt x="163" y="308"/>
                  </a:cubicBezTo>
                  <a:cubicBezTo>
                    <a:pt x="181" y="334"/>
                    <a:pt x="205" y="345"/>
                    <a:pt x="230" y="345"/>
                  </a:cubicBezTo>
                  <a:cubicBezTo>
                    <a:pt x="287" y="345"/>
                    <a:pt x="343" y="287"/>
                    <a:pt x="303" y="224"/>
                  </a:cubicBezTo>
                  <a:cubicBezTo>
                    <a:pt x="263" y="165"/>
                    <a:pt x="220" y="101"/>
                    <a:pt x="180" y="38"/>
                  </a:cubicBezTo>
                  <a:cubicBezTo>
                    <a:pt x="163" y="11"/>
                    <a:pt x="138" y="1"/>
                    <a:pt x="114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709;p49">
              <a:extLst>
                <a:ext uri="{FF2B5EF4-FFF2-40B4-BE49-F238E27FC236}">
                  <a16:creationId xmlns:a16="http://schemas.microsoft.com/office/drawing/2014/main" id="{7D8CA63C-A18C-48B9-814E-BF3CA19B113E}"/>
                </a:ext>
              </a:extLst>
            </p:cNvPr>
            <p:cNvSpPr/>
            <p:nvPr/>
          </p:nvSpPr>
          <p:spPr>
            <a:xfrm>
              <a:off x="791247" y="2158723"/>
              <a:ext cx="12792" cy="20027"/>
            </a:xfrm>
            <a:custGeom>
              <a:avLst/>
              <a:gdLst/>
              <a:ahLst/>
              <a:cxnLst/>
              <a:rect l="l" t="t" r="r" b="b"/>
              <a:pathLst>
                <a:path w="244" h="382" extrusionOk="0">
                  <a:moveTo>
                    <a:pt x="111" y="1"/>
                  </a:moveTo>
                  <a:cubicBezTo>
                    <a:pt x="55" y="1"/>
                    <a:pt x="0" y="59"/>
                    <a:pt x="37" y="121"/>
                  </a:cubicBezTo>
                  <a:cubicBezTo>
                    <a:pt x="70" y="181"/>
                    <a:pt x="80" y="238"/>
                    <a:pt x="73" y="304"/>
                  </a:cubicBezTo>
                  <a:cubicBezTo>
                    <a:pt x="68" y="356"/>
                    <a:pt x="107" y="382"/>
                    <a:pt x="148" y="382"/>
                  </a:cubicBezTo>
                  <a:cubicBezTo>
                    <a:pt x="188" y="382"/>
                    <a:pt x="231" y="356"/>
                    <a:pt x="236" y="304"/>
                  </a:cubicBezTo>
                  <a:cubicBezTo>
                    <a:pt x="243" y="208"/>
                    <a:pt x="223" y="121"/>
                    <a:pt x="176" y="41"/>
                  </a:cubicBezTo>
                  <a:cubicBezTo>
                    <a:pt x="160" y="13"/>
                    <a:pt x="135" y="1"/>
                    <a:pt x="111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710;p49">
              <a:extLst>
                <a:ext uri="{FF2B5EF4-FFF2-40B4-BE49-F238E27FC236}">
                  <a16:creationId xmlns:a16="http://schemas.microsoft.com/office/drawing/2014/main" id="{112A5516-437B-45B9-98B0-A150A0F38E0C}"/>
                </a:ext>
              </a:extLst>
            </p:cNvPr>
            <p:cNvSpPr/>
            <p:nvPr/>
          </p:nvSpPr>
          <p:spPr>
            <a:xfrm>
              <a:off x="792348" y="2201556"/>
              <a:ext cx="11848" cy="19083"/>
            </a:xfrm>
            <a:custGeom>
              <a:avLst/>
              <a:gdLst/>
              <a:ahLst/>
              <a:cxnLst/>
              <a:rect l="l" t="t" r="r" b="b"/>
              <a:pathLst>
                <a:path w="226" h="364" extrusionOk="0">
                  <a:moveTo>
                    <a:pt x="109" y="0"/>
                  </a:moveTo>
                  <a:cubicBezTo>
                    <a:pt x="56" y="0"/>
                    <a:pt x="1" y="59"/>
                    <a:pt x="32" y="123"/>
                  </a:cubicBezTo>
                  <a:cubicBezTo>
                    <a:pt x="55" y="180"/>
                    <a:pt x="59" y="230"/>
                    <a:pt x="52" y="286"/>
                  </a:cubicBezTo>
                  <a:cubicBezTo>
                    <a:pt x="45" y="338"/>
                    <a:pt x="83" y="364"/>
                    <a:pt x="124" y="364"/>
                  </a:cubicBezTo>
                  <a:cubicBezTo>
                    <a:pt x="165" y="364"/>
                    <a:pt x="209" y="338"/>
                    <a:pt x="215" y="286"/>
                  </a:cubicBezTo>
                  <a:cubicBezTo>
                    <a:pt x="226" y="200"/>
                    <a:pt x="209" y="123"/>
                    <a:pt x="172" y="43"/>
                  </a:cubicBezTo>
                  <a:cubicBezTo>
                    <a:pt x="157" y="13"/>
                    <a:pt x="134" y="0"/>
                    <a:pt x="109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711;p49">
              <a:extLst>
                <a:ext uri="{FF2B5EF4-FFF2-40B4-BE49-F238E27FC236}">
                  <a16:creationId xmlns:a16="http://schemas.microsoft.com/office/drawing/2014/main" id="{C945C844-4521-441A-9B13-79E1CBA42254}"/>
                </a:ext>
              </a:extLst>
            </p:cNvPr>
            <p:cNvSpPr/>
            <p:nvPr/>
          </p:nvSpPr>
          <p:spPr>
            <a:xfrm>
              <a:off x="787891" y="2243759"/>
              <a:ext cx="8598" cy="19922"/>
            </a:xfrm>
            <a:custGeom>
              <a:avLst/>
              <a:gdLst/>
              <a:ahLst/>
              <a:cxnLst/>
              <a:rect l="l" t="t" r="r" b="b"/>
              <a:pathLst>
                <a:path w="164" h="380" extrusionOk="0">
                  <a:moveTo>
                    <a:pt x="82" y="0"/>
                  </a:moveTo>
                  <a:cubicBezTo>
                    <a:pt x="41" y="0"/>
                    <a:pt x="1" y="27"/>
                    <a:pt x="1" y="80"/>
                  </a:cubicBezTo>
                  <a:lnTo>
                    <a:pt x="1" y="300"/>
                  </a:lnTo>
                  <a:cubicBezTo>
                    <a:pt x="1" y="353"/>
                    <a:pt x="41" y="380"/>
                    <a:pt x="82" y="380"/>
                  </a:cubicBezTo>
                  <a:cubicBezTo>
                    <a:pt x="123" y="380"/>
                    <a:pt x="164" y="353"/>
                    <a:pt x="164" y="300"/>
                  </a:cubicBezTo>
                  <a:lnTo>
                    <a:pt x="164" y="80"/>
                  </a:lnTo>
                  <a:cubicBezTo>
                    <a:pt x="164" y="27"/>
                    <a:pt x="123" y="0"/>
                    <a:pt x="82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712;p49">
              <a:extLst>
                <a:ext uri="{FF2B5EF4-FFF2-40B4-BE49-F238E27FC236}">
                  <a16:creationId xmlns:a16="http://schemas.microsoft.com/office/drawing/2014/main" id="{6931822A-0A81-4DF9-A2C2-652DD33EF1D8}"/>
                </a:ext>
              </a:extLst>
            </p:cNvPr>
            <p:cNvSpPr/>
            <p:nvPr/>
          </p:nvSpPr>
          <p:spPr>
            <a:xfrm>
              <a:off x="782754" y="2280405"/>
              <a:ext cx="11167" cy="20813"/>
            </a:xfrm>
            <a:custGeom>
              <a:avLst/>
              <a:gdLst/>
              <a:ahLst/>
              <a:cxnLst/>
              <a:rect l="l" t="t" r="r" b="b"/>
              <a:pathLst>
                <a:path w="213" h="397" extrusionOk="0">
                  <a:moveTo>
                    <a:pt x="131" y="0"/>
                  </a:moveTo>
                  <a:cubicBezTo>
                    <a:pt x="90" y="0"/>
                    <a:pt x="49" y="27"/>
                    <a:pt x="49" y="80"/>
                  </a:cubicBezTo>
                  <a:cubicBezTo>
                    <a:pt x="49" y="153"/>
                    <a:pt x="39" y="224"/>
                    <a:pt x="19" y="296"/>
                  </a:cubicBezTo>
                  <a:cubicBezTo>
                    <a:pt x="1" y="357"/>
                    <a:pt x="51" y="396"/>
                    <a:pt x="100" y="396"/>
                  </a:cubicBezTo>
                  <a:cubicBezTo>
                    <a:pt x="132" y="396"/>
                    <a:pt x="164" y="379"/>
                    <a:pt x="175" y="339"/>
                  </a:cubicBezTo>
                  <a:cubicBezTo>
                    <a:pt x="199" y="253"/>
                    <a:pt x="212" y="170"/>
                    <a:pt x="212" y="80"/>
                  </a:cubicBezTo>
                  <a:cubicBezTo>
                    <a:pt x="212" y="27"/>
                    <a:pt x="171" y="0"/>
                    <a:pt x="131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713;p49">
              <a:extLst>
                <a:ext uri="{FF2B5EF4-FFF2-40B4-BE49-F238E27FC236}">
                  <a16:creationId xmlns:a16="http://schemas.microsoft.com/office/drawing/2014/main" id="{3205A23B-D303-4A50-ABAB-0D6F27F61781}"/>
                </a:ext>
              </a:extLst>
            </p:cNvPr>
            <p:cNvSpPr/>
            <p:nvPr/>
          </p:nvSpPr>
          <p:spPr>
            <a:xfrm>
              <a:off x="740917" y="1907287"/>
              <a:ext cx="27314" cy="10643"/>
            </a:xfrm>
            <a:custGeom>
              <a:avLst/>
              <a:gdLst/>
              <a:ahLst/>
              <a:cxnLst/>
              <a:rect l="l" t="t" r="r" b="b"/>
              <a:pathLst>
                <a:path w="521" h="203" extrusionOk="0">
                  <a:moveTo>
                    <a:pt x="105" y="0"/>
                  </a:moveTo>
                  <a:cubicBezTo>
                    <a:pt x="25" y="0"/>
                    <a:pt x="1" y="131"/>
                    <a:pt x="88" y="161"/>
                  </a:cubicBezTo>
                  <a:cubicBezTo>
                    <a:pt x="180" y="189"/>
                    <a:pt x="269" y="203"/>
                    <a:pt x="362" y="203"/>
                  </a:cubicBezTo>
                  <a:cubicBezTo>
                    <a:pt x="380" y="203"/>
                    <a:pt x="399" y="202"/>
                    <a:pt x="417" y="201"/>
                  </a:cubicBezTo>
                  <a:cubicBezTo>
                    <a:pt x="518" y="195"/>
                    <a:pt x="520" y="38"/>
                    <a:pt x="423" y="38"/>
                  </a:cubicBezTo>
                  <a:cubicBezTo>
                    <a:pt x="421" y="38"/>
                    <a:pt x="419" y="38"/>
                    <a:pt x="417" y="38"/>
                  </a:cubicBezTo>
                  <a:cubicBezTo>
                    <a:pt x="398" y="40"/>
                    <a:pt x="379" y="40"/>
                    <a:pt x="360" y="40"/>
                  </a:cubicBezTo>
                  <a:cubicBezTo>
                    <a:pt x="283" y="40"/>
                    <a:pt x="209" y="29"/>
                    <a:pt x="131" y="5"/>
                  </a:cubicBezTo>
                  <a:cubicBezTo>
                    <a:pt x="122" y="2"/>
                    <a:pt x="113" y="0"/>
                    <a:pt x="105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714;p49">
              <a:extLst>
                <a:ext uri="{FF2B5EF4-FFF2-40B4-BE49-F238E27FC236}">
                  <a16:creationId xmlns:a16="http://schemas.microsoft.com/office/drawing/2014/main" id="{3297A15D-E0E4-4315-9AD3-7A0D84B4FD4F}"/>
                </a:ext>
              </a:extLst>
            </p:cNvPr>
            <p:cNvSpPr/>
            <p:nvPr/>
          </p:nvSpPr>
          <p:spPr>
            <a:xfrm>
              <a:off x="779765" y="1912844"/>
              <a:ext cx="35074" cy="10433"/>
            </a:xfrm>
            <a:custGeom>
              <a:avLst/>
              <a:gdLst/>
              <a:ahLst/>
              <a:cxnLst/>
              <a:rect l="l" t="t" r="r" b="b"/>
              <a:pathLst>
                <a:path w="669" h="199" extrusionOk="0">
                  <a:moveTo>
                    <a:pt x="125" y="1"/>
                  </a:moveTo>
                  <a:cubicBezTo>
                    <a:pt x="35" y="1"/>
                    <a:pt x="1" y="142"/>
                    <a:pt x="99" y="158"/>
                  </a:cubicBezTo>
                  <a:cubicBezTo>
                    <a:pt x="252" y="185"/>
                    <a:pt x="406" y="198"/>
                    <a:pt x="562" y="198"/>
                  </a:cubicBezTo>
                  <a:cubicBezTo>
                    <a:pt x="665" y="198"/>
                    <a:pt x="668" y="35"/>
                    <a:pt x="562" y="35"/>
                  </a:cubicBezTo>
                  <a:cubicBezTo>
                    <a:pt x="422" y="35"/>
                    <a:pt x="279" y="26"/>
                    <a:pt x="139" y="2"/>
                  </a:cubicBezTo>
                  <a:cubicBezTo>
                    <a:pt x="134" y="1"/>
                    <a:pt x="129" y="1"/>
                    <a:pt x="125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715;p49">
              <a:extLst>
                <a:ext uri="{FF2B5EF4-FFF2-40B4-BE49-F238E27FC236}">
                  <a16:creationId xmlns:a16="http://schemas.microsoft.com/office/drawing/2014/main" id="{D59F5B78-CFBC-4F4A-BE26-6DE3CA023642}"/>
                </a:ext>
              </a:extLst>
            </p:cNvPr>
            <p:cNvSpPr/>
            <p:nvPr/>
          </p:nvSpPr>
          <p:spPr>
            <a:xfrm>
              <a:off x="851327" y="1912896"/>
              <a:ext cx="27681" cy="10590"/>
            </a:xfrm>
            <a:custGeom>
              <a:avLst/>
              <a:gdLst/>
              <a:ahLst/>
              <a:cxnLst/>
              <a:rect l="l" t="t" r="r" b="b"/>
              <a:pathLst>
                <a:path w="528" h="202" extrusionOk="0">
                  <a:moveTo>
                    <a:pt x="397" y="0"/>
                  </a:moveTo>
                  <a:cubicBezTo>
                    <a:pt x="393" y="0"/>
                    <a:pt x="389" y="0"/>
                    <a:pt x="385" y="1"/>
                  </a:cubicBezTo>
                  <a:cubicBezTo>
                    <a:pt x="288" y="14"/>
                    <a:pt x="192" y="28"/>
                    <a:pt x="99" y="45"/>
                  </a:cubicBezTo>
                  <a:cubicBezTo>
                    <a:pt x="0" y="57"/>
                    <a:pt x="36" y="201"/>
                    <a:pt x="127" y="201"/>
                  </a:cubicBezTo>
                  <a:cubicBezTo>
                    <a:pt x="131" y="201"/>
                    <a:pt x="135" y="201"/>
                    <a:pt x="139" y="200"/>
                  </a:cubicBezTo>
                  <a:cubicBezTo>
                    <a:pt x="236" y="184"/>
                    <a:pt x="331" y="171"/>
                    <a:pt x="428" y="157"/>
                  </a:cubicBezTo>
                  <a:cubicBezTo>
                    <a:pt x="527" y="145"/>
                    <a:pt x="491" y="0"/>
                    <a:pt x="397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716;p49">
              <a:extLst>
                <a:ext uri="{FF2B5EF4-FFF2-40B4-BE49-F238E27FC236}">
                  <a16:creationId xmlns:a16="http://schemas.microsoft.com/office/drawing/2014/main" id="{88B9E416-669B-4D7D-A320-2DB6C7FB430D}"/>
                </a:ext>
              </a:extLst>
            </p:cNvPr>
            <p:cNvSpPr/>
            <p:nvPr/>
          </p:nvSpPr>
          <p:spPr>
            <a:xfrm>
              <a:off x="902967" y="1904403"/>
              <a:ext cx="22596" cy="13788"/>
            </a:xfrm>
            <a:custGeom>
              <a:avLst/>
              <a:gdLst/>
              <a:ahLst/>
              <a:cxnLst/>
              <a:rect l="l" t="t" r="r" b="b"/>
              <a:pathLst>
                <a:path w="431" h="263" extrusionOk="0">
                  <a:moveTo>
                    <a:pt x="332" y="1"/>
                  </a:moveTo>
                  <a:cubicBezTo>
                    <a:pt x="322" y="1"/>
                    <a:pt x="312" y="3"/>
                    <a:pt x="302" y="7"/>
                  </a:cubicBezTo>
                  <a:cubicBezTo>
                    <a:pt x="229" y="40"/>
                    <a:pt x="156" y="70"/>
                    <a:pt x="85" y="100"/>
                  </a:cubicBezTo>
                  <a:cubicBezTo>
                    <a:pt x="0" y="135"/>
                    <a:pt x="22" y="263"/>
                    <a:pt x="95" y="263"/>
                  </a:cubicBezTo>
                  <a:cubicBezTo>
                    <a:pt x="105" y="263"/>
                    <a:pt x="115" y="261"/>
                    <a:pt x="125" y="256"/>
                  </a:cubicBezTo>
                  <a:cubicBezTo>
                    <a:pt x="199" y="227"/>
                    <a:pt x="272" y="193"/>
                    <a:pt x="345" y="163"/>
                  </a:cubicBezTo>
                  <a:cubicBezTo>
                    <a:pt x="431" y="131"/>
                    <a:pt x="406" y="1"/>
                    <a:pt x="332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717;p49">
              <a:extLst>
                <a:ext uri="{FF2B5EF4-FFF2-40B4-BE49-F238E27FC236}">
                  <a16:creationId xmlns:a16="http://schemas.microsoft.com/office/drawing/2014/main" id="{E4772762-80C3-4F5A-9392-F2A130764660}"/>
                </a:ext>
              </a:extLst>
            </p:cNvPr>
            <p:cNvSpPr/>
            <p:nvPr/>
          </p:nvSpPr>
          <p:spPr>
            <a:xfrm>
              <a:off x="760210" y="1875307"/>
              <a:ext cx="23854" cy="15780"/>
            </a:xfrm>
            <a:custGeom>
              <a:avLst/>
              <a:gdLst/>
              <a:ahLst/>
              <a:cxnLst/>
              <a:rect l="l" t="t" r="r" b="b"/>
              <a:pathLst>
                <a:path w="455" h="301" extrusionOk="0">
                  <a:moveTo>
                    <a:pt x="339" y="0"/>
                  </a:moveTo>
                  <a:cubicBezTo>
                    <a:pt x="326" y="0"/>
                    <a:pt x="313" y="4"/>
                    <a:pt x="299" y="12"/>
                  </a:cubicBezTo>
                  <a:cubicBezTo>
                    <a:pt x="223" y="59"/>
                    <a:pt x="149" y="103"/>
                    <a:pt x="77" y="149"/>
                  </a:cubicBezTo>
                  <a:cubicBezTo>
                    <a:pt x="0" y="194"/>
                    <a:pt x="48" y="301"/>
                    <a:pt x="117" y="301"/>
                  </a:cubicBezTo>
                  <a:cubicBezTo>
                    <a:pt x="129" y="301"/>
                    <a:pt x="143" y="297"/>
                    <a:pt x="156" y="289"/>
                  </a:cubicBezTo>
                  <a:cubicBezTo>
                    <a:pt x="232" y="243"/>
                    <a:pt x="306" y="199"/>
                    <a:pt x="379" y="152"/>
                  </a:cubicBezTo>
                  <a:cubicBezTo>
                    <a:pt x="455" y="107"/>
                    <a:pt x="407" y="0"/>
                    <a:pt x="339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718;p49">
              <a:extLst>
                <a:ext uri="{FF2B5EF4-FFF2-40B4-BE49-F238E27FC236}">
                  <a16:creationId xmlns:a16="http://schemas.microsoft.com/office/drawing/2014/main" id="{4709DB2B-3FB3-4157-8217-9ADDF54868B9}"/>
                </a:ext>
              </a:extLst>
            </p:cNvPr>
            <p:cNvSpPr/>
            <p:nvPr/>
          </p:nvSpPr>
          <p:spPr>
            <a:xfrm>
              <a:off x="793186" y="1850771"/>
              <a:ext cx="29936" cy="16147"/>
            </a:xfrm>
            <a:custGeom>
              <a:avLst/>
              <a:gdLst/>
              <a:ahLst/>
              <a:cxnLst/>
              <a:rect l="l" t="t" r="r" b="b"/>
              <a:pathLst>
                <a:path w="571" h="308" extrusionOk="0">
                  <a:moveTo>
                    <a:pt x="460" y="1"/>
                  </a:moveTo>
                  <a:cubicBezTo>
                    <a:pt x="452" y="1"/>
                    <a:pt x="444" y="2"/>
                    <a:pt x="436" y="4"/>
                  </a:cubicBezTo>
                  <a:cubicBezTo>
                    <a:pt x="313" y="48"/>
                    <a:pt x="193" y="98"/>
                    <a:pt x="79" y="158"/>
                  </a:cubicBezTo>
                  <a:cubicBezTo>
                    <a:pt x="0" y="200"/>
                    <a:pt x="49" y="308"/>
                    <a:pt x="121" y="308"/>
                  </a:cubicBezTo>
                  <a:cubicBezTo>
                    <a:pt x="133" y="308"/>
                    <a:pt x="146" y="305"/>
                    <a:pt x="159" y="298"/>
                  </a:cubicBezTo>
                  <a:cubicBezTo>
                    <a:pt x="262" y="244"/>
                    <a:pt x="369" y="198"/>
                    <a:pt x="479" y="161"/>
                  </a:cubicBezTo>
                  <a:cubicBezTo>
                    <a:pt x="570" y="134"/>
                    <a:pt x="542" y="1"/>
                    <a:pt x="460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719;p49">
              <a:extLst>
                <a:ext uri="{FF2B5EF4-FFF2-40B4-BE49-F238E27FC236}">
                  <a16:creationId xmlns:a16="http://schemas.microsoft.com/office/drawing/2014/main" id="{A4029D0C-CABC-4E25-89AE-5DE5DC84C000}"/>
                </a:ext>
              </a:extLst>
            </p:cNvPr>
            <p:cNvSpPr/>
            <p:nvPr/>
          </p:nvSpPr>
          <p:spPr>
            <a:xfrm>
              <a:off x="836700" y="1828805"/>
              <a:ext cx="33501" cy="17248"/>
            </a:xfrm>
            <a:custGeom>
              <a:avLst/>
              <a:gdLst/>
              <a:ahLst/>
              <a:cxnLst/>
              <a:rect l="l" t="t" r="r" b="b"/>
              <a:pathLst>
                <a:path w="639" h="329" extrusionOk="0">
                  <a:moveTo>
                    <a:pt x="508" y="0"/>
                  </a:moveTo>
                  <a:cubicBezTo>
                    <a:pt x="497" y="0"/>
                    <a:pt x="486" y="2"/>
                    <a:pt x="475" y="7"/>
                  </a:cubicBezTo>
                  <a:cubicBezTo>
                    <a:pt x="344" y="67"/>
                    <a:pt x="211" y="124"/>
                    <a:pt x="82" y="181"/>
                  </a:cubicBezTo>
                  <a:cubicBezTo>
                    <a:pt x="0" y="218"/>
                    <a:pt x="50" y="329"/>
                    <a:pt x="128" y="329"/>
                  </a:cubicBezTo>
                  <a:cubicBezTo>
                    <a:pt x="140" y="329"/>
                    <a:pt x="152" y="326"/>
                    <a:pt x="165" y="320"/>
                  </a:cubicBezTo>
                  <a:cubicBezTo>
                    <a:pt x="295" y="264"/>
                    <a:pt x="424" y="207"/>
                    <a:pt x="555" y="147"/>
                  </a:cubicBezTo>
                  <a:cubicBezTo>
                    <a:pt x="639" y="112"/>
                    <a:pt x="585" y="0"/>
                    <a:pt x="508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720;p49">
              <a:extLst>
                <a:ext uri="{FF2B5EF4-FFF2-40B4-BE49-F238E27FC236}">
                  <a16:creationId xmlns:a16="http://schemas.microsoft.com/office/drawing/2014/main" id="{8B45CDC9-9979-422E-B277-FDD3E6349D73}"/>
                </a:ext>
              </a:extLst>
            </p:cNvPr>
            <p:cNvSpPr/>
            <p:nvPr/>
          </p:nvSpPr>
          <p:spPr>
            <a:xfrm>
              <a:off x="887973" y="1810508"/>
              <a:ext cx="35283" cy="15780"/>
            </a:xfrm>
            <a:custGeom>
              <a:avLst/>
              <a:gdLst/>
              <a:ahLst/>
              <a:cxnLst/>
              <a:rect l="l" t="t" r="r" b="b"/>
              <a:pathLst>
                <a:path w="673" h="301" extrusionOk="0">
                  <a:moveTo>
                    <a:pt x="563" y="0"/>
                  </a:moveTo>
                  <a:cubicBezTo>
                    <a:pt x="555" y="0"/>
                    <a:pt x="547" y="1"/>
                    <a:pt x="538" y="4"/>
                  </a:cubicBezTo>
                  <a:cubicBezTo>
                    <a:pt x="388" y="47"/>
                    <a:pt x="242" y="93"/>
                    <a:pt x="92" y="141"/>
                  </a:cubicBezTo>
                  <a:cubicBezTo>
                    <a:pt x="1" y="168"/>
                    <a:pt x="29" y="300"/>
                    <a:pt x="111" y="300"/>
                  </a:cubicBezTo>
                  <a:cubicBezTo>
                    <a:pt x="119" y="300"/>
                    <a:pt x="127" y="299"/>
                    <a:pt x="136" y="296"/>
                  </a:cubicBezTo>
                  <a:cubicBezTo>
                    <a:pt x="285" y="250"/>
                    <a:pt x="431" y="204"/>
                    <a:pt x="581" y="161"/>
                  </a:cubicBezTo>
                  <a:cubicBezTo>
                    <a:pt x="672" y="133"/>
                    <a:pt x="645" y="0"/>
                    <a:pt x="563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721;p49">
              <a:extLst>
                <a:ext uri="{FF2B5EF4-FFF2-40B4-BE49-F238E27FC236}">
                  <a16:creationId xmlns:a16="http://schemas.microsoft.com/office/drawing/2014/main" id="{100D40B7-2E80-4E67-B45C-82797BF7D0EE}"/>
                </a:ext>
              </a:extLst>
            </p:cNvPr>
            <p:cNvSpPr/>
            <p:nvPr/>
          </p:nvSpPr>
          <p:spPr>
            <a:xfrm>
              <a:off x="941448" y="1804584"/>
              <a:ext cx="27996" cy="9647"/>
            </a:xfrm>
            <a:custGeom>
              <a:avLst/>
              <a:gdLst/>
              <a:ahLst/>
              <a:cxnLst/>
              <a:rect l="l" t="t" r="r" b="b"/>
              <a:pathLst>
                <a:path w="534" h="184" extrusionOk="0">
                  <a:moveTo>
                    <a:pt x="433" y="0"/>
                  </a:moveTo>
                  <a:cubicBezTo>
                    <a:pt x="431" y="0"/>
                    <a:pt x="429" y="0"/>
                    <a:pt x="426" y="0"/>
                  </a:cubicBezTo>
                  <a:cubicBezTo>
                    <a:pt x="320" y="7"/>
                    <a:pt x="214" y="17"/>
                    <a:pt x="104" y="24"/>
                  </a:cubicBezTo>
                  <a:cubicBezTo>
                    <a:pt x="4" y="30"/>
                    <a:pt x="1" y="184"/>
                    <a:pt x="95" y="184"/>
                  </a:cubicBezTo>
                  <a:cubicBezTo>
                    <a:pt x="98" y="184"/>
                    <a:pt x="101" y="184"/>
                    <a:pt x="104" y="183"/>
                  </a:cubicBezTo>
                  <a:cubicBezTo>
                    <a:pt x="214" y="177"/>
                    <a:pt x="320" y="170"/>
                    <a:pt x="426" y="163"/>
                  </a:cubicBezTo>
                  <a:cubicBezTo>
                    <a:pt x="528" y="157"/>
                    <a:pt x="533" y="0"/>
                    <a:pt x="433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722;p49">
              <a:extLst>
                <a:ext uri="{FF2B5EF4-FFF2-40B4-BE49-F238E27FC236}">
                  <a16:creationId xmlns:a16="http://schemas.microsoft.com/office/drawing/2014/main" id="{65CD040F-5261-4539-9847-15F5E90CFAFF}"/>
                </a:ext>
              </a:extLst>
            </p:cNvPr>
            <p:cNvSpPr/>
            <p:nvPr/>
          </p:nvSpPr>
          <p:spPr>
            <a:xfrm>
              <a:off x="1015474" y="1556607"/>
              <a:ext cx="10852" cy="24483"/>
            </a:xfrm>
            <a:custGeom>
              <a:avLst/>
              <a:gdLst/>
              <a:ahLst/>
              <a:cxnLst/>
              <a:rect l="l" t="t" r="r" b="b"/>
              <a:pathLst>
                <a:path w="207" h="467" extrusionOk="0">
                  <a:moveTo>
                    <a:pt x="96" y="1"/>
                  </a:moveTo>
                  <a:cubicBezTo>
                    <a:pt x="53" y="1"/>
                    <a:pt x="13" y="27"/>
                    <a:pt x="7" y="81"/>
                  </a:cubicBezTo>
                  <a:cubicBezTo>
                    <a:pt x="0" y="191"/>
                    <a:pt x="10" y="300"/>
                    <a:pt x="36" y="411"/>
                  </a:cubicBezTo>
                  <a:cubicBezTo>
                    <a:pt x="43" y="451"/>
                    <a:pt x="76" y="467"/>
                    <a:pt x="106" y="467"/>
                  </a:cubicBezTo>
                  <a:cubicBezTo>
                    <a:pt x="156" y="467"/>
                    <a:pt x="206" y="427"/>
                    <a:pt x="189" y="367"/>
                  </a:cubicBezTo>
                  <a:cubicBezTo>
                    <a:pt x="169" y="271"/>
                    <a:pt x="163" y="177"/>
                    <a:pt x="169" y="81"/>
                  </a:cubicBezTo>
                  <a:cubicBezTo>
                    <a:pt x="173" y="27"/>
                    <a:pt x="136" y="1"/>
                    <a:pt x="96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723;p49">
              <a:extLst>
                <a:ext uri="{FF2B5EF4-FFF2-40B4-BE49-F238E27FC236}">
                  <a16:creationId xmlns:a16="http://schemas.microsoft.com/office/drawing/2014/main" id="{CE8C7532-D76C-429E-BD1F-F1FFFA9F941E}"/>
                </a:ext>
              </a:extLst>
            </p:cNvPr>
            <p:cNvSpPr/>
            <p:nvPr/>
          </p:nvSpPr>
          <p:spPr>
            <a:xfrm>
              <a:off x="1035343" y="1432042"/>
              <a:ext cx="11010" cy="23068"/>
            </a:xfrm>
            <a:custGeom>
              <a:avLst/>
              <a:gdLst/>
              <a:ahLst/>
              <a:cxnLst/>
              <a:rect l="l" t="t" r="r" b="b"/>
              <a:pathLst>
                <a:path w="210" h="440" extrusionOk="0">
                  <a:moveTo>
                    <a:pt x="107" y="1"/>
                  </a:moveTo>
                  <a:cubicBezTo>
                    <a:pt x="67" y="1"/>
                    <a:pt x="30" y="27"/>
                    <a:pt x="36" y="77"/>
                  </a:cubicBezTo>
                  <a:cubicBezTo>
                    <a:pt x="47" y="167"/>
                    <a:pt x="40" y="251"/>
                    <a:pt x="17" y="337"/>
                  </a:cubicBezTo>
                  <a:cubicBezTo>
                    <a:pt x="1" y="400"/>
                    <a:pt x="50" y="440"/>
                    <a:pt x="100" y="440"/>
                  </a:cubicBezTo>
                  <a:cubicBezTo>
                    <a:pt x="133" y="440"/>
                    <a:pt x="163" y="420"/>
                    <a:pt x="173" y="380"/>
                  </a:cubicBezTo>
                  <a:cubicBezTo>
                    <a:pt x="200" y="280"/>
                    <a:pt x="210" y="180"/>
                    <a:pt x="196" y="77"/>
                  </a:cubicBezTo>
                  <a:cubicBezTo>
                    <a:pt x="193" y="27"/>
                    <a:pt x="150" y="1"/>
                    <a:pt x="107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724;p49">
              <a:extLst>
                <a:ext uri="{FF2B5EF4-FFF2-40B4-BE49-F238E27FC236}">
                  <a16:creationId xmlns:a16="http://schemas.microsoft.com/office/drawing/2014/main" id="{3B254928-199C-486D-AF06-C2A69ABC3EBC}"/>
                </a:ext>
              </a:extLst>
            </p:cNvPr>
            <p:cNvSpPr/>
            <p:nvPr/>
          </p:nvSpPr>
          <p:spPr>
            <a:xfrm>
              <a:off x="1048083" y="1440064"/>
              <a:ext cx="8441" cy="22963"/>
            </a:xfrm>
            <a:custGeom>
              <a:avLst/>
              <a:gdLst/>
              <a:ahLst/>
              <a:cxnLst/>
              <a:rect l="l" t="t" r="r" b="b"/>
              <a:pathLst>
                <a:path w="161" h="438" extrusionOk="0">
                  <a:moveTo>
                    <a:pt x="80" y="1"/>
                  </a:moveTo>
                  <a:cubicBezTo>
                    <a:pt x="40" y="1"/>
                    <a:pt x="0" y="27"/>
                    <a:pt x="0" y="78"/>
                  </a:cubicBezTo>
                  <a:lnTo>
                    <a:pt x="0" y="360"/>
                  </a:lnTo>
                  <a:cubicBezTo>
                    <a:pt x="0" y="410"/>
                    <a:pt x="40" y="437"/>
                    <a:pt x="80" y="437"/>
                  </a:cubicBezTo>
                  <a:cubicBezTo>
                    <a:pt x="120" y="437"/>
                    <a:pt x="160" y="410"/>
                    <a:pt x="160" y="360"/>
                  </a:cubicBezTo>
                  <a:lnTo>
                    <a:pt x="160" y="78"/>
                  </a:lnTo>
                  <a:cubicBezTo>
                    <a:pt x="160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725;p49">
              <a:extLst>
                <a:ext uri="{FF2B5EF4-FFF2-40B4-BE49-F238E27FC236}">
                  <a16:creationId xmlns:a16="http://schemas.microsoft.com/office/drawing/2014/main" id="{64EFC772-3957-4AA7-A649-59A496336D56}"/>
                </a:ext>
              </a:extLst>
            </p:cNvPr>
            <p:cNvSpPr/>
            <p:nvPr/>
          </p:nvSpPr>
          <p:spPr>
            <a:xfrm>
              <a:off x="1302822" y="1332590"/>
              <a:ext cx="10328" cy="28468"/>
            </a:xfrm>
            <a:custGeom>
              <a:avLst/>
              <a:gdLst/>
              <a:ahLst/>
              <a:cxnLst/>
              <a:rect l="l" t="t" r="r" b="b"/>
              <a:pathLst>
                <a:path w="197" h="543" extrusionOk="0">
                  <a:moveTo>
                    <a:pt x="100" y="1"/>
                  </a:moveTo>
                  <a:cubicBezTo>
                    <a:pt x="54" y="1"/>
                    <a:pt x="0" y="40"/>
                    <a:pt x="11" y="100"/>
                  </a:cubicBezTo>
                  <a:cubicBezTo>
                    <a:pt x="31" y="223"/>
                    <a:pt x="34" y="343"/>
                    <a:pt x="23" y="466"/>
                  </a:cubicBezTo>
                  <a:cubicBezTo>
                    <a:pt x="17" y="517"/>
                    <a:pt x="57" y="543"/>
                    <a:pt x="97" y="543"/>
                  </a:cubicBezTo>
                  <a:cubicBezTo>
                    <a:pt x="137" y="543"/>
                    <a:pt x="180" y="517"/>
                    <a:pt x="183" y="466"/>
                  </a:cubicBezTo>
                  <a:cubicBezTo>
                    <a:pt x="197" y="326"/>
                    <a:pt x="190" y="194"/>
                    <a:pt x="166" y="60"/>
                  </a:cubicBezTo>
                  <a:cubicBezTo>
                    <a:pt x="160" y="17"/>
                    <a:pt x="134" y="1"/>
                    <a:pt x="10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726;p49">
              <a:extLst>
                <a:ext uri="{FF2B5EF4-FFF2-40B4-BE49-F238E27FC236}">
                  <a16:creationId xmlns:a16="http://schemas.microsoft.com/office/drawing/2014/main" id="{151E2C10-217D-42F0-AA49-D2B028C443F8}"/>
                </a:ext>
              </a:extLst>
            </p:cNvPr>
            <p:cNvSpPr/>
            <p:nvPr/>
          </p:nvSpPr>
          <p:spPr>
            <a:xfrm>
              <a:off x="1322377" y="1355605"/>
              <a:ext cx="10852" cy="25742"/>
            </a:xfrm>
            <a:custGeom>
              <a:avLst/>
              <a:gdLst/>
              <a:ahLst/>
              <a:cxnLst/>
              <a:rect l="l" t="t" r="r" b="b"/>
              <a:pathLst>
                <a:path w="207" h="491" extrusionOk="0">
                  <a:moveTo>
                    <a:pt x="100" y="1"/>
                  </a:moveTo>
                  <a:cubicBezTo>
                    <a:pt x="60" y="1"/>
                    <a:pt x="17" y="27"/>
                    <a:pt x="13" y="78"/>
                  </a:cubicBezTo>
                  <a:cubicBezTo>
                    <a:pt x="0" y="197"/>
                    <a:pt x="10" y="314"/>
                    <a:pt x="37" y="434"/>
                  </a:cubicBezTo>
                  <a:cubicBezTo>
                    <a:pt x="47" y="474"/>
                    <a:pt x="77" y="490"/>
                    <a:pt x="107" y="490"/>
                  </a:cubicBezTo>
                  <a:cubicBezTo>
                    <a:pt x="157" y="490"/>
                    <a:pt x="206" y="451"/>
                    <a:pt x="193" y="391"/>
                  </a:cubicBezTo>
                  <a:cubicBezTo>
                    <a:pt x="166" y="287"/>
                    <a:pt x="163" y="184"/>
                    <a:pt x="173" y="78"/>
                  </a:cubicBezTo>
                  <a:cubicBezTo>
                    <a:pt x="180" y="27"/>
                    <a:pt x="143" y="1"/>
                    <a:pt x="10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727;p49">
              <a:extLst>
                <a:ext uri="{FF2B5EF4-FFF2-40B4-BE49-F238E27FC236}">
                  <a16:creationId xmlns:a16="http://schemas.microsoft.com/office/drawing/2014/main" id="{0D070901-1EDB-400E-ACC9-7ED350DB9CF4}"/>
                </a:ext>
              </a:extLst>
            </p:cNvPr>
            <p:cNvSpPr/>
            <p:nvPr/>
          </p:nvSpPr>
          <p:spPr>
            <a:xfrm>
              <a:off x="1187484" y="1779262"/>
              <a:ext cx="8598" cy="27105"/>
            </a:xfrm>
            <a:custGeom>
              <a:avLst/>
              <a:gdLst/>
              <a:ahLst/>
              <a:cxnLst/>
              <a:rect l="l" t="t" r="r" b="b"/>
              <a:pathLst>
                <a:path w="164" h="517" extrusionOk="0">
                  <a:moveTo>
                    <a:pt x="80" y="1"/>
                  </a:moveTo>
                  <a:cubicBezTo>
                    <a:pt x="40" y="1"/>
                    <a:pt x="0" y="27"/>
                    <a:pt x="0" y="81"/>
                  </a:cubicBezTo>
                  <a:lnTo>
                    <a:pt x="0" y="437"/>
                  </a:lnTo>
                  <a:cubicBezTo>
                    <a:pt x="0" y="490"/>
                    <a:pt x="40" y="517"/>
                    <a:pt x="80" y="517"/>
                  </a:cubicBezTo>
                  <a:cubicBezTo>
                    <a:pt x="120" y="517"/>
                    <a:pt x="163" y="490"/>
                    <a:pt x="163" y="437"/>
                  </a:cubicBezTo>
                  <a:lnTo>
                    <a:pt x="163" y="81"/>
                  </a:lnTo>
                  <a:cubicBezTo>
                    <a:pt x="163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728;p49">
              <a:extLst>
                <a:ext uri="{FF2B5EF4-FFF2-40B4-BE49-F238E27FC236}">
                  <a16:creationId xmlns:a16="http://schemas.microsoft.com/office/drawing/2014/main" id="{8574F3D7-E905-48AC-A1A9-1F14FA88CB24}"/>
                </a:ext>
              </a:extLst>
            </p:cNvPr>
            <p:cNvSpPr/>
            <p:nvPr/>
          </p:nvSpPr>
          <p:spPr>
            <a:xfrm>
              <a:off x="1200906" y="1753783"/>
              <a:ext cx="8441" cy="21705"/>
            </a:xfrm>
            <a:custGeom>
              <a:avLst/>
              <a:gdLst/>
              <a:ahLst/>
              <a:cxnLst/>
              <a:rect l="l" t="t" r="r" b="b"/>
              <a:pathLst>
                <a:path w="161" h="414" extrusionOk="0">
                  <a:moveTo>
                    <a:pt x="81" y="0"/>
                  </a:moveTo>
                  <a:cubicBezTo>
                    <a:pt x="41" y="0"/>
                    <a:pt x="1" y="28"/>
                    <a:pt x="1" y="80"/>
                  </a:cubicBezTo>
                  <a:lnTo>
                    <a:pt x="1" y="334"/>
                  </a:lnTo>
                  <a:cubicBezTo>
                    <a:pt x="1" y="387"/>
                    <a:pt x="41" y="413"/>
                    <a:pt x="81" y="413"/>
                  </a:cubicBezTo>
                  <a:cubicBezTo>
                    <a:pt x="121" y="413"/>
                    <a:pt x="161" y="387"/>
                    <a:pt x="161" y="334"/>
                  </a:cubicBezTo>
                  <a:lnTo>
                    <a:pt x="161" y="80"/>
                  </a:lnTo>
                  <a:cubicBezTo>
                    <a:pt x="161" y="28"/>
                    <a:pt x="121" y="0"/>
                    <a:pt x="81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729;p49">
              <a:extLst>
                <a:ext uri="{FF2B5EF4-FFF2-40B4-BE49-F238E27FC236}">
                  <a16:creationId xmlns:a16="http://schemas.microsoft.com/office/drawing/2014/main" id="{505A689B-705F-4E59-9D34-AD8ED29F1E62}"/>
                </a:ext>
              </a:extLst>
            </p:cNvPr>
            <p:cNvSpPr/>
            <p:nvPr/>
          </p:nvSpPr>
          <p:spPr>
            <a:xfrm>
              <a:off x="1237709" y="1776483"/>
              <a:ext cx="12111" cy="27262"/>
            </a:xfrm>
            <a:custGeom>
              <a:avLst/>
              <a:gdLst/>
              <a:ahLst/>
              <a:cxnLst/>
              <a:rect l="l" t="t" r="r" b="b"/>
              <a:pathLst>
                <a:path w="231" h="520" extrusionOk="0">
                  <a:moveTo>
                    <a:pt x="101" y="0"/>
                  </a:moveTo>
                  <a:cubicBezTo>
                    <a:pt x="54" y="0"/>
                    <a:pt x="1" y="40"/>
                    <a:pt x="11" y="103"/>
                  </a:cubicBezTo>
                  <a:cubicBezTo>
                    <a:pt x="27" y="223"/>
                    <a:pt x="47" y="343"/>
                    <a:pt x="64" y="460"/>
                  </a:cubicBezTo>
                  <a:cubicBezTo>
                    <a:pt x="70" y="503"/>
                    <a:pt x="101" y="520"/>
                    <a:pt x="130" y="520"/>
                  </a:cubicBezTo>
                  <a:cubicBezTo>
                    <a:pt x="177" y="520"/>
                    <a:pt x="230" y="480"/>
                    <a:pt x="221" y="417"/>
                  </a:cubicBezTo>
                  <a:cubicBezTo>
                    <a:pt x="204" y="300"/>
                    <a:pt x="184" y="180"/>
                    <a:pt x="167" y="60"/>
                  </a:cubicBezTo>
                  <a:cubicBezTo>
                    <a:pt x="161" y="20"/>
                    <a:pt x="130" y="0"/>
                    <a:pt x="101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730;p49">
              <a:extLst>
                <a:ext uri="{FF2B5EF4-FFF2-40B4-BE49-F238E27FC236}">
                  <a16:creationId xmlns:a16="http://schemas.microsoft.com/office/drawing/2014/main" id="{9A5456C0-015A-45ED-8FE8-3E562C339152}"/>
                </a:ext>
              </a:extLst>
            </p:cNvPr>
            <p:cNvSpPr/>
            <p:nvPr/>
          </p:nvSpPr>
          <p:spPr>
            <a:xfrm>
              <a:off x="1490194" y="1706861"/>
              <a:ext cx="13316" cy="28520"/>
            </a:xfrm>
            <a:custGeom>
              <a:avLst/>
              <a:gdLst/>
              <a:ahLst/>
              <a:cxnLst/>
              <a:rect l="l" t="t" r="r" b="b"/>
              <a:pathLst>
                <a:path w="254" h="544" extrusionOk="0">
                  <a:moveTo>
                    <a:pt x="94" y="1"/>
                  </a:moveTo>
                  <a:cubicBezTo>
                    <a:pt x="54" y="1"/>
                    <a:pt x="14" y="27"/>
                    <a:pt x="11" y="81"/>
                  </a:cubicBezTo>
                  <a:cubicBezTo>
                    <a:pt x="1" y="221"/>
                    <a:pt x="24" y="356"/>
                    <a:pt x="74" y="490"/>
                  </a:cubicBezTo>
                  <a:cubicBezTo>
                    <a:pt x="87" y="526"/>
                    <a:pt x="121" y="543"/>
                    <a:pt x="154" y="543"/>
                  </a:cubicBezTo>
                  <a:cubicBezTo>
                    <a:pt x="204" y="543"/>
                    <a:pt x="254" y="506"/>
                    <a:pt x="231" y="447"/>
                  </a:cubicBezTo>
                  <a:cubicBezTo>
                    <a:pt x="184" y="327"/>
                    <a:pt x="164" y="207"/>
                    <a:pt x="171" y="81"/>
                  </a:cubicBezTo>
                  <a:cubicBezTo>
                    <a:pt x="174" y="27"/>
                    <a:pt x="134" y="1"/>
                    <a:pt x="94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731;p49">
              <a:extLst>
                <a:ext uri="{FF2B5EF4-FFF2-40B4-BE49-F238E27FC236}">
                  <a16:creationId xmlns:a16="http://schemas.microsoft.com/office/drawing/2014/main" id="{7104AE22-A772-48B9-8461-349DFE0E01EF}"/>
                </a:ext>
              </a:extLst>
            </p:cNvPr>
            <p:cNvSpPr/>
            <p:nvPr/>
          </p:nvSpPr>
          <p:spPr>
            <a:xfrm>
              <a:off x="1520077" y="1728303"/>
              <a:ext cx="8388" cy="25742"/>
            </a:xfrm>
            <a:custGeom>
              <a:avLst/>
              <a:gdLst/>
              <a:ahLst/>
              <a:cxnLst/>
              <a:rect l="l" t="t" r="r" b="b"/>
              <a:pathLst>
                <a:path w="160" h="491" extrusionOk="0">
                  <a:moveTo>
                    <a:pt x="80" y="1"/>
                  </a:moveTo>
                  <a:cubicBezTo>
                    <a:pt x="40" y="1"/>
                    <a:pt x="0" y="27"/>
                    <a:pt x="0" y="81"/>
                  </a:cubicBezTo>
                  <a:lnTo>
                    <a:pt x="0" y="411"/>
                  </a:lnTo>
                  <a:cubicBezTo>
                    <a:pt x="0" y="463"/>
                    <a:pt x="40" y="490"/>
                    <a:pt x="80" y="490"/>
                  </a:cubicBezTo>
                  <a:cubicBezTo>
                    <a:pt x="120" y="490"/>
                    <a:pt x="160" y="463"/>
                    <a:pt x="160" y="411"/>
                  </a:cubicBezTo>
                  <a:lnTo>
                    <a:pt x="160" y="81"/>
                  </a:lnTo>
                  <a:cubicBezTo>
                    <a:pt x="160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732;p49">
              <a:extLst>
                <a:ext uri="{FF2B5EF4-FFF2-40B4-BE49-F238E27FC236}">
                  <a16:creationId xmlns:a16="http://schemas.microsoft.com/office/drawing/2014/main" id="{D6A77B3C-5F1B-4B45-8CF9-0935E348818F}"/>
                </a:ext>
              </a:extLst>
            </p:cNvPr>
            <p:cNvSpPr/>
            <p:nvPr/>
          </p:nvSpPr>
          <p:spPr>
            <a:xfrm>
              <a:off x="1039328" y="2103676"/>
              <a:ext cx="12845" cy="27262"/>
            </a:xfrm>
            <a:custGeom>
              <a:avLst/>
              <a:gdLst/>
              <a:ahLst/>
              <a:cxnLst/>
              <a:rect l="l" t="t" r="r" b="b"/>
              <a:pathLst>
                <a:path w="245" h="520" extrusionOk="0">
                  <a:moveTo>
                    <a:pt x="100" y="0"/>
                  </a:moveTo>
                  <a:cubicBezTo>
                    <a:pt x="48" y="0"/>
                    <a:pt x="0" y="40"/>
                    <a:pt x="24" y="100"/>
                  </a:cubicBezTo>
                  <a:cubicBezTo>
                    <a:pt x="68" y="203"/>
                    <a:pt x="80" y="306"/>
                    <a:pt x="64" y="415"/>
                  </a:cubicBezTo>
                  <a:cubicBezTo>
                    <a:pt x="54" y="479"/>
                    <a:pt x="104" y="519"/>
                    <a:pt x="151" y="519"/>
                  </a:cubicBezTo>
                  <a:cubicBezTo>
                    <a:pt x="184" y="519"/>
                    <a:pt x="214" y="499"/>
                    <a:pt x="220" y="459"/>
                  </a:cubicBezTo>
                  <a:cubicBezTo>
                    <a:pt x="244" y="320"/>
                    <a:pt x="234" y="186"/>
                    <a:pt x="180" y="56"/>
                  </a:cubicBezTo>
                  <a:cubicBezTo>
                    <a:pt x="164" y="16"/>
                    <a:pt x="131" y="0"/>
                    <a:pt x="10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733;p49">
              <a:extLst>
                <a:ext uri="{FF2B5EF4-FFF2-40B4-BE49-F238E27FC236}">
                  <a16:creationId xmlns:a16="http://schemas.microsoft.com/office/drawing/2014/main" id="{02EB1A97-2D7C-4DE8-9556-0989FC7EDB30}"/>
                </a:ext>
              </a:extLst>
            </p:cNvPr>
            <p:cNvSpPr/>
            <p:nvPr/>
          </p:nvSpPr>
          <p:spPr>
            <a:xfrm>
              <a:off x="1064125" y="2122497"/>
              <a:ext cx="8598" cy="24483"/>
            </a:xfrm>
            <a:custGeom>
              <a:avLst/>
              <a:gdLst/>
              <a:ahLst/>
              <a:cxnLst/>
              <a:rect l="l" t="t" r="r" b="b"/>
              <a:pathLst>
                <a:path w="164" h="467" extrusionOk="0">
                  <a:moveTo>
                    <a:pt x="80" y="1"/>
                  </a:moveTo>
                  <a:cubicBezTo>
                    <a:pt x="40" y="1"/>
                    <a:pt x="0" y="27"/>
                    <a:pt x="0" y="80"/>
                  </a:cubicBezTo>
                  <a:lnTo>
                    <a:pt x="0" y="386"/>
                  </a:lnTo>
                  <a:cubicBezTo>
                    <a:pt x="0" y="440"/>
                    <a:pt x="40" y="466"/>
                    <a:pt x="80" y="466"/>
                  </a:cubicBezTo>
                  <a:cubicBezTo>
                    <a:pt x="120" y="466"/>
                    <a:pt x="163" y="440"/>
                    <a:pt x="163" y="386"/>
                  </a:cubicBezTo>
                  <a:lnTo>
                    <a:pt x="163" y="80"/>
                  </a:lnTo>
                  <a:cubicBezTo>
                    <a:pt x="163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734;p49">
              <a:extLst>
                <a:ext uri="{FF2B5EF4-FFF2-40B4-BE49-F238E27FC236}">
                  <a16:creationId xmlns:a16="http://schemas.microsoft.com/office/drawing/2014/main" id="{33534ADB-2237-4DC7-B831-57D59C1FE531}"/>
                </a:ext>
              </a:extLst>
            </p:cNvPr>
            <p:cNvSpPr/>
            <p:nvPr/>
          </p:nvSpPr>
          <p:spPr>
            <a:xfrm>
              <a:off x="1169502" y="2084959"/>
              <a:ext cx="10852" cy="24483"/>
            </a:xfrm>
            <a:custGeom>
              <a:avLst/>
              <a:gdLst/>
              <a:ahLst/>
              <a:cxnLst/>
              <a:rect l="l" t="t" r="r" b="b"/>
              <a:pathLst>
                <a:path w="207" h="467" extrusionOk="0">
                  <a:moveTo>
                    <a:pt x="101" y="1"/>
                  </a:moveTo>
                  <a:cubicBezTo>
                    <a:pt x="61" y="1"/>
                    <a:pt x="18" y="27"/>
                    <a:pt x="10" y="81"/>
                  </a:cubicBezTo>
                  <a:cubicBezTo>
                    <a:pt x="1" y="190"/>
                    <a:pt x="10" y="300"/>
                    <a:pt x="38" y="410"/>
                  </a:cubicBezTo>
                  <a:cubicBezTo>
                    <a:pt x="47" y="450"/>
                    <a:pt x="77" y="467"/>
                    <a:pt x="107" y="467"/>
                  </a:cubicBezTo>
                  <a:cubicBezTo>
                    <a:pt x="157" y="467"/>
                    <a:pt x="207" y="427"/>
                    <a:pt x="193" y="367"/>
                  </a:cubicBezTo>
                  <a:cubicBezTo>
                    <a:pt x="170" y="270"/>
                    <a:pt x="164" y="177"/>
                    <a:pt x="173" y="81"/>
                  </a:cubicBezTo>
                  <a:cubicBezTo>
                    <a:pt x="181" y="27"/>
                    <a:pt x="141" y="1"/>
                    <a:pt x="10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735;p49">
              <a:extLst>
                <a:ext uri="{FF2B5EF4-FFF2-40B4-BE49-F238E27FC236}">
                  <a16:creationId xmlns:a16="http://schemas.microsoft.com/office/drawing/2014/main" id="{73FB6B06-41E3-464F-8C6A-41BD1944C7DB}"/>
                </a:ext>
              </a:extLst>
            </p:cNvPr>
            <p:cNvSpPr/>
            <p:nvPr/>
          </p:nvSpPr>
          <p:spPr>
            <a:xfrm>
              <a:off x="1186751" y="2095759"/>
              <a:ext cx="11744" cy="30984"/>
            </a:xfrm>
            <a:custGeom>
              <a:avLst/>
              <a:gdLst/>
              <a:ahLst/>
              <a:cxnLst/>
              <a:rect l="l" t="t" r="r" b="b"/>
              <a:pathLst>
                <a:path w="224" h="591" extrusionOk="0">
                  <a:moveTo>
                    <a:pt x="81" y="1"/>
                  </a:moveTo>
                  <a:cubicBezTo>
                    <a:pt x="38" y="1"/>
                    <a:pt x="1" y="27"/>
                    <a:pt x="8" y="78"/>
                  </a:cubicBezTo>
                  <a:cubicBezTo>
                    <a:pt x="24" y="224"/>
                    <a:pt x="41" y="371"/>
                    <a:pt x="58" y="514"/>
                  </a:cubicBezTo>
                  <a:cubicBezTo>
                    <a:pt x="61" y="566"/>
                    <a:pt x="104" y="590"/>
                    <a:pt x="148" y="590"/>
                  </a:cubicBezTo>
                  <a:cubicBezTo>
                    <a:pt x="188" y="590"/>
                    <a:pt x="224" y="566"/>
                    <a:pt x="217" y="514"/>
                  </a:cubicBezTo>
                  <a:cubicBezTo>
                    <a:pt x="201" y="371"/>
                    <a:pt x="188" y="224"/>
                    <a:pt x="171" y="78"/>
                  </a:cubicBezTo>
                  <a:cubicBezTo>
                    <a:pt x="164" y="27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736;p49">
              <a:extLst>
                <a:ext uri="{FF2B5EF4-FFF2-40B4-BE49-F238E27FC236}">
                  <a16:creationId xmlns:a16="http://schemas.microsoft.com/office/drawing/2014/main" id="{14E93FC0-8345-49EA-8761-6D030B3DC960}"/>
                </a:ext>
              </a:extLst>
            </p:cNvPr>
            <p:cNvSpPr/>
            <p:nvPr/>
          </p:nvSpPr>
          <p:spPr>
            <a:xfrm>
              <a:off x="1746506" y="2107870"/>
              <a:ext cx="8598" cy="22858"/>
            </a:xfrm>
            <a:custGeom>
              <a:avLst/>
              <a:gdLst/>
              <a:ahLst/>
              <a:cxnLst/>
              <a:rect l="l" t="t" r="r" b="b"/>
              <a:pathLst>
                <a:path w="164" h="436" extrusionOk="0">
                  <a:moveTo>
                    <a:pt x="84" y="0"/>
                  </a:moveTo>
                  <a:cubicBezTo>
                    <a:pt x="44" y="0"/>
                    <a:pt x="1" y="26"/>
                    <a:pt x="1" y="76"/>
                  </a:cubicBezTo>
                  <a:lnTo>
                    <a:pt x="1" y="359"/>
                  </a:lnTo>
                  <a:cubicBezTo>
                    <a:pt x="1" y="412"/>
                    <a:pt x="44" y="435"/>
                    <a:pt x="84" y="435"/>
                  </a:cubicBezTo>
                  <a:cubicBezTo>
                    <a:pt x="124" y="435"/>
                    <a:pt x="164" y="412"/>
                    <a:pt x="164" y="359"/>
                  </a:cubicBezTo>
                  <a:lnTo>
                    <a:pt x="164" y="76"/>
                  </a:lnTo>
                  <a:cubicBezTo>
                    <a:pt x="164" y="26"/>
                    <a:pt x="124" y="0"/>
                    <a:pt x="84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737;p49">
              <a:extLst>
                <a:ext uri="{FF2B5EF4-FFF2-40B4-BE49-F238E27FC236}">
                  <a16:creationId xmlns:a16="http://schemas.microsoft.com/office/drawing/2014/main" id="{7F5DD479-9DBA-4020-8AF8-3043E99E6F31}"/>
                </a:ext>
              </a:extLst>
            </p:cNvPr>
            <p:cNvSpPr/>
            <p:nvPr/>
          </p:nvSpPr>
          <p:spPr>
            <a:xfrm>
              <a:off x="1764016" y="2105039"/>
              <a:ext cx="8546" cy="20446"/>
            </a:xfrm>
            <a:custGeom>
              <a:avLst/>
              <a:gdLst/>
              <a:ahLst/>
              <a:cxnLst/>
              <a:rect l="l" t="t" r="r" b="b"/>
              <a:pathLst>
                <a:path w="163" h="390" extrusionOk="0">
                  <a:moveTo>
                    <a:pt x="83" y="0"/>
                  </a:moveTo>
                  <a:cubicBezTo>
                    <a:pt x="40" y="0"/>
                    <a:pt x="0" y="27"/>
                    <a:pt x="0" y="80"/>
                  </a:cubicBezTo>
                  <a:lnTo>
                    <a:pt x="0" y="310"/>
                  </a:lnTo>
                  <a:cubicBezTo>
                    <a:pt x="0" y="363"/>
                    <a:pt x="40" y="389"/>
                    <a:pt x="83" y="389"/>
                  </a:cubicBezTo>
                  <a:cubicBezTo>
                    <a:pt x="123" y="389"/>
                    <a:pt x="163" y="363"/>
                    <a:pt x="163" y="310"/>
                  </a:cubicBezTo>
                  <a:lnTo>
                    <a:pt x="163" y="80"/>
                  </a:lnTo>
                  <a:cubicBezTo>
                    <a:pt x="163" y="27"/>
                    <a:pt x="123" y="0"/>
                    <a:pt x="83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738;p49">
              <a:extLst>
                <a:ext uri="{FF2B5EF4-FFF2-40B4-BE49-F238E27FC236}">
                  <a16:creationId xmlns:a16="http://schemas.microsoft.com/office/drawing/2014/main" id="{9E2880D6-59D0-4B10-A8FF-0245D1798FAF}"/>
                </a:ext>
              </a:extLst>
            </p:cNvPr>
            <p:cNvSpPr/>
            <p:nvPr/>
          </p:nvSpPr>
          <p:spPr>
            <a:xfrm>
              <a:off x="1822629" y="1898636"/>
              <a:ext cx="10852" cy="20289"/>
            </a:xfrm>
            <a:custGeom>
              <a:avLst/>
              <a:gdLst/>
              <a:ahLst/>
              <a:cxnLst/>
              <a:rect l="l" t="t" r="r" b="b"/>
              <a:pathLst>
                <a:path w="207" h="387" extrusionOk="0">
                  <a:moveTo>
                    <a:pt x="80" y="0"/>
                  </a:moveTo>
                  <a:cubicBezTo>
                    <a:pt x="36" y="0"/>
                    <a:pt x="0" y="27"/>
                    <a:pt x="7" y="80"/>
                  </a:cubicBezTo>
                  <a:cubicBezTo>
                    <a:pt x="16" y="157"/>
                    <a:pt x="27" y="233"/>
                    <a:pt x="36" y="310"/>
                  </a:cubicBezTo>
                  <a:cubicBezTo>
                    <a:pt x="43" y="360"/>
                    <a:pt x="87" y="386"/>
                    <a:pt x="130" y="386"/>
                  </a:cubicBezTo>
                  <a:cubicBezTo>
                    <a:pt x="170" y="386"/>
                    <a:pt x="206" y="360"/>
                    <a:pt x="200" y="310"/>
                  </a:cubicBezTo>
                  <a:cubicBezTo>
                    <a:pt x="190" y="233"/>
                    <a:pt x="180" y="157"/>
                    <a:pt x="170" y="80"/>
                  </a:cubicBezTo>
                  <a:cubicBezTo>
                    <a:pt x="163" y="27"/>
                    <a:pt x="120" y="0"/>
                    <a:pt x="8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739;p49">
              <a:extLst>
                <a:ext uri="{FF2B5EF4-FFF2-40B4-BE49-F238E27FC236}">
                  <a16:creationId xmlns:a16="http://schemas.microsoft.com/office/drawing/2014/main" id="{9928DF3E-8E9A-4E28-924A-6BCB88FD2C6D}"/>
                </a:ext>
              </a:extLst>
            </p:cNvPr>
            <p:cNvSpPr/>
            <p:nvPr/>
          </p:nvSpPr>
          <p:spPr>
            <a:xfrm>
              <a:off x="1849629" y="1916042"/>
              <a:ext cx="12425" cy="21862"/>
            </a:xfrm>
            <a:custGeom>
              <a:avLst/>
              <a:gdLst/>
              <a:ahLst/>
              <a:cxnLst/>
              <a:rect l="l" t="t" r="r" b="b"/>
              <a:pathLst>
                <a:path w="237" h="417" extrusionOk="0">
                  <a:moveTo>
                    <a:pt x="88" y="1"/>
                  </a:moveTo>
                  <a:cubicBezTo>
                    <a:pt x="48" y="1"/>
                    <a:pt x="4" y="28"/>
                    <a:pt x="4" y="77"/>
                  </a:cubicBezTo>
                  <a:cubicBezTo>
                    <a:pt x="0" y="184"/>
                    <a:pt x="24" y="280"/>
                    <a:pt x="68" y="374"/>
                  </a:cubicBezTo>
                  <a:cubicBezTo>
                    <a:pt x="80" y="404"/>
                    <a:pt x="104" y="417"/>
                    <a:pt x="127" y="417"/>
                  </a:cubicBezTo>
                  <a:cubicBezTo>
                    <a:pt x="180" y="417"/>
                    <a:pt x="237" y="357"/>
                    <a:pt x="207" y="294"/>
                  </a:cubicBezTo>
                  <a:cubicBezTo>
                    <a:pt x="177" y="224"/>
                    <a:pt x="164" y="154"/>
                    <a:pt x="167" y="77"/>
                  </a:cubicBezTo>
                  <a:cubicBezTo>
                    <a:pt x="167" y="28"/>
                    <a:pt x="127" y="1"/>
                    <a:pt x="88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740;p49">
              <a:extLst>
                <a:ext uri="{FF2B5EF4-FFF2-40B4-BE49-F238E27FC236}">
                  <a16:creationId xmlns:a16="http://schemas.microsoft.com/office/drawing/2014/main" id="{B5C5C3D8-687D-4470-86F6-D2DFC8FD67BA}"/>
                </a:ext>
              </a:extLst>
            </p:cNvPr>
            <p:cNvSpPr/>
            <p:nvPr/>
          </p:nvSpPr>
          <p:spPr>
            <a:xfrm>
              <a:off x="1442224" y="2927345"/>
              <a:ext cx="13316" cy="29359"/>
            </a:xfrm>
            <a:custGeom>
              <a:avLst/>
              <a:gdLst/>
              <a:ahLst/>
              <a:cxnLst/>
              <a:rect l="l" t="t" r="r" b="b"/>
              <a:pathLst>
                <a:path w="254" h="560" extrusionOk="0">
                  <a:moveTo>
                    <a:pt x="100" y="1"/>
                  </a:moveTo>
                  <a:cubicBezTo>
                    <a:pt x="51" y="1"/>
                    <a:pt x="0" y="38"/>
                    <a:pt x="23" y="97"/>
                  </a:cubicBezTo>
                  <a:cubicBezTo>
                    <a:pt x="74" y="224"/>
                    <a:pt x="91" y="347"/>
                    <a:pt x="77" y="484"/>
                  </a:cubicBezTo>
                  <a:cubicBezTo>
                    <a:pt x="71" y="534"/>
                    <a:pt x="107" y="560"/>
                    <a:pt x="147" y="560"/>
                  </a:cubicBezTo>
                  <a:cubicBezTo>
                    <a:pt x="187" y="560"/>
                    <a:pt x="230" y="534"/>
                    <a:pt x="237" y="484"/>
                  </a:cubicBezTo>
                  <a:cubicBezTo>
                    <a:pt x="254" y="334"/>
                    <a:pt x="237" y="191"/>
                    <a:pt x="180" y="54"/>
                  </a:cubicBezTo>
                  <a:cubicBezTo>
                    <a:pt x="167" y="18"/>
                    <a:pt x="131" y="1"/>
                    <a:pt x="10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741;p49">
              <a:extLst>
                <a:ext uri="{FF2B5EF4-FFF2-40B4-BE49-F238E27FC236}">
                  <a16:creationId xmlns:a16="http://schemas.microsoft.com/office/drawing/2014/main" id="{46A902F9-0385-44C7-8375-AEB6CED7E959}"/>
                </a:ext>
              </a:extLst>
            </p:cNvPr>
            <p:cNvSpPr/>
            <p:nvPr/>
          </p:nvSpPr>
          <p:spPr>
            <a:xfrm>
              <a:off x="1458791" y="2943073"/>
              <a:ext cx="12478" cy="21862"/>
            </a:xfrm>
            <a:custGeom>
              <a:avLst/>
              <a:gdLst/>
              <a:ahLst/>
              <a:cxnLst/>
              <a:rect l="l" t="t" r="r" b="b"/>
              <a:pathLst>
                <a:path w="238" h="417" extrusionOk="0">
                  <a:moveTo>
                    <a:pt x="100" y="0"/>
                  </a:moveTo>
                  <a:cubicBezTo>
                    <a:pt x="54" y="0"/>
                    <a:pt x="1" y="40"/>
                    <a:pt x="14" y="104"/>
                  </a:cubicBezTo>
                  <a:cubicBezTo>
                    <a:pt x="34" y="187"/>
                    <a:pt x="51" y="274"/>
                    <a:pt x="67" y="357"/>
                  </a:cubicBezTo>
                  <a:cubicBezTo>
                    <a:pt x="77" y="400"/>
                    <a:pt x="107" y="417"/>
                    <a:pt x="137" y="417"/>
                  </a:cubicBezTo>
                  <a:cubicBezTo>
                    <a:pt x="184" y="417"/>
                    <a:pt x="237" y="377"/>
                    <a:pt x="223" y="317"/>
                  </a:cubicBezTo>
                  <a:cubicBezTo>
                    <a:pt x="207" y="230"/>
                    <a:pt x="191" y="144"/>
                    <a:pt x="171" y="60"/>
                  </a:cubicBezTo>
                  <a:cubicBezTo>
                    <a:pt x="164" y="20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742;p49">
              <a:extLst>
                <a:ext uri="{FF2B5EF4-FFF2-40B4-BE49-F238E27FC236}">
                  <a16:creationId xmlns:a16="http://schemas.microsoft.com/office/drawing/2014/main" id="{63D3D485-DCB9-43B4-A100-6B37BB3A31BA}"/>
                </a:ext>
              </a:extLst>
            </p:cNvPr>
            <p:cNvSpPr/>
            <p:nvPr/>
          </p:nvSpPr>
          <p:spPr>
            <a:xfrm>
              <a:off x="1253594" y="2957910"/>
              <a:ext cx="12478" cy="21705"/>
            </a:xfrm>
            <a:custGeom>
              <a:avLst/>
              <a:gdLst/>
              <a:ahLst/>
              <a:cxnLst/>
              <a:rect l="l" t="t" r="r" b="b"/>
              <a:pathLst>
                <a:path w="238" h="414" extrusionOk="0">
                  <a:moveTo>
                    <a:pt x="101" y="1"/>
                  </a:moveTo>
                  <a:cubicBezTo>
                    <a:pt x="51" y="1"/>
                    <a:pt x="1" y="41"/>
                    <a:pt x="14" y="101"/>
                  </a:cubicBezTo>
                  <a:cubicBezTo>
                    <a:pt x="31" y="187"/>
                    <a:pt x="51" y="270"/>
                    <a:pt x="67" y="356"/>
                  </a:cubicBezTo>
                  <a:cubicBezTo>
                    <a:pt x="77" y="396"/>
                    <a:pt x="107" y="413"/>
                    <a:pt x="140" y="413"/>
                  </a:cubicBezTo>
                  <a:cubicBezTo>
                    <a:pt x="187" y="413"/>
                    <a:pt x="237" y="373"/>
                    <a:pt x="224" y="313"/>
                  </a:cubicBezTo>
                  <a:cubicBezTo>
                    <a:pt x="207" y="230"/>
                    <a:pt x="187" y="144"/>
                    <a:pt x="171" y="57"/>
                  </a:cubicBezTo>
                  <a:cubicBezTo>
                    <a:pt x="160" y="17"/>
                    <a:pt x="131" y="1"/>
                    <a:pt x="10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743;p49">
              <a:extLst>
                <a:ext uri="{FF2B5EF4-FFF2-40B4-BE49-F238E27FC236}">
                  <a16:creationId xmlns:a16="http://schemas.microsoft.com/office/drawing/2014/main" id="{F2808DCE-3D09-4A68-A1D9-0857650313B3}"/>
                </a:ext>
              </a:extLst>
            </p:cNvPr>
            <p:cNvSpPr/>
            <p:nvPr/>
          </p:nvSpPr>
          <p:spPr>
            <a:xfrm>
              <a:off x="1232833" y="2947110"/>
              <a:ext cx="10538" cy="16462"/>
            </a:xfrm>
            <a:custGeom>
              <a:avLst/>
              <a:gdLst/>
              <a:ahLst/>
              <a:cxnLst/>
              <a:rect l="l" t="t" r="r" b="b"/>
              <a:pathLst>
                <a:path w="201" h="314" extrusionOk="0">
                  <a:moveTo>
                    <a:pt x="100" y="0"/>
                  </a:moveTo>
                  <a:cubicBezTo>
                    <a:pt x="54" y="0"/>
                    <a:pt x="1" y="40"/>
                    <a:pt x="11" y="100"/>
                  </a:cubicBezTo>
                  <a:cubicBezTo>
                    <a:pt x="20" y="153"/>
                    <a:pt x="28" y="203"/>
                    <a:pt x="34" y="253"/>
                  </a:cubicBezTo>
                  <a:cubicBezTo>
                    <a:pt x="40" y="296"/>
                    <a:pt x="71" y="313"/>
                    <a:pt x="100" y="313"/>
                  </a:cubicBezTo>
                  <a:cubicBezTo>
                    <a:pt x="151" y="313"/>
                    <a:pt x="200" y="273"/>
                    <a:pt x="191" y="213"/>
                  </a:cubicBezTo>
                  <a:cubicBezTo>
                    <a:pt x="183" y="160"/>
                    <a:pt x="174" y="110"/>
                    <a:pt x="167" y="57"/>
                  </a:cubicBezTo>
                  <a:cubicBezTo>
                    <a:pt x="160" y="17"/>
                    <a:pt x="131" y="0"/>
                    <a:pt x="10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744;p49">
              <a:extLst>
                <a:ext uri="{FF2B5EF4-FFF2-40B4-BE49-F238E27FC236}">
                  <a16:creationId xmlns:a16="http://schemas.microsoft.com/office/drawing/2014/main" id="{B8820540-5A81-4CC8-9B4D-28AC0D1FBF99}"/>
                </a:ext>
              </a:extLst>
            </p:cNvPr>
            <p:cNvSpPr/>
            <p:nvPr/>
          </p:nvSpPr>
          <p:spPr>
            <a:xfrm>
              <a:off x="1467493" y="1275183"/>
              <a:ext cx="12635" cy="36332"/>
            </a:xfrm>
            <a:custGeom>
              <a:avLst/>
              <a:gdLst/>
              <a:ahLst/>
              <a:cxnLst/>
              <a:rect l="l" t="t" r="r" b="b"/>
              <a:pathLst>
                <a:path w="241" h="693" extrusionOk="0">
                  <a:moveTo>
                    <a:pt x="77" y="0"/>
                  </a:moveTo>
                  <a:cubicBezTo>
                    <a:pt x="38" y="0"/>
                    <a:pt x="1" y="24"/>
                    <a:pt x="8" y="77"/>
                  </a:cubicBezTo>
                  <a:cubicBezTo>
                    <a:pt x="31" y="257"/>
                    <a:pt x="51" y="437"/>
                    <a:pt x="74" y="616"/>
                  </a:cubicBezTo>
                  <a:cubicBezTo>
                    <a:pt x="81" y="667"/>
                    <a:pt x="125" y="693"/>
                    <a:pt x="165" y="693"/>
                  </a:cubicBezTo>
                  <a:cubicBezTo>
                    <a:pt x="204" y="693"/>
                    <a:pt x="240" y="667"/>
                    <a:pt x="234" y="616"/>
                  </a:cubicBezTo>
                  <a:cubicBezTo>
                    <a:pt x="214" y="437"/>
                    <a:pt x="191" y="257"/>
                    <a:pt x="171" y="77"/>
                  </a:cubicBezTo>
                  <a:cubicBezTo>
                    <a:pt x="165" y="24"/>
                    <a:pt x="121" y="0"/>
                    <a:pt x="77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745;p49">
              <a:extLst>
                <a:ext uri="{FF2B5EF4-FFF2-40B4-BE49-F238E27FC236}">
                  <a16:creationId xmlns:a16="http://schemas.microsoft.com/office/drawing/2014/main" id="{FDF06905-9EB5-4D61-9B24-DC0607CAC354}"/>
                </a:ext>
              </a:extLst>
            </p:cNvPr>
            <p:cNvSpPr/>
            <p:nvPr/>
          </p:nvSpPr>
          <p:spPr>
            <a:xfrm>
              <a:off x="1493182" y="1288447"/>
              <a:ext cx="8598" cy="28468"/>
            </a:xfrm>
            <a:custGeom>
              <a:avLst/>
              <a:gdLst/>
              <a:ahLst/>
              <a:cxnLst/>
              <a:rect l="l" t="t" r="r" b="b"/>
              <a:pathLst>
                <a:path w="164" h="543" extrusionOk="0">
                  <a:moveTo>
                    <a:pt x="80" y="1"/>
                  </a:moveTo>
                  <a:cubicBezTo>
                    <a:pt x="40" y="1"/>
                    <a:pt x="0" y="27"/>
                    <a:pt x="0" y="80"/>
                  </a:cubicBezTo>
                  <a:lnTo>
                    <a:pt x="0" y="463"/>
                  </a:lnTo>
                  <a:cubicBezTo>
                    <a:pt x="0" y="517"/>
                    <a:pt x="40" y="543"/>
                    <a:pt x="80" y="543"/>
                  </a:cubicBezTo>
                  <a:cubicBezTo>
                    <a:pt x="123" y="543"/>
                    <a:pt x="163" y="517"/>
                    <a:pt x="163" y="463"/>
                  </a:cubicBezTo>
                  <a:lnTo>
                    <a:pt x="163" y="80"/>
                  </a:lnTo>
                  <a:cubicBezTo>
                    <a:pt x="163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746;p49">
              <a:extLst>
                <a:ext uri="{FF2B5EF4-FFF2-40B4-BE49-F238E27FC236}">
                  <a16:creationId xmlns:a16="http://schemas.microsoft.com/office/drawing/2014/main" id="{51890CBE-5297-49AF-B711-F01C021E60A6}"/>
                </a:ext>
              </a:extLst>
            </p:cNvPr>
            <p:cNvSpPr/>
            <p:nvPr/>
          </p:nvSpPr>
          <p:spPr>
            <a:xfrm>
              <a:off x="1044046" y="1627802"/>
              <a:ext cx="8441" cy="21705"/>
            </a:xfrm>
            <a:custGeom>
              <a:avLst/>
              <a:gdLst/>
              <a:ahLst/>
              <a:cxnLst/>
              <a:rect l="l" t="t" r="r" b="b"/>
              <a:pathLst>
                <a:path w="161" h="414" extrusionOk="0">
                  <a:moveTo>
                    <a:pt x="81" y="1"/>
                  </a:moveTo>
                  <a:cubicBezTo>
                    <a:pt x="41" y="1"/>
                    <a:pt x="1" y="24"/>
                    <a:pt x="1" y="77"/>
                  </a:cubicBezTo>
                  <a:lnTo>
                    <a:pt x="1" y="334"/>
                  </a:lnTo>
                  <a:cubicBezTo>
                    <a:pt x="1" y="387"/>
                    <a:pt x="41" y="414"/>
                    <a:pt x="81" y="414"/>
                  </a:cubicBezTo>
                  <a:cubicBezTo>
                    <a:pt x="121" y="414"/>
                    <a:pt x="160" y="387"/>
                    <a:pt x="160" y="334"/>
                  </a:cubicBezTo>
                  <a:lnTo>
                    <a:pt x="160" y="77"/>
                  </a:lnTo>
                  <a:cubicBezTo>
                    <a:pt x="160" y="24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747;p49">
              <a:extLst>
                <a:ext uri="{FF2B5EF4-FFF2-40B4-BE49-F238E27FC236}">
                  <a16:creationId xmlns:a16="http://schemas.microsoft.com/office/drawing/2014/main" id="{CE7D79DE-0080-46D9-A3BD-C51B12FF4CE9}"/>
                </a:ext>
              </a:extLst>
            </p:cNvPr>
            <p:cNvSpPr/>
            <p:nvPr/>
          </p:nvSpPr>
          <p:spPr>
            <a:xfrm>
              <a:off x="1059407" y="1603581"/>
              <a:ext cx="13159" cy="29674"/>
            </a:xfrm>
            <a:custGeom>
              <a:avLst/>
              <a:gdLst/>
              <a:ahLst/>
              <a:cxnLst/>
              <a:rect l="l" t="t" r="r" b="b"/>
              <a:pathLst>
                <a:path w="251" h="566" extrusionOk="0">
                  <a:moveTo>
                    <a:pt x="101" y="0"/>
                  </a:moveTo>
                  <a:cubicBezTo>
                    <a:pt x="50" y="0"/>
                    <a:pt x="1" y="40"/>
                    <a:pt x="21" y="100"/>
                  </a:cubicBezTo>
                  <a:cubicBezTo>
                    <a:pt x="57" y="226"/>
                    <a:pt x="77" y="357"/>
                    <a:pt x="84" y="489"/>
                  </a:cubicBezTo>
                  <a:cubicBezTo>
                    <a:pt x="87" y="539"/>
                    <a:pt x="130" y="566"/>
                    <a:pt x="170" y="566"/>
                  </a:cubicBezTo>
                  <a:cubicBezTo>
                    <a:pt x="210" y="566"/>
                    <a:pt x="250" y="539"/>
                    <a:pt x="247" y="489"/>
                  </a:cubicBezTo>
                  <a:cubicBezTo>
                    <a:pt x="240" y="343"/>
                    <a:pt x="217" y="197"/>
                    <a:pt x="177" y="57"/>
                  </a:cubicBezTo>
                  <a:cubicBezTo>
                    <a:pt x="164" y="17"/>
                    <a:pt x="133" y="0"/>
                    <a:pt x="101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748;p49">
              <a:extLst>
                <a:ext uri="{FF2B5EF4-FFF2-40B4-BE49-F238E27FC236}">
                  <a16:creationId xmlns:a16="http://schemas.microsoft.com/office/drawing/2014/main" id="{A821F894-6559-4345-ABA3-0B38636B7F85}"/>
                </a:ext>
              </a:extLst>
            </p:cNvPr>
            <p:cNvSpPr/>
            <p:nvPr/>
          </p:nvSpPr>
          <p:spPr>
            <a:xfrm>
              <a:off x="829256" y="1338147"/>
              <a:ext cx="8598" cy="25375"/>
            </a:xfrm>
            <a:custGeom>
              <a:avLst/>
              <a:gdLst/>
              <a:ahLst/>
              <a:cxnLst/>
              <a:rect l="l" t="t" r="r" b="b"/>
              <a:pathLst>
                <a:path w="164" h="484" extrusionOk="0">
                  <a:moveTo>
                    <a:pt x="84" y="1"/>
                  </a:moveTo>
                  <a:cubicBezTo>
                    <a:pt x="41" y="1"/>
                    <a:pt x="1" y="25"/>
                    <a:pt x="1" y="77"/>
                  </a:cubicBezTo>
                  <a:lnTo>
                    <a:pt x="1" y="407"/>
                  </a:lnTo>
                  <a:cubicBezTo>
                    <a:pt x="1" y="460"/>
                    <a:pt x="41" y="484"/>
                    <a:pt x="84" y="484"/>
                  </a:cubicBezTo>
                  <a:cubicBezTo>
                    <a:pt x="124" y="484"/>
                    <a:pt x="164" y="460"/>
                    <a:pt x="164" y="407"/>
                  </a:cubicBezTo>
                  <a:lnTo>
                    <a:pt x="164" y="77"/>
                  </a:lnTo>
                  <a:cubicBezTo>
                    <a:pt x="164" y="25"/>
                    <a:pt x="124" y="1"/>
                    <a:pt x="84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749;p49">
              <a:extLst>
                <a:ext uri="{FF2B5EF4-FFF2-40B4-BE49-F238E27FC236}">
                  <a16:creationId xmlns:a16="http://schemas.microsoft.com/office/drawing/2014/main" id="{B544837F-E382-4E7A-B265-FF5BF3A3E2D4}"/>
                </a:ext>
              </a:extLst>
            </p:cNvPr>
            <p:cNvSpPr/>
            <p:nvPr/>
          </p:nvSpPr>
          <p:spPr>
            <a:xfrm>
              <a:off x="843778" y="1345487"/>
              <a:ext cx="11534" cy="26947"/>
            </a:xfrm>
            <a:custGeom>
              <a:avLst/>
              <a:gdLst/>
              <a:ahLst/>
              <a:cxnLst/>
              <a:rect l="l" t="t" r="r" b="b"/>
              <a:pathLst>
                <a:path w="220" h="514" extrusionOk="0">
                  <a:moveTo>
                    <a:pt x="86" y="1"/>
                  </a:moveTo>
                  <a:cubicBezTo>
                    <a:pt x="53" y="1"/>
                    <a:pt x="27" y="20"/>
                    <a:pt x="20" y="60"/>
                  </a:cubicBezTo>
                  <a:cubicBezTo>
                    <a:pt x="0" y="197"/>
                    <a:pt x="3" y="324"/>
                    <a:pt x="43" y="457"/>
                  </a:cubicBezTo>
                  <a:cubicBezTo>
                    <a:pt x="56" y="497"/>
                    <a:pt x="90" y="513"/>
                    <a:pt x="120" y="513"/>
                  </a:cubicBezTo>
                  <a:cubicBezTo>
                    <a:pt x="170" y="513"/>
                    <a:pt x="220" y="473"/>
                    <a:pt x="200" y="413"/>
                  </a:cubicBezTo>
                  <a:cubicBezTo>
                    <a:pt x="170" y="310"/>
                    <a:pt x="160" y="211"/>
                    <a:pt x="176" y="104"/>
                  </a:cubicBezTo>
                  <a:cubicBezTo>
                    <a:pt x="186" y="44"/>
                    <a:pt x="133" y="1"/>
                    <a:pt x="86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750;p49">
              <a:extLst>
                <a:ext uri="{FF2B5EF4-FFF2-40B4-BE49-F238E27FC236}">
                  <a16:creationId xmlns:a16="http://schemas.microsoft.com/office/drawing/2014/main" id="{CC68AA5E-876E-4FC0-A40F-2799DB3C9F60}"/>
                </a:ext>
              </a:extLst>
            </p:cNvPr>
            <p:cNvSpPr/>
            <p:nvPr/>
          </p:nvSpPr>
          <p:spPr>
            <a:xfrm>
              <a:off x="948945" y="1320899"/>
              <a:ext cx="8598" cy="15780"/>
            </a:xfrm>
            <a:custGeom>
              <a:avLst/>
              <a:gdLst/>
              <a:ahLst/>
              <a:cxnLst/>
              <a:rect l="l" t="t" r="r" b="b"/>
              <a:pathLst>
                <a:path w="164" h="301" extrusionOk="0">
                  <a:moveTo>
                    <a:pt x="81" y="1"/>
                  </a:moveTo>
                  <a:cubicBezTo>
                    <a:pt x="41" y="1"/>
                    <a:pt x="1" y="27"/>
                    <a:pt x="1" y="77"/>
                  </a:cubicBezTo>
                  <a:lnTo>
                    <a:pt x="1" y="220"/>
                  </a:lnTo>
                  <a:cubicBezTo>
                    <a:pt x="1" y="274"/>
                    <a:pt x="41" y="300"/>
                    <a:pt x="81" y="300"/>
                  </a:cubicBezTo>
                  <a:cubicBezTo>
                    <a:pt x="121" y="300"/>
                    <a:pt x="164" y="274"/>
                    <a:pt x="164" y="220"/>
                  </a:cubicBezTo>
                  <a:lnTo>
                    <a:pt x="164" y="77"/>
                  </a:lnTo>
                  <a:cubicBezTo>
                    <a:pt x="164" y="27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751;p49">
              <a:extLst>
                <a:ext uri="{FF2B5EF4-FFF2-40B4-BE49-F238E27FC236}">
                  <a16:creationId xmlns:a16="http://schemas.microsoft.com/office/drawing/2014/main" id="{AE169268-FE6A-48A1-A74A-6F63BB7B46BF}"/>
                </a:ext>
              </a:extLst>
            </p:cNvPr>
            <p:cNvSpPr/>
            <p:nvPr/>
          </p:nvSpPr>
          <p:spPr>
            <a:xfrm>
              <a:off x="963939" y="1328396"/>
              <a:ext cx="8650" cy="20132"/>
            </a:xfrm>
            <a:custGeom>
              <a:avLst/>
              <a:gdLst/>
              <a:ahLst/>
              <a:cxnLst/>
              <a:rect l="l" t="t" r="r" b="b"/>
              <a:pathLst>
                <a:path w="165" h="384" extrusionOk="0">
                  <a:moveTo>
                    <a:pt x="85" y="1"/>
                  </a:moveTo>
                  <a:cubicBezTo>
                    <a:pt x="45" y="1"/>
                    <a:pt x="1" y="27"/>
                    <a:pt x="1" y="77"/>
                  </a:cubicBezTo>
                  <a:lnTo>
                    <a:pt x="1" y="303"/>
                  </a:lnTo>
                  <a:cubicBezTo>
                    <a:pt x="1" y="357"/>
                    <a:pt x="45" y="383"/>
                    <a:pt x="85" y="383"/>
                  </a:cubicBezTo>
                  <a:cubicBezTo>
                    <a:pt x="124" y="383"/>
                    <a:pt x="164" y="357"/>
                    <a:pt x="164" y="303"/>
                  </a:cubicBezTo>
                  <a:lnTo>
                    <a:pt x="164" y="77"/>
                  </a:lnTo>
                  <a:cubicBezTo>
                    <a:pt x="164" y="27"/>
                    <a:pt x="124" y="1"/>
                    <a:pt x="85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752;p49">
              <a:extLst>
                <a:ext uri="{FF2B5EF4-FFF2-40B4-BE49-F238E27FC236}">
                  <a16:creationId xmlns:a16="http://schemas.microsoft.com/office/drawing/2014/main" id="{3128A14C-BBD9-4A81-B441-724AE3B302FF}"/>
                </a:ext>
              </a:extLst>
            </p:cNvPr>
            <p:cNvSpPr/>
            <p:nvPr/>
          </p:nvSpPr>
          <p:spPr>
            <a:xfrm>
              <a:off x="1123262" y="2048523"/>
              <a:ext cx="101394" cy="41365"/>
            </a:xfrm>
            <a:custGeom>
              <a:avLst/>
              <a:gdLst/>
              <a:ahLst/>
              <a:cxnLst/>
              <a:rect l="l" t="t" r="r" b="b"/>
              <a:pathLst>
                <a:path w="1934" h="789" extrusionOk="0">
                  <a:moveTo>
                    <a:pt x="1934" y="0"/>
                  </a:moveTo>
                  <a:cubicBezTo>
                    <a:pt x="1575" y="34"/>
                    <a:pt x="1242" y="140"/>
                    <a:pt x="916" y="269"/>
                  </a:cubicBezTo>
                  <a:cubicBezTo>
                    <a:pt x="593" y="406"/>
                    <a:pt x="281" y="562"/>
                    <a:pt x="1" y="789"/>
                  </a:cubicBezTo>
                  <a:cubicBezTo>
                    <a:pt x="353" y="719"/>
                    <a:pt x="676" y="599"/>
                    <a:pt x="999" y="469"/>
                  </a:cubicBezTo>
                  <a:cubicBezTo>
                    <a:pt x="1319" y="336"/>
                    <a:pt x="1631" y="197"/>
                    <a:pt x="1934" y="0"/>
                  </a:cubicBezTo>
                  <a:close/>
                </a:path>
              </a:pathLst>
            </a:custGeom>
            <a:solidFill>
              <a:srgbClr val="F497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753;p49">
              <a:extLst>
                <a:ext uri="{FF2B5EF4-FFF2-40B4-BE49-F238E27FC236}">
                  <a16:creationId xmlns:a16="http://schemas.microsoft.com/office/drawing/2014/main" id="{3CE975C5-77BD-4DE2-8B72-5FF9756D8469}"/>
                </a:ext>
              </a:extLst>
            </p:cNvPr>
            <p:cNvSpPr/>
            <p:nvPr/>
          </p:nvSpPr>
          <p:spPr>
            <a:xfrm>
              <a:off x="1923602" y="1499358"/>
              <a:ext cx="105483" cy="106846"/>
            </a:xfrm>
            <a:custGeom>
              <a:avLst/>
              <a:gdLst/>
              <a:ahLst/>
              <a:cxnLst/>
              <a:rect l="l" t="t" r="r" b="b"/>
              <a:pathLst>
                <a:path w="2012" h="2038" extrusionOk="0">
                  <a:moveTo>
                    <a:pt x="2011" y="1"/>
                  </a:moveTo>
                  <a:lnTo>
                    <a:pt x="1" y="724"/>
                  </a:lnTo>
                  <a:cubicBezTo>
                    <a:pt x="151" y="1226"/>
                    <a:pt x="523" y="1898"/>
                    <a:pt x="1469" y="2038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754;p49">
              <a:extLst>
                <a:ext uri="{FF2B5EF4-FFF2-40B4-BE49-F238E27FC236}">
                  <a16:creationId xmlns:a16="http://schemas.microsoft.com/office/drawing/2014/main" id="{006375A5-2F59-4406-8CED-13E691FED77F}"/>
                </a:ext>
              </a:extLst>
            </p:cNvPr>
            <p:cNvSpPr/>
            <p:nvPr/>
          </p:nvSpPr>
          <p:spPr>
            <a:xfrm rot="-544738">
              <a:off x="1222780" y="1443410"/>
              <a:ext cx="58177" cy="68652"/>
            </a:xfrm>
            <a:custGeom>
              <a:avLst/>
              <a:gdLst/>
              <a:ahLst/>
              <a:cxnLst/>
              <a:rect l="l" t="t" r="r" b="b"/>
              <a:pathLst>
                <a:path w="2327" h="2746" extrusionOk="0">
                  <a:moveTo>
                    <a:pt x="229" y="1"/>
                  </a:moveTo>
                  <a:cubicBezTo>
                    <a:pt x="73" y="480"/>
                    <a:pt x="1" y="983"/>
                    <a:pt x="35" y="1503"/>
                  </a:cubicBezTo>
                  <a:cubicBezTo>
                    <a:pt x="52" y="1762"/>
                    <a:pt x="103" y="2027"/>
                    <a:pt x="250" y="2295"/>
                  </a:cubicBezTo>
                  <a:cubicBezTo>
                    <a:pt x="321" y="2425"/>
                    <a:pt x="433" y="2557"/>
                    <a:pt x="589" y="2642"/>
                  </a:cubicBezTo>
                  <a:cubicBezTo>
                    <a:pt x="714" y="2715"/>
                    <a:pt x="856" y="2746"/>
                    <a:pt x="993" y="2746"/>
                  </a:cubicBezTo>
                  <a:cubicBezTo>
                    <a:pt x="1024" y="2746"/>
                    <a:pt x="1055" y="2744"/>
                    <a:pt x="1086" y="2741"/>
                  </a:cubicBezTo>
                  <a:cubicBezTo>
                    <a:pt x="1252" y="2727"/>
                    <a:pt x="1412" y="2659"/>
                    <a:pt x="1541" y="2568"/>
                  </a:cubicBezTo>
                  <a:cubicBezTo>
                    <a:pt x="1670" y="2473"/>
                    <a:pt x="1769" y="2360"/>
                    <a:pt x="1850" y="2245"/>
                  </a:cubicBezTo>
                  <a:cubicBezTo>
                    <a:pt x="2000" y="2007"/>
                    <a:pt x="2102" y="1759"/>
                    <a:pt x="2163" y="1511"/>
                  </a:cubicBezTo>
                  <a:cubicBezTo>
                    <a:pt x="2293" y="1010"/>
                    <a:pt x="2326" y="500"/>
                    <a:pt x="2269" y="1"/>
                  </a:cubicBezTo>
                  <a:lnTo>
                    <a:pt x="2269" y="1"/>
                  </a:lnTo>
                  <a:cubicBezTo>
                    <a:pt x="2122" y="480"/>
                    <a:pt x="1983" y="949"/>
                    <a:pt x="1800" y="1385"/>
                  </a:cubicBezTo>
                  <a:cubicBezTo>
                    <a:pt x="1704" y="1599"/>
                    <a:pt x="1602" y="1806"/>
                    <a:pt x="1469" y="1969"/>
                  </a:cubicBezTo>
                  <a:cubicBezTo>
                    <a:pt x="1341" y="2132"/>
                    <a:pt x="1191" y="2242"/>
                    <a:pt x="1038" y="2251"/>
                  </a:cubicBezTo>
                  <a:cubicBezTo>
                    <a:pt x="1020" y="2253"/>
                    <a:pt x="1002" y="2254"/>
                    <a:pt x="986" y="2254"/>
                  </a:cubicBezTo>
                  <a:cubicBezTo>
                    <a:pt x="846" y="2254"/>
                    <a:pt x="743" y="2190"/>
                    <a:pt x="644" y="2051"/>
                  </a:cubicBezTo>
                  <a:cubicBezTo>
                    <a:pt x="531" y="1895"/>
                    <a:pt x="470" y="1670"/>
                    <a:pt x="413" y="1446"/>
                  </a:cubicBezTo>
                  <a:cubicBezTo>
                    <a:pt x="314" y="990"/>
                    <a:pt x="273" y="500"/>
                    <a:pt x="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755;p49">
              <a:extLst>
                <a:ext uri="{FF2B5EF4-FFF2-40B4-BE49-F238E27FC236}">
                  <a16:creationId xmlns:a16="http://schemas.microsoft.com/office/drawing/2014/main" id="{DD026547-B22A-4C62-A0C8-47404445154E}"/>
                </a:ext>
              </a:extLst>
            </p:cNvPr>
            <p:cNvSpPr/>
            <p:nvPr/>
          </p:nvSpPr>
          <p:spPr>
            <a:xfrm rot="-544738">
              <a:off x="1448521" y="1405944"/>
              <a:ext cx="76377" cy="79252"/>
            </a:xfrm>
            <a:custGeom>
              <a:avLst/>
              <a:gdLst/>
              <a:ahLst/>
              <a:cxnLst/>
              <a:rect l="l" t="t" r="r" b="b"/>
              <a:pathLst>
                <a:path w="3055" h="3170" extrusionOk="0">
                  <a:moveTo>
                    <a:pt x="2309" y="1"/>
                  </a:moveTo>
                  <a:lnTo>
                    <a:pt x="2309" y="1"/>
                  </a:lnTo>
                  <a:cubicBezTo>
                    <a:pt x="2466" y="582"/>
                    <a:pt x="2612" y="1167"/>
                    <a:pt x="2626" y="1728"/>
                  </a:cubicBezTo>
                  <a:cubicBezTo>
                    <a:pt x="2626" y="2000"/>
                    <a:pt x="2588" y="2275"/>
                    <a:pt x="2456" y="2438"/>
                  </a:cubicBezTo>
                  <a:cubicBezTo>
                    <a:pt x="2337" y="2601"/>
                    <a:pt x="2116" y="2677"/>
                    <a:pt x="1860" y="2677"/>
                  </a:cubicBezTo>
                  <a:lnTo>
                    <a:pt x="1819" y="2677"/>
                  </a:lnTo>
                  <a:cubicBezTo>
                    <a:pt x="1575" y="2677"/>
                    <a:pt x="1344" y="2615"/>
                    <a:pt x="1143" y="2490"/>
                  </a:cubicBezTo>
                  <a:cubicBezTo>
                    <a:pt x="929" y="2364"/>
                    <a:pt x="769" y="2140"/>
                    <a:pt x="627" y="1905"/>
                  </a:cubicBezTo>
                  <a:cubicBezTo>
                    <a:pt x="355" y="1422"/>
                    <a:pt x="205" y="841"/>
                    <a:pt x="90" y="249"/>
                  </a:cubicBezTo>
                  <a:lnTo>
                    <a:pt x="90" y="249"/>
                  </a:lnTo>
                  <a:cubicBezTo>
                    <a:pt x="1" y="847"/>
                    <a:pt x="38" y="1480"/>
                    <a:pt x="283" y="2074"/>
                  </a:cubicBezTo>
                  <a:cubicBezTo>
                    <a:pt x="405" y="2371"/>
                    <a:pt x="592" y="2663"/>
                    <a:pt x="878" y="2870"/>
                  </a:cubicBezTo>
                  <a:cubicBezTo>
                    <a:pt x="1163" y="3078"/>
                    <a:pt x="1521" y="3169"/>
                    <a:pt x="1860" y="3169"/>
                  </a:cubicBezTo>
                  <a:lnTo>
                    <a:pt x="1864" y="3169"/>
                  </a:lnTo>
                  <a:cubicBezTo>
                    <a:pt x="2034" y="3163"/>
                    <a:pt x="2211" y="3142"/>
                    <a:pt x="2384" y="3067"/>
                  </a:cubicBezTo>
                  <a:cubicBezTo>
                    <a:pt x="2561" y="2996"/>
                    <a:pt x="2728" y="2870"/>
                    <a:pt x="2836" y="2707"/>
                  </a:cubicBezTo>
                  <a:cubicBezTo>
                    <a:pt x="3047" y="2374"/>
                    <a:pt x="3054" y="2010"/>
                    <a:pt x="3010" y="1697"/>
                  </a:cubicBezTo>
                  <a:cubicBezTo>
                    <a:pt x="2914" y="1062"/>
                    <a:pt x="2649" y="504"/>
                    <a:pt x="2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96C92CD6-D24B-4229-B038-EE76483E8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89" y="342732"/>
            <a:ext cx="1279553" cy="125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742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713754" y="1447800"/>
            <a:ext cx="38314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Sáng nào em đến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Cũng thấy cô đến rồi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Đáp lời “Chào cô ạ!”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Cô mỉm cười thật tươi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8307956" cy="7531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DA057136-5E9F-4E84-A8C1-A3B68D6B57C3}"/>
              </a:ext>
            </a:extLst>
          </p:cNvPr>
          <p:cNvSpPr txBox="1"/>
          <p:nvPr/>
        </p:nvSpPr>
        <p:spPr>
          <a:xfrm>
            <a:off x="5191765" y="3266641"/>
            <a:ext cx="50222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Cô dạy em tập viết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Gió đưa thoảng hương nhài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Nắng ghé vào cửa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Xem chúng em học 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4B2061-DE8C-4AF2-8EDC-73267E3E0D27}"/>
              </a:ext>
            </a:extLst>
          </p:cNvPr>
          <p:cNvSpPr txBox="1"/>
          <p:nvPr/>
        </p:nvSpPr>
        <p:spPr>
          <a:xfrm>
            <a:off x="1790706" y="5100533"/>
            <a:ext cx="46586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ai?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3427A6-1748-4139-9DAC-505C83B0AE8B}"/>
              </a:ext>
            </a:extLst>
          </p:cNvPr>
          <p:cNvSpPr txBox="1"/>
          <p:nvPr/>
        </p:nvSpPr>
        <p:spPr>
          <a:xfrm>
            <a:off x="1622467" y="5082523"/>
            <a:ext cx="61205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95145B-D1BE-4F61-8584-16BFC87A9D2A}"/>
              </a:ext>
            </a:extLst>
          </p:cNvPr>
          <p:cNvSpPr txBox="1"/>
          <p:nvPr/>
        </p:nvSpPr>
        <p:spPr>
          <a:xfrm>
            <a:off x="1827651" y="5107463"/>
            <a:ext cx="5915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97EC8B-4636-40DF-9227-487FAEBDC3B1}"/>
              </a:ext>
            </a:extLst>
          </p:cNvPr>
          <p:cNvSpPr txBox="1"/>
          <p:nvPr/>
        </p:nvSpPr>
        <p:spPr>
          <a:xfrm>
            <a:off x="1827651" y="5107463"/>
            <a:ext cx="522771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chữ nào dễ viết sai? </a:t>
            </a:r>
          </a:p>
          <a:p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5" grpId="1"/>
      <p:bldP spid="6" grpId="0"/>
      <p:bldP spid="6" grpId="1"/>
      <p:bldP spid="7" grpId="0"/>
      <p:bldP spid="7" grpId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3098E9EB-789C-416E-A857-6D81179DB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5805"/>
            <a:ext cx="8686800" cy="657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10DAFA3-E2E3-4606-BB1D-AD52EE227865}"/>
              </a:ext>
            </a:extLst>
          </p:cNvPr>
          <p:cNvSpPr/>
          <p:nvPr/>
        </p:nvSpPr>
        <p:spPr>
          <a:xfrm>
            <a:off x="2362200" y="329505"/>
            <a:ext cx="4663440" cy="992554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188792-E93B-434A-9716-A49481F98788}"/>
              </a:ext>
            </a:extLst>
          </p:cNvPr>
          <p:cNvSpPr txBox="1"/>
          <p:nvPr/>
        </p:nvSpPr>
        <p:spPr>
          <a:xfrm>
            <a:off x="3200400" y="1151313"/>
            <a:ext cx="3035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HP001 4 hàng" panose="020B0603050302020204" pitchFamily="34" charset="0"/>
              </a:rPr>
              <a:t>l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8BF97-1BD5-45CB-86A5-AA5D6B75D2C0}"/>
              </a:ext>
            </a:extLst>
          </p:cNvPr>
          <p:cNvSpPr txBox="1"/>
          <p:nvPr/>
        </p:nvSpPr>
        <p:spPr>
          <a:xfrm>
            <a:off x="5579319" y="1131757"/>
            <a:ext cx="2183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atin typeface="HP001 4 hàng" panose="020B0603050302020204" pitchFamily="34" charset="0"/>
              </a:rPr>
              <a:t>t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FC63E-8078-4637-A869-5DF7F1BDBC46}"/>
              </a:ext>
            </a:extLst>
          </p:cNvPr>
          <p:cNvSpPr txBox="1"/>
          <p:nvPr/>
        </p:nvSpPr>
        <p:spPr>
          <a:xfrm>
            <a:off x="6810783" y="1151313"/>
            <a:ext cx="2545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HP001 4 hàng" panose="020B0603050302020204" pitchFamily="34" charset="0"/>
              </a:rPr>
              <a:t>g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5EF60A-B18B-43EC-A243-E2C68D38FA5F}"/>
              </a:ext>
            </a:extLst>
          </p:cNvPr>
          <p:cNvSpPr txBox="1"/>
          <p:nvPr/>
        </p:nvSpPr>
        <p:spPr>
          <a:xfrm>
            <a:off x="3889040" y="1131757"/>
            <a:ext cx="2183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HP001 4 hàng" panose="020B0603050302020204" pitchFamily="34" charset="0"/>
              </a:rPr>
              <a:t>m</a:t>
            </a:r>
            <a:r>
              <a:rPr lang="en-US" sz="2800" b="1" noProof="0" dirty="0" err="1">
                <a:latin typeface="HP001 4 hàng" panose="020B0603050302020204" pitchFamily="34" charset="0"/>
              </a:rPr>
              <a:t>ỉm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2B0E26B5-BC89-48F4-97AC-3FF27286CEC6}"/>
              </a:ext>
            </a:extLst>
          </p:cNvPr>
          <p:cNvSpPr/>
          <p:nvPr/>
        </p:nvSpPr>
        <p:spPr>
          <a:xfrm>
            <a:off x="1724027" y="1105725"/>
            <a:ext cx="898525" cy="14128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03E9A5A9-FE6A-4C20-A9AE-97ABD4E57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4056" y="1375600"/>
            <a:ext cx="12115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/>
            <a:r>
              <a:rPr lang="en-US" alt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Vở</a:t>
            </a:r>
            <a:r>
              <a:rPr lang="en-US" alt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nháp</a:t>
            </a:r>
            <a:endParaRPr lang="en-US" altLang="en-US" sz="28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64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-53974"/>
            <a:ext cx="10232571" cy="7358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0963" name="TextBox 12"/>
          <p:cNvSpPr txBox="1">
            <a:spLocks noChangeArrowheads="1"/>
          </p:cNvSpPr>
          <p:nvPr/>
        </p:nvSpPr>
        <p:spPr bwMode="auto">
          <a:xfrm>
            <a:off x="3609975" y="2047110"/>
            <a:ext cx="2000251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>
              <a:lnSpc>
                <a:spcPct val="125000"/>
              </a:lnSpc>
            </a:pPr>
            <a:r>
              <a:rPr lang="en-US" altLang="en-US" sz="2600" b="1">
                <a:solidFill>
                  <a:srgbClr val="0D0D0D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lang="en-US" altLang="en-US" sz="2600" b="1">
              <a:solidFill>
                <a:srgbClr val="0D0D0D"/>
              </a:solidFill>
              <a:latin typeface="HP001 4 hàng" panose="020B060305030202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096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-146814"/>
            <a:ext cx="8984795" cy="68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1724027" y="1105725"/>
            <a:ext cx="898525" cy="14128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0966" name="TextBox 14"/>
          <p:cNvSpPr txBox="1">
            <a:spLocks noChangeArrowheads="1"/>
          </p:cNvSpPr>
          <p:nvPr/>
        </p:nvSpPr>
        <p:spPr bwMode="auto">
          <a:xfrm>
            <a:off x="1724026" y="1375600"/>
            <a:ext cx="10033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/>
            <a:r>
              <a:rPr lang="en-US" alt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Vở</a:t>
            </a:r>
            <a:r>
              <a:rPr lang="en-US" altLang="en-US" sz="2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altLang="en-US" sz="2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Việt</a:t>
            </a:r>
            <a:endParaRPr lang="en-US" altLang="en-US" sz="24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0967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2" y="-52387"/>
            <a:ext cx="995363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TextBox 19"/>
          <p:cNvSpPr txBox="1">
            <a:spLocks noChangeArrowheads="1"/>
          </p:cNvSpPr>
          <p:nvPr/>
        </p:nvSpPr>
        <p:spPr bwMode="auto">
          <a:xfrm>
            <a:off x="3639039" y="189922"/>
            <a:ext cx="248467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>
              <a:lnSpc>
                <a:spcPct val="125000"/>
              </a:lnSpc>
            </a:pPr>
            <a:r>
              <a:rPr lang="en-US" altLang="en-US" sz="2800" b="1" dirty="0">
                <a:solidFill>
                  <a:srgbClr val="191919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b="1" dirty="0" err="1">
                <a:solidFill>
                  <a:srgbClr val="191919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altLang="en-US" sz="2800" b="1" dirty="0">
                <a:solidFill>
                  <a:srgbClr val="191919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Arial"/>
              </a:rPr>
              <a:t> 3: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562600" y="876190"/>
            <a:ext cx="4838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/>
            <a:r>
              <a:rPr lang="en-US" altLang="zh-CN" sz="2800" b="1" dirty="0" err="1">
                <a:solidFill>
                  <a:srgbClr val="FF0000"/>
                </a:solidFill>
                <a:latin typeface="HP001 4 hàng" panose="020B0603050302020204" pitchFamily="34" charset="0"/>
                <a:ea typeface="SimSun" panose="02010600030101010101" pitchFamily="2" charset="-122"/>
                <a:sym typeface="Arial"/>
              </a:rPr>
              <a:t>Cô</a:t>
            </a:r>
            <a:r>
              <a:rPr lang="en-US" altLang="zh-CN" sz="2800" b="1" dirty="0">
                <a:solidFill>
                  <a:srgbClr val="FF0000"/>
                </a:solidFill>
                <a:latin typeface="HP001 4 hàng" panose="020B0603050302020204" pitchFamily="34" charset="0"/>
                <a:ea typeface="SimSun" panose="02010600030101010101" pitchFamily="2" charset="-122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HP001 4 hàng" panose="020B0603050302020204" pitchFamily="34" charset="0"/>
                <a:ea typeface="SimSun" panose="02010600030101010101" pitchFamily="2" charset="-122"/>
                <a:sym typeface="Arial"/>
              </a:rPr>
              <a:t>giáo</a:t>
            </a:r>
            <a:r>
              <a:rPr lang="en-US" altLang="zh-CN" sz="2800" b="1" dirty="0">
                <a:solidFill>
                  <a:srgbClr val="FF0000"/>
                </a:solidFill>
                <a:latin typeface="HP001 4 hàng" panose="020B0603050302020204" pitchFamily="34" charset="0"/>
                <a:ea typeface="SimSun" panose="02010600030101010101" pitchFamily="2" charset="-122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HP001 4 hàng" panose="020B0603050302020204" pitchFamily="34" charset="0"/>
                <a:ea typeface="SimSun" panose="02010600030101010101" pitchFamily="2" charset="-122"/>
                <a:sym typeface="Arial"/>
              </a:rPr>
              <a:t>lớp</a:t>
            </a:r>
            <a:r>
              <a:rPr lang="en-US" altLang="zh-CN" sz="2800" b="1" dirty="0">
                <a:solidFill>
                  <a:srgbClr val="FF0000"/>
                </a:solidFill>
                <a:latin typeface="HP001 4 hàng" panose="020B0603050302020204" pitchFamily="34" charset="0"/>
                <a:ea typeface="SimSun" panose="02010600030101010101" pitchFamily="2" charset="-122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HP001 4 hàng" panose="020B0603050302020204" pitchFamily="34" charset="0"/>
                <a:ea typeface="SimSun" panose="02010600030101010101" pitchFamily="2" charset="-122"/>
                <a:sym typeface="Arial"/>
              </a:rPr>
              <a:t>em</a:t>
            </a:r>
            <a:endParaRPr lang="vi-VN" altLang="en-US" sz="2800" b="1" dirty="0">
              <a:solidFill>
                <a:srgbClr val="FF0000"/>
              </a:solidFill>
              <a:latin typeface="HP001 4 hàng" panose="020B0603050302020204" pitchFamily="34" charset="0"/>
              <a:sym typeface="Arial"/>
            </a:endParaRPr>
          </a:p>
        </p:txBody>
      </p:sp>
      <p:sp>
        <p:nvSpPr>
          <p:cNvPr id="16" name="Text Box 1">
            <a:extLst>
              <a:ext uri="{FF2B5EF4-FFF2-40B4-BE49-F238E27FC236}">
                <a16:creationId xmlns:a16="http://schemas.microsoft.com/office/drawing/2014/main" id="{71CD1756-FD4D-41CC-BC33-AF356CADDBD4}"/>
              </a:ext>
            </a:extLst>
          </p:cNvPr>
          <p:cNvSpPr txBox="1"/>
          <p:nvPr/>
        </p:nvSpPr>
        <p:spPr>
          <a:xfrm>
            <a:off x="4953000" y="1466732"/>
            <a:ext cx="3831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Sáng nào em đến lớp</a:t>
            </a:r>
          </a:p>
        </p:txBody>
      </p:sp>
      <p:sp>
        <p:nvSpPr>
          <p:cNvPr id="18" name="Text Box 1">
            <a:extLst>
              <a:ext uri="{FF2B5EF4-FFF2-40B4-BE49-F238E27FC236}">
                <a16:creationId xmlns:a16="http://schemas.microsoft.com/office/drawing/2014/main" id="{6D376CE4-3804-4793-B131-785A9AD46B7E}"/>
              </a:ext>
            </a:extLst>
          </p:cNvPr>
          <p:cNvSpPr txBox="1"/>
          <p:nvPr/>
        </p:nvSpPr>
        <p:spPr>
          <a:xfrm>
            <a:off x="4982806" y="4418282"/>
            <a:ext cx="5022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Cô dạy em tập viết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CCEE38-B76F-4CB1-BB28-087773E5B934}"/>
              </a:ext>
            </a:extLst>
          </p:cNvPr>
          <p:cNvSpPr txBox="1"/>
          <p:nvPr/>
        </p:nvSpPr>
        <p:spPr>
          <a:xfrm>
            <a:off x="4958392" y="2050969"/>
            <a:ext cx="6094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Cũng thấy cô đến rồi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999344-AFD4-4B65-BF40-D0AE805358BB}"/>
              </a:ext>
            </a:extLst>
          </p:cNvPr>
          <p:cNvSpPr txBox="1"/>
          <p:nvPr/>
        </p:nvSpPr>
        <p:spPr>
          <a:xfrm>
            <a:off x="4982806" y="2641397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Đáp lời “Chào cô ạ!”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CE9BF8-E77D-43A3-857F-D633B4FC6B08}"/>
              </a:ext>
            </a:extLst>
          </p:cNvPr>
          <p:cNvSpPr txBox="1"/>
          <p:nvPr/>
        </p:nvSpPr>
        <p:spPr>
          <a:xfrm>
            <a:off x="5014131" y="3218592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Cô mỉm cười thật tươi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4192CE-511E-4DD2-876E-ED268DE27840}"/>
              </a:ext>
            </a:extLst>
          </p:cNvPr>
          <p:cNvSpPr txBox="1"/>
          <p:nvPr/>
        </p:nvSpPr>
        <p:spPr>
          <a:xfrm>
            <a:off x="4985279" y="5024384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Gió đưa thoảng hương nhài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A9AB1E-3E79-4AEC-8B1D-7F0443A81870}"/>
              </a:ext>
            </a:extLst>
          </p:cNvPr>
          <p:cNvSpPr txBox="1"/>
          <p:nvPr/>
        </p:nvSpPr>
        <p:spPr>
          <a:xfrm>
            <a:off x="4982806" y="5606327"/>
            <a:ext cx="6094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Nắng ghé vào cửa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B8F2D4-932F-4E1D-AEC9-A04DE3DABFAE}"/>
              </a:ext>
            </a:extLst>
          </p:cNvPr>
          <p:cNvSpPr txBox="1"/>
          <p:nvPr/>
        </p:nvSpPr>
        <p:spPr>
          <a:xfrm>
            <a:off x="4982806" y="6182380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Xem chúng em học 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4850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"/>
          <p:cNvSpPr txBox="1"/>
          <p:nvPr/>
        </p:nvSpPr>
        <p:spPr>
          <a:xfrm>
            <a:off x="3958239" y="450208"/>
            <a:ext cx="3364169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4806"/>
              </a:buClr>
              <a:buSzPts val="3600"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974806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MỤC TIÊU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3FDDFB-9614-4A57-A445-22E61222EE99}"/>
              </a:ext>
            </a:extLst>
          </p:cNvPr>
          <p:cNvGrpSpPr/>
          <p:nvPr/>
        </p:nvGrpSpPr>
        <p:grpSpPr>
          <a:xfrm>
            <a:off x="1623372" y="1783937"/>
            <a:ext cx="9184252" cy="1567499"/>
            <a:chOff x="1623372" y="2195867"/>
            <a:chExt cx="9184252" cy="1572139"/>
          </a:xfrm>
        </p:grpSpPr>
        <p:sp>
          <p:nvSpPr>
            <p:cNvPr id="227" name="Google Shape;227;p4"/>
            <p:cNvSpPr/>
            <p:nvPr/>
          </p:nvSpPr>
          <p:spPr>
            <a:xfrm>
              <a:off x="1631871" y="2310579"/>
              <a:ext cx="8964013" cy="1371559"/>
            </a:xfrm>
            <a:custGeom>
              <a:avLst/>
              <a:gdLst/>
              <a:ahLst/>
              <a:cxnLst/>
              <a:rect l="l" t="t" r="r" b="b"/>
              <a:pathLst>
                <a:path w="5094014" h="1636395" extrusionOk="0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35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228" name="Google Shape;228;p4"/>
            <p:cNvGrpSpPr/>
            <p:nvPr/>
          </p:nvGrpSpPr>
          <p:grpSpPr>
            <a:xfrm>
              <a:off x="10202801" y="2195867"/>
              <a:ext cx="604823" cy="1572139"/>
              <a:chOff x="4476750" y="1056604"/>
              <a:chExt cx="661988" cy="1815184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229" name="Google Shape;229;p4"/>
              <p:cNvSpPr/>
              <p:nvPr/>
            </p:nvSpPr>
            <p:spPr>
              <a:xfrm>
                <a:off x="4476750" y="1166183"/>
                <a:ext cx="661988" cy="1705605"/>
              </a:xfrm>
              <a:custGeom>
                <a:avLst/>
                <a:gdLst/>
                <a:ahLst/>
                <a:cxnLst/>
                <a:rect l="l" t="t" r="r" b="b"/>
                <a:pathLst>
                  <a:path w="661988" h="1706055" extrusionOk="0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4648200" y="1056604"/>
                <a:ext cx="400051" cy="16675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167360" extrusionOk="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5" name="Google Shape;235;p4"/>
            <p:cNvSpPr txBox="1"/>
            <p:nvPr/>
          </p:nvSpPr>
          <p:spPr>
            <a:xfrm>
              <a:off x="1623372" y="2552362"/>
              <a:ext cx="1351603" cy="954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50"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01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2761105" y="2450752"/>
              <a:ext cx="7551772" cy="1107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+mn-lt"/>
                </a:rPr>
                <a:t>N</a:t>
              </a:r>
              <a:r>
                <a:rPr kumimoji="0" lang="vi-VN" altLang="zh-CN" sz="32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+mn-lt"/>
                </a:rPr>
                <a:t>ghe - viết đúng chính tả 2 khổ thơ đầu bài: </a:t>
              </a:r>
              <a:r>
                <a:rPr kumimoji="0" lang="vi-VN" altLang="zh-CN" sz="3200" b="1" i="1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+mn-lt"/>
                </a:rPr>
                <a:t>Cô giáo lớp em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  <a:sym typeface="Times New Roman"/>
                </a:rPr>
                <a:t>;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CD5428B-197E-4CF3-9373-D6873652225B}"/>
              </a:ext>
            </a:extLst>
          </p:cNvPr>
          <p:cNvGrpSpPr/>
          <p:nvPr/>
        </p:nvGrpSpPr>
        <p:grpSpPr>
          <a:xfrm>
            <a:off x="1527506" y="3225944"/>
            <a:ext cx="9296585" cy="1828449"/>
            <a:chOff x="1465546" y="3848891"/>
            <a:chExt cx="9342078" cy="1891102"/>
          </a:xfrm>
        </p:grpSpPr>
        <p:sp>
          <p:nvSpPr>
            <p:cNvPr id="231" name="Google Shape;231;p4"/>
            <p:cNvSpPr/>
            <p:nvPr/>
          </p:nvSpPr>
          <p:spPr>
            <a:xfrm>
              <a:off x="1465546" y="4046698"/>
              <a:ext cx="8893900" cy="1670387"/>
            </a:xfrm>
            <a:custGeom>
              <a:avLst/>
              <a:gdLst/>
              <a:ahLst/>
              <a:cxnLst/>
              <a:rect l="l" t="t" r="r" b="b"/>
              <a:pathLst>
                <a:path w="5094014" h="1636395" extrusionOk="0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35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2" name="Google Shape;232;p4"/>
            <p:cNvGrpSpPr/>
            <p:nvPr/>
          </p:nvGrpSpPr>
          <p:grpSpPr>
            <a:xfrm>
              <a:off x="10151914" y="3848891"/>
              <a:ext cx="655710" cy="1887577"/>
              <a:chOff x="4476750" y="1056604"/>
              <a:chExt cx="661988" cy="1815184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233" name="Google Shape;233;p4"/>
              <p:cNvSpPr/>
              <p:nvPr/>
            </p:nvSpPr>
            <p:spPr>
              <a:xfrm>
                <a:off x="4476750" y="1166086"/>
                <a:ext cx="661988" cy="1705702"/>
              </a:xfrm>
              <a:custGeom>
                <a:avLst/>
                <a:gdLst/>
                <a:ahLst/>
                <a:cxnLst/>
                <a:rect l="l" t="t" r="r" b="b"/>
                <a:pathLst>
                  <a:path w="661988" h="1706055" extrusionOk="0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4648867" y="1056604"/>
                <a:ext cx="399084" cy="166603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167360" extrusionOk="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6" name="Google Shape;236;p4"/>
            <p:cNvSpPr txBox="1"/>
            <p:nvPr/>
          </p:nvSpPr>
          <p:spPr>
            <a:xfrm>
              <a:off x="1752871" y="4457262"/>
              <a:ext cx="1092607" cy="954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50"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02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2835218" y="3912347"/>
              <a:ext cx="7367583" cy="1827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l" defTabSz="1217476" rtl="0" eaLnBrk="1" fontAlgn="auto" latinLnBrk="0" hangingPunct="1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Đoán đúng từ chỉ đồ vật, kể tên các đồ dùng trong gia đình và nêu công dụng của đồ vật đó;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39" name="Google Shape;239;p4"/>
          <p:cNvPicPr preferRelativeResize="0"/>
          <p:nvPr/>
        </p:nvPicPr>
        <p:blipFill rotWithShape="1">
          <a:blip r:embed="rId3">
            <a:alphaModFix/>
          </a:blip>
          <a:srcRect l="9904" r="9895"/>
          <a:stretch/>
        </p:blipFill>
        <p:spPr>
          <a:xfrm>
            <a:off x="9441983" y="-141422"/>
            <a:ext cx="2126456" cy="149020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"/>
          <p:cNvSpPr txBox="1"/>
          <p:nvPr/>
        </p:nvSpPr>
        <p:spPr>
          <a:xfrm>
            <a:off x="4277630" y="1311928"/>
            <a:ext cx="3796339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Bài học giúp con: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CF9126-60A5-4B33-8A3E-FF003E693568}"/>
              </a:ext>
            </a:extLst>
          </p:cNvPr>
          <p:cNvGrpSpPr/>
          <p:nvPr/>
        </p:nvGrpSpPr>
        <p:grpSpPr>
          <a:xfrm>
            <a:off x="1511039" y="5034518"/>
            <a:ext cx="9296585" cy="1825041"/>
            <a:chOff x="1465546" y="3848891"/>
            <a:chExt cx="9342078" cy="1887577"/>
          </a:xfrm>
          <a:solidFill>
            <a:schemeClr val="accent2">
              <a:lumMod val="75000"/>
            </a:schemeClr>
          </a:solidFill>
        </p:grpSpPr>
        <p:sp>
          <p:nvSpPr>
            <p:cNvPr id="20" name="Google Shape;231;p4">
              <a:extLst>
                <a:ext uri="{FF2B5EF4-FFF2-40B4-BE49-F238E27FC236}">
                  <a16:creationId xmlns:a16="http://schemas.microsoft.com/office/drawing/2014/main" id="{F8ED4FF1-F861-465F-8F79-DDD0A6C87BAA}"/>
                </a:ext>
              </a:extLst>
            </p:cNvPr>
            <p:cNvSpPr/>
            <p:nvPr/>
          </p:nvSpPr>
          <p:spPr>
            <a:xfrm>
              <a:off x="1465546" y="4046698"/>
              <a:ext cx="8893900" cy="1670387"/>
            </a:xfrm>
            <a:custGeom>
              <a:avLst/>
              <a:gdLst/>
              <a:ahLst/>
              <a:cxnLst/>
              <a:rect l="l" t="t" r="r" b="b"/>
              <a:pathLst>
                <a:path w="5094014" h="1636395" extrusionOk="0">
                  <a:moveTo>
                    <a:pt x="0" y="20955"/>
                  </a:moveTo>
                  <a:lnTo>
                    <a:pt x="0" y="1636395"/>
                  </a:lnTo>
                  <a:lnTo>
                    <a:pt x="4663440" y="1636395"/>
                  </a:lnTo>
                  <a:cubicBezTo>
                    <a:pt x="4905375" y="1634490"/>
                    <a:pt x="5047298" y="1575435"/>
                    <a:pt x="5093970" y="1525905"/>
                  </a:cubicBezTo>
                  <a:cubicBezTo>
                    <a:pt x="5095557" y="1015682"/>
                    <a:pt x="5054283" y="510223"/>
                    <a:pt x="5055870" y="0"/>
                  </a:cubicBezTo>
                  <a:lnTo>
                    <a:pt x="0" y="209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350"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" name="Google Shape;232;p4">
              <a:extLst>
                <a:ext uri="{FF2B5EF4-FFF2-40B4-BE49-F238E27FC236}">
                  <a16:creationId xmlns:a16="http://schemas.microsoft.com/office/drawing/2014/main" id="{C771FDB5-EF4A-4E7E-BF10-2EB5F9BD62F6}"/>
                </a:ext>
              </a:extLst>
            </p:cNvPr>
            <p:cNvGrpSpPr/>
            <p:nvPr/>
          </p:nvGrpSpPr>
          <p:grpSpPr>
            <a:xfrm>
              <a:off x="10151914" y="3848891"/>
              <a:ext cx="655710" cy="1887577"/>
              <a:chOff x="4476750" y="1056604"/>
              <a:chExt cx="661988" cy="1815184"/>
            </a:xfrm>
            <a:grpFill/>
          </p:grpSpPr>
          <p:sp>
            <p:nvSpPr>
              <p:cNvPr id="24" name="Google Shape;233;p4">
                <a:extLst>
                  <a:ext uri="{FF2B5EF4-FFF2-40B4-BE49-F238E27FC236}">
                    <a16:creationId xmlns:a16="http://schemas.microsoft.com/office/drawing/2014/main" id="{C7BFB669-5F70-4B7E-A4D5-EC1223E30C1F}"/>
                  </a:ext>
                </a:extLst>
              </p:cNvPr>
              <p:cNvSpPr/>
              <p:nvPr/>
            </p:nvSpPr>
            <p:spPr>
              <a:xfrm>
                <a:off x="4476750" y="1166086"/>
                <a:ext cx="661988" cy="1705702"/>
              </a:xfrm>
              <a:custGeom>
                <a:avLst/>
                <a:gdLst/>
                <a:ahLst/>
                <a:cxnLst/>
                <a:rect l="l" t="t" r="r" b="b"/>
                <a:pathLst>
                  <a:path w="661988" h="1706055" extrusionOk="0">
                    <a:moveTo>
                      <a:pt x="604838" y="1706055"/>
                    </a:moveTo>
                    <a:cubicBezTo>
                      <a:pt x="446088" y="1699705"/>
                      <a:pt x="196850" y="1693355"/>
                      <a:pt x="42863" y="1515555"/>
                    </a:cubicBezTo>
                    <a:lnTo>
                      <a:pt x="0" y="167767"/>
                    </a:lnTo>
                    <a:cubicBezTo>
                      <a:pt x="104776" y="12193"/>
                      <a:pt x="442912" y="-5270"/>
                      <a:pt x="614363" y="1080"/>
                    </a:cubicBezTo>
                    <a:cubicBezTo>
                      <a:pt x="687388" y="4255"/>
                      <a:pt x="646113" y="64580"/>
                      <a:pt x="661988" y="96330"/>
                    </a:cubicBezTo>
                    <a:lnTo>
                      <a:pt x="604838" y="1706055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34;p4">
                <a:extLst>
                  <a:ext uri="{FF2B5EF4-FFF2-40B4-BE49-F238E27FC236}">
                    <a16:creationId xmlns:a16="http://schemas.microsoft.com/office/drawing/2014/main" id="{B870194D-A3EE-4EDD-A467-CC75281E9E92}"/>
                  </a:ext>
                </a:extLst>
              </p:cNvPr>
              <p:cNvSpPr/>
              <p:nvPr/>
            </p:nvSpPr>
            <p:spPr>
              <a:xfrm>
                <a:off x="4648867" y="1056604"/>
                <a:ext cx="399084" cy="166603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167360" extrusionOk="0">
                    <a:moveTo>
                      <a:pt x="0" y="167360"/>
                    </a:moveTo>
                    <a:lnTo>
                      <a:pt x="9525" y="122116"/>
                    </a:lnTo>
                    <a:cubicBezTo>
                      <a:pt x="98425" y="7022"/>
                      <a:pt x="277812" y="-3297"/>
                      <a:pt x="333375" y="672"/>
                    </a:cubicBezTo>
                    <a:cubicBezTo>
                      <a:pt x="365125" y="2260"/>
                      <a:pt x="394493" y="15753"/>
                      <a:pt x="400050" y="34010"/>
                    </a:cubicBezTo>
                    <a:lnTo>
                      <a:pt x="385763" y="110210"/>
                    </a:lnTo>
                    <a:cubicBezTo>
                      <a:pt x="288131" y="110210"/>
                      <a:pt x="130969" y="119735"/>
                      <a:pt x="0" y="1673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ts val="1350"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" name="Google Shape;236;p4">
              <a:extLst>
                <a:ext uri="{FF2B5EF4-FFF2-40B4-BE49-F238E27FC236}">
                  <a16:creationId xmlns:a16="http://schemas.microsoft.com/office/drawing/2014/main" id="{77C9CBA4-7DCF-4232-B13F-E3D1C04EF171}"/>
                </a:ext>
              </a:extLst>
            </p:cNvPr>
            <p:cNvSpPr txBox="1"/>
            <p:nvPr/>
          </p:nvSpPr>
          <p:spPr>
            <a:xfrm>
              <a:off x="1752871" y="4440916"/>
              <a:ext cx="1092607" cy="98674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50"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03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" name="Google Shape;238;p4">
              <a:extLst>
                <a:ext uri="{FF2B5EF4-FFF2-40B4-BE49-F238E27FC236}">
                  <a16:creationId xmlns:a16="http://schemas.microsoft.com/office/drawing/2014/main" id="{6B13E8BE-E4FA-4EA9-8868-C04630944052}"/>
                </a:ext>
              </a:extLst>
            </p:cNvPr>
            <p:cNvSpPr/>
            <p:nvPr/>
          </p:nvSpPr>
          <p:spPr>
            <a:xfrm>
              <a:off x="2756015" y="4421534"/>
              <a:ext cx="7367583" cy="80901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ctr" anchorCtr="0">
              <a:spAutoFit/>
            </a:bodyPr>
            <a:lstStyle/>
            <a:p>
              <a:pPr marL="0" marR="0" lvl="0" indent="0" algn="l" defTabSz="1217476" rtl="0" eaLnBrk="1" fontAlgn="auto" latinLnBrk="0" hangingPunct="1">
                <a:lnSpc>
                  <a:spcPct val="10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Ghép được câu nêu đặc điểm.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73DEB512-846D-413C-B0EE-3C263F148F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10287268" y="2123634"/>
            <a:ext cx="952943" cy="9669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EA1F88A-B0CE-45F6-BEA6-9DBBC2B7F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11" y="319593"/>
            <a:ext cx="1279553" cy="125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72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EA1643-7C9C-440C-8FBC-8E62C68DC2C8}"/>
              </a:ext>
            </a:extLst>
          </p:cNvPr>
          <p:cNvSpPr txBox="1"/>
          <p:nvPr/>
        </p:nvSpPr>
        <p:spPr>
          <a:xfrm>
            <a:off x="1981200" y="684953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4: Trò chơi: Đoán từ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8763A-F094-4598-9D58-1E31AF445E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20" r="5065" b="47772"/>
          <a:stretch/>
        </p:blipFill>
        <p:spPr>
          <a:xfrm>
            <a:off x="5283200" y="1828800"/>
            <a:ext cx="6858680" cy="5029200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4DA8CC22-86CC-464C-BA35-FA0F430F2497}"/>
              </a:ext>
            </a:extLst>
          </p:cNvPr>
          <p:cNvSpPr/>
          <p:nvPr/>
        </p:nvSpPr>
        <p:spPr>
          <a:xfrm>
            <a:off x="266369" y="1828800"/>
            <a:ext cx="8725232" cy="3696511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gợi ý dưới đây, con hãy viết </a:t>
            </a:r>
            <a:r>
              <a:rPr lang="en-US" sz="4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chỉ đồ vật</a:t>
            </a:r>
            <a:r>
              <a:rPr lang="en-US" sz="44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vào bảng con trong thời gian </a:t>
            </a:r>
            <a:r>
              <a:rPr lang="en-US" sz="4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88BA61-CBE9-474E-87C9-55CE0F1D1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58684"/>
            <a:ext cx="1279553" cy="125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72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9BEA29BC-CE94-46E6-99C2-DF3E7570B4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8016" y="5562600"/>
            <a:ext cx="2070100" cy="116352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C814977-A514-4D98-9FB3-969F8F7E3E3A}"/>
              </a:ext>
            </a:extLst>
          </p:cNvPr>
          <p:cNvSpPr/>
          <p:nvPr/>
        </p:nvSpPr>
        <p:spPr>
          <a:xfrm>
            <a:off x="457200" y="2209800"/>
            <a:ext cx="3505200" cy="1752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 đầu bằng </a:t>
            </a:r>
            <a:r>
              <a:rPr lang="en-US" sz="3200" i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1A193B8-70EB-4125-980F-CC2C13A515B2}"/>
              </a:ext>
            </a:extLst>
          </p:cNvPr>
          <p:cNvSpPr/>
          <p:nvPr/>
        </p:nvSpPr>
        <p:spPr>
          <a:xfrm>
            <a:off x="4576549" y="2209800"/>
            <a:ext cx="3505200" cy="17526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 vật ở trường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FEDE2C0-1A44-4DE8-826E-64784A280EEA}"/>
              </a:ext>
            </a:extLst>
          </p:cNvPr>
          <p:cNvSpPr/>
          <p:nvPr/>
        </p:nvSpPr>
        <p:spPr>
          <a:xfrm>
            <a:off x="8695899" y="2209800"/>
            <a:ext cx="3505200" cy="175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 để báo giờ học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2D6CA499-16B9-4543-9144-984D17B00939}"/>
              </a:ext>
            </a:extLst>
          </p:cNvPr>
          <p:cNvSpPr/>
          <p:nvPr/>
        </p:nvSpPr>
        <p:spPr>
          <a:xfrm>
            <a:off x="3509749" y="4533900"/>
            <a:ext cx="4572000" cy="2057400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99882-7E98-46B2-9662-7ED12E77FCDD}"/>
              </a:ext>
            </a:extLst>
          </p:cNvPr>
          <p:cNvSpPr txBox="1"/>
          <p:nvPr/>
        </p:nvSpPr>
        <p:spPr>
          <a:xfrm>
            <a:off x="1981200" y="658743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a: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32E9ED-DE34-4E35-8CB2-02404CA14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58684"/>
            <a:ext cx="1279553" cy="125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20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SC-Theme2-R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SC-Theme2-Red" id="{8A111CAF-2335-4AC2-B0EE-C89A4FBEFA27}" vid="{93EE8B77-EDAA-45DC-835B-55EE7B921F34}"/>
    </a:ext>
  </a:extLst>
</a:theme>
</file>

<file path=ppt/theme/theme3.xml><?xml version="1.0" encoding="utf-8"?>
<a:theme xmlns:a="http://schemas.openxmlformats.org/drawingml/2006/main" name="1_VSC-Theme2-R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SC-Theme2-Red" id="{8A111CAF-2335-4AC2-B0EE-C89A4FBEFA27}" vid="{93EE8B77-EDAA-45DC-835B-55EE7B921F34}"/>
    </a:ext>
  </a:extLst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299</TotalTime>
  <Words>831</Words>
  <Application>Microsoft Office PowerPoint</Application>
  <PresentationFormat>Widescreen</PresentationFormat>
  <Paragraphs>149</Paragraphs>
  <Slides>24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SimSun</vt:lpstr>
      <vt:lpstr>SimSun</vt:lpstr>
      <vt:lpstr>Arial</vt:lpstr>
      <vt:lpstr>Arial-Rounded</vt:lpstr>
      <vt:lpstr>Calibri</vt:lpstr>
      <vt:lpstr>Calibri Light</vt:lpstr>
      <vt:lpstr>Cambria</vt:lpstr>
      <vt:lpstr>Comic Sans MS</vt:lpstr>
      <vt:lpstr>HP001 4 hàng</vt:lpstr>
      <vt:lpstr>HP001 4H</vt:lpstr>
      <vt:lpstr>Pangolin</vt:lpstr>
      <vt:lpstr>Times New Roman</vt:lpstr>
      <vt:lpstr>1_Office Theme</vt:lpstr>
      <vt:lpstr>VSC-Theme2-Red</vt:lpstr>
      <vt:lpstr>1_VSC-Theme2-Red</vt:lpstr>
      <vt:lpstr>1_Default Design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UT THUONG NGO</dc:creator>
  <cp:keywords>9Slide</cp:keywords>
  <dc:description>9Slide.vn</dc:description>
  <cp:lastModifiedBy>WINDOWS 10 PRO</cp:lastModifiedBy>
  <cp:revision>22</cp:revision>
  <dcterms:created xsi:type="dcterms:W3CDTF">2021-10-22T10:47:27Z</dcterms:created>
  <dcterms:modified xsi:type="dcterms:W3CDTF">2021-11-02T03:39:32Z</dcterms:modified>
  <cp:category>9Slide.vn</cp:category>
  <cp:contentStatus>9Slide</cp:contentStatus>
</cp:coreProperties>
</file>