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319" r:id="rId2"/>
    <p:sldId id="336" r:id="rId3"/>
    <p:sldId id="328" r:id="rId4"/>
    <p:sldId id="331" r:id="rId5"/>
    <p:sldId id="332" r:id="rId6"/>
    <p:sldId id="333" r:id="rId7"/>
    <p:sldId id="334" r:id="rId8"/>
    <p:sldId id="345" r:id="rId9"/>
    <p:sldId id="347" r:id="rId10"/>
    <p:sldId id="339" r:id="rId11"/>
    <p:sldId id="341" r:id="rId12"/>
    <p:sldId id="342" r:id="rId13"/>
    <p:sldId id="343" r:id="rId14"/>
    <p:sldId id="337" r:id="rId15"/>
    <p:sldId id="257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5 - 6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049D1-BF35-4DE6-B7EC-F163F35D20BE}"/>
              </a:ext>
            </a:extLst>
          </p:cNvPr>
          <p:cNvSpPr txBox="1"/>
          <p:nvPr/>
        </p:nvSpPr>
        <p:spPr>
          <a:xfrm>
            <a:off x="1828800" y="707408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Mỗi câu ở cột A thuộc kiểu câu nào ở cột 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06CF2-E725-438A-95BE-79C9F722F156}"/>
              </a:ext>
            </a:extLst>
          </p:cNvPr>
          <p:cNvSpPr txBox="1"/>
          <p:nvPr/>
        </p:nvSpPr>
        <p:spPr>
          <a:xfrm>
            <a:off x="2667000" y="14345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C0925-38F9-4209-9311-6DA2B4E1A100}"/>
              </a:ext>
            </a:extLst>
          </p:cNvPr>
          <p:cNvSpPr txBox="1"/>
          <p:nvPr/>
        </p:nvSpPr>
        <p:spPr>
          <a:xfrm>
            <a:off x="9525000" y="141479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13C83F-E7ED-408B-AEEC-CE09AC2AAAE0}"/>
              </a:ext>
            </a:extLst>
          </p:cNvPr>
          <p:cNvSpPr/>
          <p:nvPr/>
        </p:nvSpPr>
        <p:spPr>
          <a:xfrm>
            <a:off x="276367" y="2045494"/>
            <a:ext cx="5972032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Bác An là nông dân.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DD04A7-E386-4278-A86D-FE13A855C53E}"/>
              </a:ext>
            </a:extLst>
          </p:cNvPr>
          <p:cNvSpPr/>
          <p:nvPr/>
        </p:nvSpPr>
        <p:spPr>
          <a:xfrm>
            <a:off x="275229" y="3423047"/>
            <a:ext cx="5961797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Bác đang gặt lúa.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32A4E0-8FE3-4B72-977A-97D48EBB00D3}"/>
              </a:ext>
            </a:extLst>
          </p:cNvPr>
          <p:cNvSpPr/>
          <p:nvPr/>
        </p:nvSpPr>
        <p:spPr>
          <a:xfrm>
            <a:off x="286602" y="4800600"/>
            <a:ext cx="5961797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Bác rất chăm chỉ và cẩn thận.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3F6398-880A-4D67-85FF-ED51B9131B28}"/>
              </a:ext>
            </a:extLst>
          </p:cNvPr>
          <p:cNvSpPr/>
          <p:nvPr/>
        </p:nvSpPr>
        <p:spPr>
          <a:xfrm>
            <a:off x="7924800" y="2045494"/>
            <a:ext cx="3958989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nêu đặc điểm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326910-938F-41D9-A642-DFAA8E1C6011}"/>
              </a:ext>
            </a:extLst>
          </p:cNvPr>
          <p:cNvSpPr/>
          <p:nvPr/>
        </p:nvSpPr>
        <p:spPr>
          <a:xfrm>
            <a:off x="7924800" y="3326607"/>
            <a:ext cx="3958989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nêu hoạt động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337C43-5E18-49C4-9740-232F5C95090B}"/>
              </a:ext>
            </a:extLst>
          </p:cNvPr>
          <p:cNvSpPr/>
          <p:nvPr/>
        </p:nvSpPr>
        <p:spPr>
          <a:xfrm>
            <a:off x="7924800" y="4800600"/>
            <a:ext cx="3958989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giới thiệu</a:t>
            </a:r>
          </a:p>
        </p:txBody>
      </p:sp>
      <p:pic>
        <p:nvPicPr>
          <p:cNvPr id="11" name="yt1s.com - 1 Minute Timer with Music for Kids Pop Music Timer with Music for Classroom School Home Event (1)">
            <a:hlinkClick r:id="" action="ppaction://media"/>
            <a:extLst>
              <a:ext uri="{FF2B5EF4-FFF2-40B4-BE49-F238E27FC236}">
                <a16:creationId xmlns:a16="http://schemas.microsoft.com/office/drawing/2014/main" id="{96AF7353-79A1-4E84-A00B-64A1572D5F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0363200" y="5900444"/>
            <a:ext cx="1702321" cy="95755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F4DD4EB-A3FB-45E0-A3AB-C9CB6D8076E9}"/>
              </a:ext>
            </a:extLst>
          </p:cNvPr>
          <p:cNvSpPr/>
          <p:nvPr/>
        </p:nvSpPr>
        <p:spPr>
          <a:xfrm>
            <a:off x="1217364" y="655152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23712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15">
            <a:extLst>
              <a:ext uri="{FF2B5EF4-FFF2-40B4-BE49-F238E27FC236}">
                <a16:creationId xmlns:a16="http://schemas.microsoft.com/office/drawing/2014/main" id="{D8814ADF-6DAA-43CD-B77D-A2449355186B}"/>
              </a:ext>
            </a:extLst>
          </p:cNvPr>
          <p:cNvSpPr/>
          <p:nvPr/>
        </p:nvSpPr>
        <p:spPr>
          <a:xfrm>
            <a:off x="1981200" y="304800"/>
            <a:ext cx="9944099" cy="1062602"/>
          </a:xfrm>
          <a:prstGeom prst="roundRect">
            <a:avLst>
              <a:gd name="adj" fmla="val 6869"/>
            </a:avLst>
          </a:prstGeom>
          <a:solidFill>
            <a:schemeClr val="lt1"/>
          </a:solidFill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Câu 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“Bác An là nông dân.”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thuộc kiểu câu gì?</a:t>
            </a:r>
            <a:endParaRPr lang="fr-FR" sz="3600" b="1"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3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F07FBF8-7388-42D1-9F48-1F85C85B71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5694478"/>
            <a:ext cx="2070100" cy="11635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53036-119B-4574-99BC-D5635AC4B018}"/>
              </a:ext>
            </a:extLst>
          </p:cNvPr>
          <p:cNvSpPr/>
          <p:nvPr/>
        </p:nvSpPr>
        <p:spPr>
          <a:xfrm>
            <a:off x="3251957" y="1981200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Câu nêu đặc điểm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0CA45-39C0-4F3C-9F0C-C73AB9025B46}"/>
              </a:ext>
            </a:extLst>
          </p:cNvPr>
          <p:cNvSpPr/>
          <p:nvPr/>
        </p:nvSpPr>
        <p:spPr>
          <a:xfrm>
            <a:off x="3251957" y="3262313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Câu nêu hoạt động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49DC8-3EA1-4ECB-9128-B42E3CA90AA5}"/>
              </a:ext>
            </a:extLst>
          </p:cNvPr>
          <p:cNvSpPr/>
          <p:nvPr/>
        </p:nvSpPr>
        <p:spPr>
          <a:xfrm>
            <a:off x="3251957" y="4736306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Câu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971305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15">
            <a:extLst>
              <a:ext uri="{FF2B5EF4-FFF2-40B4-BE49-F238E27FC236}">
                <a16:creationId xmlns:a16="http://schemas.microsoft.com/office/drawing/2014/main" id="{D8814ADF-6DAA-43CD-B77D-A2449355186B}"/>
              </a:ext>
            </a:extLst>
          </p:cNvPr>
          <p:cNvSpPr/>
          <p:nvPr/>
        </p:nvSpPr>
        <p:spPr>
          <a:xfrm>
            <a:off x="1981200" y="304800"/>
            <a:ext cx="9944099" cy="1062602"/>
          </a:xfrm>
          <a:prstGeom prst="roundRect">
            <a:avLst>
              <a:gd name="adj" fmla="val 6869"/>
            </a:avLst>
          </a:prstGeom>
          <a:solidFill>
            <a:schemeClr val="lt1"/>
          </a:solidFill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Câu 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“Bác đang gặt lúa.”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thuộc kiểu câu gì?</a:t>
            </a:r>
            <a:endParaRPr lang="fr-FR" sz="3600" b="1"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3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F07FBF8-7388-42D1-9F48-1F85C85B71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5694478"/>
            <a:ext cx="2070100" cy="11635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53036-119B-4574-99BC-D5635AC4B018}"/>
              </a:ext>
            </a:extLst>
          </p:cNvPr>
          <p:cNvSpPr/>
          <p:nvPr/>
        </p:nvSpPr>
        <p:spPr>
          <a:xfrm>
            <a:off x="3251957" y="1981200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Câu nêu đặc điểm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0CA45-39C0-4F3C-9F0C-C73AB9025B46}"/>
              </a:ext>
            </a:extLst>
          </p:cNvPr>
          <p:cNvSpPr/>
          <p:nvPr/>
        </p:nvSpPr>
        <p:spPr>
          <a:xfrm>
            <a:off x="3251957" y="3262313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Câu nêu hoạt động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49DC8-3EA1-4ECB-9128-B42E3CA90AA5}"/>
              </a:ext>
            </a:extLst>
          </p:cNvPr>
          <p:cNvSpPr/>
          <p:nvPr/>
        </p:nvSpPr>
        <p:spPr>
          <a:xfrm>
            <a:off x="3251957" y="4736306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Câu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270793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15">
            <a:extLst>
              <a:ext uri="{FF2B5EF4-FFF2-40B4-BE49-F238E27FC236}">
                <a16:creationId xmlns:a16="http://schemas.microsoft.com/office/drawing/2014/main" id="{D8814ADF-6DAA-43CD-B77D-A2449355186B}"/>
              </a:ext>
            </a:extLst>
          </p:cNvPr>
          <p:cNvSpPr/>
          <p:nvPr/>
        </p:nvSpPr>
        <p:spPr>
          <a:xfrm>
            <a:off x="1981200" y="304800"/>
            <a:ext cx="9944099" cy="1062602"/>
          </a:xfrm>
          <a:prstGeom prst="roundRect">
            <a:avLst>
              <a:gd name="adj" fmla="val 6869"/>
            </a:avLst>
          </a:prstGeom>
          <a:solidFill>
            <a:schemeClr val="lt1"/>
          </a:solidFill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Câu 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“Bác rất chăm chỉ và cẩn thận.”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thuộc kiểu câu gì?</a:t>
            </a:r>
            <a:endParaRPr lang="fr-FR" sz="3600" b="1"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3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F07FBF8-7388-42D1-9F48-1F85C85B71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5694478"/>
            <a:ext cx="2070100" cy="11635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53036-119B-4574-99BC-D5635AC4B018}"/>
              </a:ext>
            </a:extLst>
          </p:cNvPr>
          <p:cNvSpPr/>
          <p:nvPr/>
        </p:nvSpPr>
        <p:spPr>
          <a:xfrm>
            <a:off x="3251957" y="1981200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Câu nêu đặc điểm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0CA45-39C0-4F3C-9F0C-C73AB9025B46}"/>
              </a:ext>
            </a:extLst>
          </p:cNvPr>
          <p:cNvSpPr/>
          <p:nvPr/>
        </p:nvSpPr>
        <p:spPr>
          <a:xfrm>
            <a:off x="3251957" y="3262313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Câu nêu hoạt động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49DC8-3EA1-4ECB-9128-B42E3CA90AA5}"/>
              </a:ext>
            </a:extLst>
          </p:cNvPr>
          <p:cNvSpPr/>
          <p:nvPr/>
        </p:nvSpPr>
        <p:spPr>
          <a:xfrm>
            <a:off x="3251957" y="4736306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Câu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789538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1C95F4F-73E2-49F3-9C3C-BEE6F6C11258}"/>
              </a:ext>
            </a:extLst>
          </p:cNvPr>
          <p:cNvSpPr txBox="1"/>
          <p:nvPr/>
        </p:nvSpPr>
        <p:spPr>
          <a:xfrm>
            <a:off x="994252" y="353530"/>
            <a:ext cx="1020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B8C3DD-CDEC-45E5-B0FF-956762F62C73}"/>
              </a:ext>
            </a:extLst>
          </p:cNvPr>
          <p:cNvSpPr/>
          <p:nvPr/>
        </p:nvSpPr>
        <p:spPr>
          <a:xfrm>
            <a:off x="168809" y="138367"/>
            <a:ext cx="1067424" cy="1015102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B5CCE54-7720-42C3-86F9-A5BE9D62C09D}"/>
              </a:ext>
            </a:extLst>
          </p:cNvPr>
          <p:cNvSpPr txBox="1"/>
          <p:nvPr/>
        </p:nvSpPr>
        <p:spPr>
          <a:xfrm>
            <a:off x="4323241" y="815473"/>
            <a:ext cx="37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FF33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 gì trước?</a:t>
            </a:r>
            <a:endParaRPr lang="zh-CN" altLang="en-US" sz="3200" b="1" dirty="0">
              <a:solidFill>
                <a:srgbClr val="FF33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682245D-8A62-4837-B850-3E7DEC1632E4}"/>
              </a:ext>
            </a:extLst>
          </p:cNvPr>
          <p:cNvSpPr txBox="1"/>
          <p:nvPr/>
        </p:nvSpPr>
        <p:spPr>
          <a:xfrm>
            <a:off x="444033" y="1368632"/>
            <a:ext cx="11545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Hai anh em vừa ăn bánh quy vừa trò chuyện: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Anh: - Nếu cái bánh này hình ô tô, em sẽ ăn phần nào trước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Em: - Em sẽ ăn bốn cái bánh xe ạ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Anh: - Tại sao vậy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Em: - Em phải ăn bánh xe trước để cái xe không chạy được nữa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 ăn các bộ phận khác, anh nghĩ cái xe chịu đứng yên cho em ăn hay sao?</a:t>
            </a:r>
          </a:p>
          <a:p>
            <a:pPr algn="r"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(Trung Nguyên sưu tầm)</a:t>
            </a:r>
            <a:endParaRPr lang="en-US" altLang="zh-CN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8381E-A161-4C88-AED9-CD45018EC2A8}"/>
              </a:ext>
            </a:extLst>
          </p:cNvPr>
          <p:cNvSpPr/>
          <p:nvPr/>
        </p:nvSpPr>
        <p:spPr>
          <a:xfrm>
            <a:off x="10432457" y="2039338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D185C-E52D-4C2A-AB86-489DBC4C0C65}"/>
              </a:ext>
            </a:extLst>
          </p:cNvPr>
          <p:cNvSpPr/>
          <p:nvPr/>
        </p:nvSpPr>
        <p:spPr>
          <a:xfrm>
            <a:off x="6182150" y="2710569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C8381E-A161-4C88-AED9-CD45018EC2A8}"/>
              </a:ext>
            </a:extLst>
          </p:cNvPr>
          <p:cNvSpPr/>
          <p:nvPr/>
        </p:nvSpPr>
        <p:spPr>
          <a:xfrm>
            <a:off x="3724130" y="3253210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D185C-E52D-4C2A-AB86-489DBC4C0C65}"/>
              </a:ext>
            </a:extLst>
          </p:cNvPr>
          <p:cNvSpPr/>
          <p:nvPr/>
        </p:nvSpPr>
        <p:spPr>
          <a:xfrm>
            <a:off x="11170451" y="3845272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nối tiếp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1013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96950" y="4689273"/>
            <a:ext cx="8133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8" y="70055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23426" y="345766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9610" y="9600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48330" y="1590134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Ôn tập giữa học kì </a:t>
            </a:r>
            <a:r>
              <a:rPr lang="en-US" sz="3200" smtClean="0">
                <a:solidFill>
                  <a:prstClr val="white">
                    <a:lumMod val="10000"/>
                  </a:prst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(tiết 5, 6)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1009000" y="353531"/>
            <a:ext cx="889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huống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CA57E7-ADE3-4537-A1C9-A6AACE13CFFB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9" y="12144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9" y="20060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7977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3252329" y="2746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4014329" y="162214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2079352" y="20303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425933" y="624043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3863900" y="21719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4"/>
          <a:stretch/>
        </p:blipFill>
        <p:spPr>
          <a:xfrm>
            <a:off x="2035278" y="70055"/>
            <a:ext cx="10156721" cy="61592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23426" y="345766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9610" y="9600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48330" y="1590134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Ôn tập giữa học kì </a:t>
            </a:r>
            <a:r>
              <a:rPr lang="en-US" sz="3200" smtClean="0">
                <a:solidFill>
                  <a:prstClr val="white">
                    <a:lumMod val="10000"/>
                  </a:prst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(tiết 5, 6)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5339" y="218883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8: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0760" y="2829122"/>
            <a:ext cx="98041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a.  -Hoa ơi, cậu nhặt cho mình cái bút được không?  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9933" y="3434750"/>
            <a:ext cx="980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 -Được bạn nhé! Bạn đợi mình một chút.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1144" y="4059714"/>
            <a:ext cx="98041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b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-Bạn viết chữ đẹp quá!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7612" y="4708206"/>
            <a:ext cx="11556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- Mình cảm ơn. Do mình tập viết thường xuyên         đấy.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54"/>
          <a:stretch/>
        </p:blipFill>
        <p:spPr>
          <a:xfrm>
            <a:off x="2035278" y="70055"/>
            <a:ext cx="10156721" cy="72340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23426" y="345766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9610" y="9600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48330" y="1590134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Ôn tập giữa học kì </a:t>
            </a:r>
            <a:r>
              <a:rPr lang="en-US" sz="3200" smtClean="0">
                <a:solidFill>
                  <a:prstClr val="white">
                    <a:lumMod val="10000"/>
                  </a:prst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(tiết 5, 6)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5339" y="218883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8: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0760" y="2814834"/>
            <a:ext cx="98041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- Bạn cố gắng nghỉ ngơi thật tốt để nhanh khỏi bệnh nhé!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1144" y="4045426"/>
            <a:ext cx="980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 - Mình cảm ơn cậu!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7612" y="4679630"/>
            <a:ext cx="11556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d   - Chúc bạn sinh nhật vui vẻ.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5416" y="5300277"/>
            <a:ext cx="11556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- Tớ cảm ơn bạn.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707</Words>
  <Application>Microsoft Office PowerPoint</Application>
  <PresentationFormat>Widescreen</PresentationFormat>
  <Paragraphs>93</Paragraphs>
  <Slides>16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Cambria</vt:lpstr>
      <vt:lpstr>HP001 4 hàng</vt:lpstr>
      <vt:lpstr>HP001 4H</vt:lpstr>
      <vt:lpstr>HP001 5 hàng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10 PRO</cp:lastModifiedBy>
  <cp:revision>200</cp:revision>
  <dcterms:created xsi:type="dcterms:W3CDTF">2019-11-27T07:37:57Z</dcterms:created>
  <dcterms:modified xsi:type="dcterms:W3CDTF">2021-11-03T03:48:27Z</dcterms:modified>
</cp:coreProperties>
</file>