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7"/>
  </p:notesMasterIdLst>
  <p:sldIdLst>
    <p:sldId id="257" r:id="rId3"/>
    <p:sldId id="285" r:id="rId4"/>
    <p:sldId id="258" r:id="rId5"/>
    <p:sldId id="264" r:id="rId6"/>
    <p:sldId id="287" r:id="rId7"/>
    <p:sldId id="265" r:id="rId8"/>
    <p:sldId id="291" r:id="rId9"/>
    <p:sldId id="288" r:id="rId10"/>
    <p:sldId id="293" r:id="rId11"/>
    <p:sldId id="294" r:id="rId12"/>
    <p:sldId id="318" r:id="rId13"/>
    <p:sldId id="319" r:id="rId14"/>
    <p:sldId id="320"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3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10/29/2022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43D7DB09-3DAE-4D72-87B9-CE29CACBDC6C}" type="slidenum">
              <a:rPr lang="en-US" smtClean="0"/>
              <a:t>9</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5" name="Picture 4">
            <a:extLst>
              <a:ext uri="{FF2B5EF4-FFF2-40B4-BE49-F238E27FC236}">
                <a16:creationId xmlns:a16="http://schemas.microsoft.com/office/drawing/2014/main" id="{6E679BF3-61BE-45C4-994A-8EE7B6518724}"/>
              </a:ext>
            </a:extLst>
          </p:cNvPr>
          <p:cNvPicPr>
            <a:picLocks noChangeAspect="1"/>
          </p:cNvPicPr>
          <p:nvPr/>
        </p:nvPicPr>
        <p:blipFill>
          <a:blip r:embed="rId5"/>
          <a:stretch>
            <a:fillRect/>
          </a:stretch>
        </p:blipFill>
        <p:spPr>
          <a:xfrm rot="21077750">
            <a:off x="966051" y="1213294"/>
            <a:ext cx="3798137" cy="2304488"/>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6"/>
          <a:stretch>
            <a:fillRect/>
          </a:stretch>
        </p:blipFill>
        <p:spPr>
          <a:xfrm>
            <a:off x="2648048" y="1978026"/>
            <a:ext cx="9254530" cy="14509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225</Words>
  <Application>Microsoft Office PowerPoint</Application>
  <PresentationFormat>Widescreen</PresentationFormat>
  <Paragraphs>19</Paragraphs>
  <Slides>14</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微软雅黑</vt:lpstr>
      <vt:lpstr>Arial</vt:lpstr>
      <vt:lpstr>Calibri</vt:lpstr>
      <vt:lpstr>FZHei-B01S</vt:lpstr>
      <vt:lpstr>Georgia</vt:lpstr>
      <vt:lpstr>Times New Roman</vt:lpstr>
      <vt:lpstr>仓耳今楷05-6763 W05</vt:lpstr>
      <vt:lpstr>字魂105号-简雅黑</vt:lpstr>
      <vt:lpstr>字魂58号-创中黑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kythuat.icscomputer@gmail.com</cp:lastModifiedBy>
  <cp:revision>23</cp:revision>
  <dcterms:created xsi:type="dcterms:W3CDTF">2022-07-19T22:38:53Z</dcterms:created>
  <dcterms:modified xsi:type="dcterms:W3CDTF">2022-10-29T03:24:52Z</dcterms:modified>
</cp:coreProperties>
</file>