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</p:sldMasterIdLst>
  <p:notesMasterIdLst>
    <p:notesMasterId r:id="rId26"/>
  </p:notesMasterIdLst>
  <p:sldIdLst>
    <p:sldId id="259" r:id="rId6"/>
    <p:sldId id="260" r:id="rId7"/>
    <p:sldId id="261" r:id="rId8"/>
    <p:sldId id="262" r:id="rId9"/>
    <p:sldId id="1416" r:id="rId10"/>
    <p:sldId id="1426" r:id="rId11"/>
    <p:sldId id="1427" r:id="rId12"/>
    <p:sldId id="1428" r:id="rId13"/>
    <p:sldId id="1429" r:id="rId14"/>
    <p:sldId id="263" r:id="rId15"/>
    <p:sldId id="318" r:id="rId16"/>
    <p:sldId id="264" r:id="rId17"/>
    <p:sldId id="1432" r:id="rId18"/>
    <p:sldId id="1430" r:id="rId19"/>
    <p:sldId id="1431" r:id="rId20"/>
    <p:sldId id="283" r:id="rId21"/>
    <p:sldId id="266" r:id="rId22"/>
    <p:sldId id="290" r:id="rId23"/>
    <p:sldId id="288" r:id="rId24"/>
    <p:sldId id="143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1" autoAdjust="0"/>
    <p:restoredTop sz="86370" autoAdjust="0"/>
  </p:normalViewPr>
  <p:slideViewPr>
    <p:cSldViewPr snapToGrid="0">
      <p:cViewPr varScale="1">
        <p:scale>
          <a:sx n="68" d="100"/>
          <a:sy n="68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E364-8267-4129-AECB-3A74ED89E3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jpg"/><Relationship Id="rId1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emf"/><Relationship Id="rId9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9.xml"/><Relationship Id="rId3" Type="http://schemas.openxmlformats.org/officeDocument/2006/relationships/notesSlide" Target="../notesSlides/notesSlide4.xml"/><Relationship Id="rId21" Type="http://schemas.openxmlformats.org/officeDocument/2006/relationships/slide" Target="slide8.xml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microsoft.com/office/2007/relationships/hdphoto" Target="../media/hdphoto7.wdp"/><Relationship Id="rId25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3.png"/><Relationship Id="rId5" Type="http://schemas.openxmlformats.org/officeDocument/2006/relationships/image" Target="../media/image44.png"/><Relationship Id="rId15" Type="http://schemas.openxmlformats.org/officeDocument/2006/relationships/image" Target="../media/image48.png"/><Relationship Id="rId23" Type="http://schemas.openxmlformats.org/officeDocument/2006/relationships/slide" Target="slide5.xml"/><Relationship Id="rId10" Type="http://schemas.openxmlformats.org/officeDocument/2006/relationships/image" Target="../media/image46.png"/><Relationship Id="rId19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slide" Target="slide6.xml"/><Relationship Id="rId14" Type="http://schemas.openxmlformats.org/officeDocument/2006/relationships/slide" Target="slide7.xml"/><Relationship Id="rId2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57.png"/><Relationship Id="rId5" Type="http://schemas.openxmlformats.org/officeDocument/2006/relationships/image" Target="../media/image53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31A3F6C-A714-4A2D-A4C8-8C7C632A0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2595" y="1413280"/>
            <a:ext cx="2834886" cy="829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CAF8E-1F12-4E1B-A2CE-7171AF01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01" y="1982299"/>
            <a:ext cx="5798607" cy="1362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AEED09-481C-402F-AF50-3E61469EF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816" y="3122487"/>
            <a:ext cx="77608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2. </a:t>
            </a:r>
            <a:r>
              <a:rPr lang="vi-VN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FF0000"/>
              </a:solidFill>
              <a:ea typeface="包图简圆体" panose="02010601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415148" y="1849547"/>
            <a:ext cx="637704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68" y="1693655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sp>
        <p:nvSpPr>
          <p:cNvPr id="22" name="文本框 4">
            <a:extLst>
              <a:ext uri="{FF2B5EF4-FFF2-40B4-BE49-F238E27FC236}">
                <a16:creationId xmlns:a16="http://schemas.microsoft.com/office/drawing/2014/main" id="{3478DC1A-8C0A-4100-BE42-0479192F41C8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9B5F79-2751-4F95-9736-E413D0838EE4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2" name="Flowchart: Data 1">
              <a:extLst>
                <a:ext uri="{FF2B5EF4-FFF2-40B4-BE49-F238E27FC236}">
                  <a16:creationId xmlns:a16="http://schemas.microsoft.com/office/drawing/2014/main" id="{2E7FCBF2-3FC0-489B-B03E-01CA1D695383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22EA66-EE96-47FE-995F-B126E079FD55}"/>
                </a:ext>
              </a:extLst>
            </p:cNvPr>
            <p:cNvSpPr txBox="1"/>
            <p:nvPr/>
          </p:nvSpPr>
          <p:spPr>
            <a:xfrm>
              <a:off x="1533964" y="2551845"/>
              <a:ext cx="353884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01DBCE-B980-4EBA-85E6-FC886728D700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4C31F-D4F7-481D-B976-65A49468CD6B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5F2D3C-7262-4F27-8685-86F2EDE1FD93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solidFill>
              <a:srgbClr val="FC8CE7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6F2F88-4BE7-4E66-8E55-7D73F3370103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840776" y="845955"/>
            <a:ext cx="6077208" cy="2970478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249595" y="2995338"/>
              <a:ext cx="50930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5"/>
            <a:ext cx="5355771" cy="3264114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318640" y="3210794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FC7FE7-70E9-4150-890C-42D89B9FAB07}"/>
              </a:ext>
            </a:extLst>
          </p:cNvPr>
          <p:cNvGrpSpPr/>
          <p:nvPr/>
        </p:nvGrpSpPr>
        <p:grpSpPr>
          <a:xfrm>
            <a:off x="1561755" y="1200904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451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ea typeface="Times New Roman" panose="02020603050405020304" pitchFamily="18" charset="0"/>
                </a:rPr>
                <a:t>C</a:t>
              </a:r>
              <a:r>
                <a:rPr lang="nl-NL" sz="4400" dirty="0">
                  <a:effectLst/>
                  <a:ea typeface="Times New Roman" panose="020206030504050203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ham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hỏi</a:t>
            </a:r>
            <a:endParaRPr lang="en-US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</a:rPr>
              <a:t>Không giấu dốt</a:t>
            </a:r>
            <a:endParaRPr lang="en-US" sz="3600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UTM Avo" panose="02040603050506020204" pitchFamily="18" charset="0"/>
              </a:rPr>
              <a:t>S</a:t>
            </a:r>
            <a:r>
              <a:rPr lang="vi-VN" sz="3600" dirty="0">
                <a:solidFill>
                  <a:srgbClr val="D60093"/>
                </a:solidFill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UTM Avo" panose="02040603050506020204" pitchFamily="18" charset="0"/>
              </a:rPr>
              <a:t>C</a:t>
            </a:r>
            <a:r>
              <a:rPr lang="vi-VN" sz="3600" dirty="0">
                <a:solidFill>
                  <a:srgbClr val="D60093"/>
                </a:solidFill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UTM Avo" panose="02040603050506020204" pitchFamily="18" charset="0"/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  <a:latin typeface="UTM Avo" panose="0204060305050602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  <a:latin typeface="UTM Avo" panose="02040603050506020204" pitchFamily="18" charset="0"/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 mod="1"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5281C9-422A-47AF-96DF-B5430D709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1602" y="1373185"/>
            <a:ext cx="724877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 mod="1"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4135732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 mod="1"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9846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15423" y="343960"/>
            <a:ext cx="11694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tán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thành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không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tán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thành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ý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kiến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bạn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?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Vì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15A24"/>
                </a:solidFill>
                <a:latin typeface="UTM Avo" panose="02040603050506020204" pitchFamily="18" charset="0"/>
              </a:rPr>
              <a:t>sao</a:t>
            </a:r>
            <a:r>
              <a:rPr lang="en-US" sz="2400" dirty="0">
                <a:solidFill>
                  <a:srgbClr val="F15A24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108824"/>
            <a:ext cx="6943106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30452" y="2469390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79160" y="5771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40810" y="39103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=&gt; </a:t>
            </a:r>
            <a:r>
              <a:rPr lang="en-US" sz="3600" b="1" dirty="0">
                <a:solidFill>
                  <a:srgbClr val="76512D"/>
                </a:solidFill>
                <a:latin typeface="Arial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701</Words>
  <Application>Microsoft Office PowerPoint</Application>
  <PresentationFormat>Widescreen</PresentationFormat>
  <Paragraphs>69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微软雅黑</vt:lpstr>
      <vt:lpstr>宋体</vt:lpstr>
      <vt:lpstr>Antic</vt:lpstr>
      <vt:lpstr>Arial</vt:lpstr>
      <vt:lpstr>Calibri</vt:lpstr>
      <vt:lpstr>Coiny</vt:lpstr>
      <vt:lpstr>等线</vt:lpstr>
      <vt:lpstr>Georgia</vt:lpstr>
      <vt:lpstr>Neucha</vt:lpstr>
      <vt:lpstr>Roboto Condensed Light</vt:lpstr>
      <vt:lpstr>Times New Roman</vt:lpstr>
      <vt:lpstr>UTM Avo</vt:lpstr>
      <vt:lpstr>包图简圆体</vt:lpstr>
      <vt:lpstr>印品黑体</vt:lpstr>
      <vt:lpstr>字魂59号-创粗黑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XINH</cp:lastModifiedBy>
  <cp:revision>32</cp:revision>
  <dcterms:created xsi:type="dcterms:W3CDTF">2022-08-12T00:23:45Z</dcterms:created>
  <dcterms:modified xsi:type="dcterms:W3CDTF">2022-11-12T14:06:02Z</dcterms:modified>
</cp:coreProperties>
</file>