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2"/>
  </p:notesMasterIdLst>
  <p:sldIdLst>
    <p:sldId id="272" r:id="rId4"/>
    <p:sldId id="275" r:id="rId5"/>
    <p:sldId id="263" r:id="rId6"/>
    <p:sldId id="276" r:id="rId7"/>
    <p:sldId id="260" r:id="rId8"/>
    <p:sldId id="294" r:id="rId9"/>
    <p:sldId id="261" r:id="rId10"/>
    <p:sldId id="295" r:id="rId11"/>
    <p:sldId id="297" r:id="rId12"/>
    <p:sldId id="308" r:id="rId13"/>
    <p:sldId id="262" r:id="rId14"/>
    <p:sldId id="309" r:id="rId15"/>
    <p:sldId id="268" r:id="rId16"/>
    <p:sldId id="311" r:id="rId17"/>
    <p:sldId id="267" r:id="rId18"/>
    <p:sldId id="312" r:id="rId19"/>
    <p:sldId id="31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15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407919" y="16365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1781519" y="2708803"/>
              <a:ext cx="6601463" cy="1355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giềng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Nhớ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lửa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tắt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đèn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478</Words>
  <Application>Microsoft Office PowerPoint</Application>
  <PresentationFormat>Widescreen</PresentationFormat>
  <Paragraphs>38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#9Slide02 Noi dung dai</vt:lpstr>
      <vt:lpstr>#9Slide02 Tieu de dai</vt:lpstr>
      <vt:lpstr>iCiel Cadena</vt:lpstr>
      <vt:lpstr>宋体</vt:lpstr>
      <vt:lpstr>UTM Avo</vt:lpstr>
      <vt:lpstr>UTMavobold</vt:lpstr>
      <vt:lpstr>Arial</vt:lpstr>
      <vt:lpstr>Calibri</vt:lpstr>
      <vt:lpstr>Calibri Light</vt:lpstr>
      <vt:lpstr>Georgia</vt:lpstr>
      <vt:lpstr>Tahoma</vt:lpstr>
      <vt:lpstr>Times New Roman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2022-07-21T01:10:23Z</dcterms:created>
  <dcterms:modified xsi:type="dcterms:W3CDTF">2022-10-28T10:27:28Z</dcterms:modified>
</cp:coreProperties>
</file>