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80" r:id="rId3"/>
    <p:sldId id="285" r:id="rId4"/>
    <p:sldId id="258" r:id="rId5"/>
    <p:sldId id="283" r:id="rId6"/>
    <p:sldId id="270" r:id="rId7"/>
    <p:sldId id="272" r:id="rId8"/>
    <p:sldId id="278" r:id="rId9"/>
    <p:sldId id="273" r:id="rId10"/>
    <p:sldId id="277" r:id="rId11"/>
    <p:sldId id="279" r:id="rId12"/>
    <p:sldId id="284" r:id="rId13"/>
    <p:sldId id="271" r:id="rId14"/>
    <p:sldId id="267" r:id="rId15"/>
  </p:sldIdLst>
  <p:sldSz cx="16276638" cy="9144000"/>
  <p:notesSz cx="6858000" cy="9144000"/>
  <p:defaultTextStyle>
    <a:defPPr>
      <a:defRPr lang="zh-CN"/>
    </a:defPPr>
    <a:lvl1pPr marL="0" lvl="0"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1pPr>
    <a:lvl2pPr marL="442661" lvl="1"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2pPr>
    <a:lvl3pPr marL="885322" lvl="2"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3pPr>
    <a:lvl4pPr marL="1327983" lvl="3"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4pPr>
    <a:lvl5pPr marL="1770644" lvl="4"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5pPr>
    <a:lvl6pPr marL="2213305" lvl="5"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6pPr>
    <a:lvl7pPr marL="2655966" lvl="6"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7pPr>
    <a:lvl8pPr marL="3098627" lvl="7"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8pPr>
    <a:lvl9pPr marL="3541288" lvl="8"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guide id="3" orient="horz" pos="2880">
          <p15:clr>
            <a:srgbClr val="A4A3A4"/>
          </p15:clr>
        </p15:guide>
        <p15:guide id="4"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F"/>
    <a:srgbClr val="D6ECEE"/>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5"/>
    <p:restoredTop sz="94660"/>
  </p:normalViewPr>
  <p:slideViewPr>
    <p:cSldViewPr showGuides="1">
      <p:cViewPr varScale="1">
        <p:scale>
          <a:sx n="58" d="100"/>
          <a:sy n="58" d="100"/>
        </p:scale>
        <p:origin x="540" y="42"/>
      </p:cViewPr>
      <p:guideLst>
        <p:guide orient="horz" pos="2985"/>
        <p:guide pos="5285"/>
        <p:guide orient="horz" pos="2880"/>
        <p:guide pos="512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77825" y="685800"/>
            <a:ext cx="610235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42661" lvl="1"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885322" lvl="2"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27983" lvl="3"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770644" lvl="4"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13305" lvl="5"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655966" lvl="6"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098627" lvl="7"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541288" lvl="8"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77825" y="685800"/>
            <a:ext cx="6102350" cy="34290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xfrm>
            <a:off x="377825" y="685800"/>
            <a:ext cx="6102350" cy="3429000"/>
          </a:xfrm>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190278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377825" y="685800"/>
            <a:ext cx="6102350" cy="34290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xfrm>
            <a:off x="377825" y="685800"/>
            <a:ext cx="6102350" cy="3429000"/>
          </a:xfrm>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377825" y="685800"/>
            <a:ext cx="6102350" cy="34290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377825" y="685800"/>
            <a:ext cx="6102350" cy="34290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77825" y="685800"/>
            <a:ext cx="610235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377825" y="685800"/>
            <a:ext cx="610235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25007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xfrm>
            <a:off x="377825" y="685800"/>
            <a:ext cx="6102350" cy="3429000"/>
          </a:xfrm>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117095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xfrm>
            <a:off x="377825" y="685800"/>
            <a:ext cx="6102350" cy="3429000"/>
          </a:xfrm>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27298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xfrm>
            <a:off x="377825" y="685800"/>
            <a:ext cx="6102350" cy="3429000"/>
          </a:xfrm>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xfrm>
            <a:off x="377825" y="685800"/>
            <a:ext cx="6102350" cy="3429000"/>
          </a:xfrm>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4466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34619" y="1496533"/>
            <a:ext cx="12207709" cy="3183573"/>
          </a:xfrm>
          <a:prstGeom prst="rect">
            <a:avLst/>
          </a:prstGeom>
        </p:spPr>
        <p:txBody>
          <a:bodyPr lIns="88532" tIns="44266" rIns="88532" bIns="44266"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2034619" y="4802878"/>
            <a:ext cx="12207709" cy="2207756"/>
          </a:xfrm>
          <a:prstGeom prst="rect">
            <a:avLst/>
          </a:prstGeom>
        </p:spPr>
        <p:txBody>
          <a:bodyPr lIns="88532" tIns="44266" rIns="88532" bIns="44266"/>
          <a:lstStyle>
            <a:lvl1pPr marL="0" indent="0" algn="ctr">
              <a:buNone/>
              <a:defRPr sz="3200"/>
            </a:lvl1pPr>
            <a:lvl2pPr marL="609274" indent="0" algn="ctr">
              <a:buNone/>
              <a:defRPr sz="2700"/>
            </a:lvl2pPr>
            <a:lvl3pPr marL="1218547" indent="0" algn="ctr">
              <a:buNone/>
              <a:defRPr sz="2400"/>
            </a:lvl3pPr>
            <a:lvl4pPr marL="1827821" indent="0" algn="ctr">
              <a:buNone/>
              <a:defRPr sz="2100"/>
            </a:lvl4pPr>
            <a:lvl5pPr marL="2436480" indent="0" algn="ctr">
              <a:buNone/>
              <a:defRPr sz="2100"/>
            </a:lvl5pPr>
            <a:lvl6pPr marL="3045754" indent="0" algn="ctr">
              <a:buNone/>
              <a:defRPr sz="2100"/>
            </a:lvl6pPr>
            <a:lvl7pPr marL="3655028" indent="0" algn="ctr">
              <a:buNone/>
              <a:defRPr sz="2100"/>
            </a:lvl7pPr>
            <a:lvl8pPr marL="4264301" indent="0" algn="ctr">
              <a:buNone/>
              <a:defRPr sz="2100"/>
            </a:lvl8pPr>
            <a:lvl9pPr marL="4873575" indent="0" algn="ctr">
              <a:buNone/>
              <a:defRPr sz="21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
        <p:nvSpPr>
          <p:cNvPr id="3" name="竖排文字占位符 2"/>
          <p:cNvSpPr>
            <a:spLocks noGrp="1"/>
          </p:cNvSpPr>
          <p:nvPr>
            <p:ph type="body" orient="vert" idx="1"/>
          </p:nvPr>
        </p:nvSpPr>
        <p:spPr>
          <a:xfrm>
            <a:off x="443530" y="1544170"/>
            <a:ext cx="7983545" cy="4367796"/>
          </a:xfrm>
          <a:prstGeom prst="rect">
            <a:avLst/>
          </a:prstGeom>
        </p:spPr>
        <p:txBody>
          <a:bodyPr vert="eaVert"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8189" y="486850"/>
            <a:ext cx="3509717" cy="7749377"/>
          </a:xfrm>
          <a:prstGeom prst="rect">
            <a:avLst/>
          </a:prstGeom>
        </p:spPr>
        <p:txBody>
          <a:bodyPr vert="eaVert" lIns="88532" tIns="44266" rIns="88532" bIns="44266"/>
          <a:lstStyle/>
          <a:p>
            <a:r>
              <a:rPr lang="zh-CN" altLang="en-US"/>
              <a:t>单击此处编辑母版标题样式</a:t>
            </a:r>
          </a:p>
        </p:txBody>
      </p:sp>
      <p:sp>
        <p:nvSpPr>
          <p:cNvPr id="3" name="竖排文字占位符 2"/>
          <p:cNvSpPr>
            <a:spLocks noGrp="1"/>
          </p:cNvSpPr>
          <p:nvPr>
            <p:ph type="body" orient="vert" idx="1"/>
          </p:nvPr>
        </p:nvSpPr>
        <p:spPr>
          <a:xfrm>
            <a:off x="1119040" y="486850"/>
            <a:ext cx="10325688" cy="7749377"/>
          </a:xfrm>
          <a:prstGeom prst="rect">
            <a:avLst/>
          </a:prstGeom>
        </p:spPr>
        <p:txBody>
          <a:bodyPr vert="eaVert"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88532" tIns="44266" rIns="88532" bIns="44266"/>
          <a:lstStyle/>
          <a:p>
            <a:r>
              <a:rPr lang="zh-CN" altLang="en-US"/>
              <a:t>单击此处编辑母版标题样式</a:t>
            </a:r>
          </a:p>
        </p:txBody>
      </p:sp>
      <p:sp>
        <p:nvSpPr>
          <p:cNvPr id="3" name="内容占位符 2"/>
          <p:cNvSpPr>
            <a:spLocks noGrp="1"/>
          </p:cNvSpPr>
          <p:nvPr>
            <p:ph sz="half" idx="1"/>
          </p:nvPr>
        </p:nvSpPr>
        <p:spPr>
          <a:xfrm>
            <a:off x="1119040" y="2434248"/>
            <a:ext cx="6917702" cy="5801979"/>
          </a:xfr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240204" y="2434248"/>
            <a:ext cx="6917702" cy="2798327"/>
          </a:xfr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240204" y="5435782"/>
            <a:ext cx="6917702" cy="2800444"/>
          </a:xfr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
        <p:nvSpPr>
          <p:cNvPr id="3" name="内容占位符 2"/>
          <p:cNvSpPr>
            <a:spLocks noGrp="1"/>
          </p:cNvSpPr>
          <p:nvPr>
            <p:ph idx="1"/>
          </p:nvPr>
        </p:nvSpPr>
        <p:spPr>
          <a:xfrm>
            <a:off x="443530" y="1544170"/>
            <a:ext cx="7983545" cy="4367796"/>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10563" y="2279727"/>
            <a:ext cx="14038866" cy="3803777"/>
          </a:xfrm>
          <a:prstGeom prst="rect">
            <a:avLst/>
          </a:prstGeom>
        </p:spPr>
        <p:txBody>
          <a:bodyPr lIns="88532" tIns="44266" rIns="88532" bIns="44266"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1110563" y="6119489"/>
            <a:ext cx="14038866" cy="2000316"/>
          </a:xfrm>
          <a:prstGeom prst="rect">
            <a:avLst/>
          </a:prstGeom>
        </p:spPr>
        <p:txBody>
          <a:bodyPr lIns="88532" tIns="44266" rIns="88532" bIns="44266"/>
          <a:lstStyle>
            <a:lvl1pPr marL="0" indent="0">
              <a:buNone/>
              <a:defRPr sz="3200">
                <a:solidFill>
                  <a:schemeClr val="tx1">
                    <a:tint val="75000"/>
                  </a:schemeClr>
                </a:solidFill>
              </a:defRPr>
            </a:lvl1pPr>
            <a:lvl2pPr marL="609274" indent="0">
              <a:buNone/>
              <a:defRPr sz="2700">
                <a:solidFill>
                  <a:schemeClr val="tx1">
                    <a:tint val="75000"/>
                  </a:schemeClr>
                </a:solidFill>
              </a:defRPr>
            </a:lvl2pPr>
            <a:lvl3pPr marL="1218547" indent="0">
              <a:buNone/>
              <a:defRPr sz="2400">
                <a:solidFill>
                  <a:schemeClr val="tx1">
                    <a:tint val="75000"/>
                  </a:schemeClr>
                </a:solidFill>
              </a:defRPr>
            </a:lvl3pPr>
            <a:lvl4pPr marL="1827821" indent="0">
              <a:buNone/>
              <a:defRPr sz="2100">
                <a:solidFill>
                  <a:schemeClr val="tx1">
                    <a:tint val="75000"/>
                  </a:schemeClr>
                </a:solidFill>
              </a:defRPr>
            </a:lvl4pPr>
            <a:lvl5pPr marL="2436480" indent="0">
              <a:buNone/>
              <a:defRPr sz="2100">
                <a:solidFill>
                  <a:schemeClr val="tx1">
                    <a:tint val="75000"/>
                  </a:schemeClr>
                </a:solidFill>
              </a:defRPr>
            </a:lvl5pPr>
            <a:lvl6pPr marL="3045754" indent="0">
              <a:buNone/>
              <a:defRPr sz="2100">
                <a:solidFill>
                  <a:schemeClr val="tx1">
                    <a:tint val="75000"/>
                  </a:schemeClr>
                </a:solidFill>
              </a:defRPr>
            </a:lvl6pPr>
            <a:lvl7pPr marL="3655028" indent="0">
              <a:buNone/>
              <a:defRPr sz="2100">
                <a:solidFill>
                  <a:schemeClr val="tx1">
                    <a:tint val="75000"/>
                  </a:schemeClr>
                </a:solidFill>
              </a:defRPr>
            </a:lvl7pPr>
            <a:lvl8pPr marL="4264301" indent="0">
              <a:buNone/>
              <a:defRPr sz="2100">
                <a:solidFill>
                  <a:schemeClr val="tx1">
                    <a:tint val="75000"/>
                  </a:schemeClr>
                </a:solidFill>
              </a:defRPr>
            </a:lvl8pPr>
            <a:lvl9pPr marL="4873575" indent="0">
              <a:buNone/>
              <a:defRPr sz="21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
        <p:nvSpPr>
          <p:cNvPr id="3" name="内容占位符 2"/>
          <p:cNvSpPr>
            <a:spLocks noGrp="1"/>
          </p:cNvSpPr>
          <p:nvPr>
            <p:ph sz="half" idx="1"/>
          </p:nvPr>
        </p:nvSpPr>
        <p:spPr>
          <a:xfrm>
            <a:off x="1119040" y="2434248"/>
            <a:ext cx="6917702" cy="5801979"/>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204" y="2434248"/>
            <a:ext cx="6917702" cy="5801979"/>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60" y="486850"/>
            <a:ext cx="14038866" cy="1767477"/>
          </a:xfrm>
          <a:prstGeom prst="rect">
            <a:avLst/>
          </a:prstGeom>
        </p:spPr>
        <p:txBody>
          <a:bodyPr lIns="88532" tIns="44266" rIns="88532" bIns="44266"/>
          <a:lstStyle/>
          <a:p>
            <a:r>
              <a:rPr lang="zh-CN" altLang="en-US"/>
              <a:t>单击此处编辑母版标题样式</a:t>
            </a:r>
          </a:p>
        </p:txBody>
      </p:sp>
      <p:sp>
        <p:nvSpPr>
          <p:cNvPr id="3" name="文本占位符 2"/>
          <p:cNvSpPr>
            <a:spLocks noGrp="1"/>
          </p:cNvSpPr>
          <p:nvPr>
            <p:ph type="body" idx="1"/>
          </p:nvPr>
        </p:nvSpPr>
        <p:spPr>
          <a:xfrm>
            <a:off x="1584404" y="2371330"/>
            <a:ext cx="6506471" cy="1098586"/>
          </a:xfrm>
          <a:prstGeom prst="rect">
            <a:avLst/>
          </a:prstGeom>
        </p:spPr>
        <p:txBody>
          <a:bodyPr lIns="88532" tIns="44266" rIns="88532" bIns="44266" anchor="ctr" anchorCtr="0"/>
          <a:lstStyle>
            <a:lvl1pPr marL="0" indent="0">
              <a:buNone/>
              <a:defRPr sz="3700"/>
            </a:lvl1pPr>
            <a:lvl2pPr marL="609274" indent="0">
              <a:buNone/>
              <a:defRPr sz="3200"/>
            </a:lvl2pPr>
            <a:lvl3pPr marL="1218547" indent="0">
              <a:buNone/>
              <a:defRPr sz="2700"/>
            </a:lvl3pPr>
            <a:lvl4pPr marL="1827821" indent="0">
              <a:buNone/>
              <a:defRPr sz="2400"/>
            </a:lvl4pPr>
            <a:lvl5pPr marL="2436480" indent="0">
              <a:buNone/>
              <a:defRPr sz="2400"/>
            </a:lvl5pPr>
            <a:lvl6pPr marL="3045754" indent="0">
              <a:buNone/>
              <a:defRPr sz="2400"/>
            </a:lvl6pPr>
            <a:lvl7pPr marL="3655028" indent="0">
              <a:buNone/>
              <a:defRPr sz="2400"/>
            </a:lvl7pPr>
            <a:lvl8pPr marL="4264301" indent="0">
              <a:buNone/>
              <a:defRPr sz="2400"/>
            </a:lvl8pPr>
            <a:lvl9pPr marL="4873575" indent="0">
              <a:buNone/>
              <a:defRPr sz="2400"/>
            </a:lvl9pPr>
          </a:lstStyle>
          <a:p>
            <a:pPr lvl="0"/>
            <a:r>
              <a:rPr lang="zh-CN" altLang="en-US"/>
              <a:t>单击此处编辑母版文本样式</a:t>
            </a:r>
          </a:p>
        </p:txBody>
      </p:sp>
      <p:sp>
        <p:nvSpPr>
          <p:cNvPr id="4" name="内容占位符 3"/>
          <p:cNvSpPr>
            <a:spLocks noGrp="1"/>
          </p:cNvSpPr>
          <p:nvPr>
            <p:ph sz="half" idx="2"/>
          </p:nvPr>
        </p:nvSpPr>
        <p:spPr>
          <a:xfrm>
            <a:off x="1584404" y="3553958"/>
            <a:ext cx="6506471" cy="4699202"/>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353333" y="2371330"/>
            <a:ext cx="6538515" cy="1098586"/>
          </a:xfrm>
          <a:prstGeom prst="rect">
            <a:avLst/>
          </a:prstGeom>
        </p:spPr>
        <p:txBody>
          <a:bodyPr lIns="88532" tIns="44266" rIns="88532" bIns="44266" anchor="ctr" anchorCtr="0"/>
          <a:lstStyle>
            <a:lvl1pPr marL="0" indent="0">
              <a:buNone/>
              <a:defRPr sz="3700"/>
            </a:lvl1pPr>
            <a:lvl2pPr marL="609274" indent="0">
              <a:buNone/>
              <a:defRPr sz="3200"/>
            </a:lvl2pPr>
            <a:lvl3pPr marL="1218547" indent="0">
              <a:buNone/>
              <a:defRPr sz="2700"/>
            </a:lvl3pPr>
            <a:lvl4pPr marL="1827821" indent="0">
              <a:buNone/>
              <a:defRPr sz="2400"/>
            </a:lvl4pPr>
            <a:lvl5pPr marL="2436480" indent="0">
              <a:buNone/>
              <a:defRPr sz="2400"/>
            </a:lvl5pPr>
            <a:lvl6pPr marL="3045754" indent="0">
              <a:buNone/>
              <a:defRPr sz="2400"/>
            </a:lvl6pPr>
            <a:lvl7pPr marL="3655028" indent="0">
              <a:buNone/>
              <a:defRPr sz="2400"/>
            </a:lvl7pPr>
            <a:lvl8pPr marL="4264301" indent="0">
              <a:buNone/>
              <a:defRPr sz="2400"/>
            </a:lvl8pPr>
            <a:lvl9pPr marL="4873575" indent="0">
              <a:buNone/>
              <a:defRPr sz="2400"/>
            </a:lvl9pPr>
          </a:lstStyle>
          <a:p>
            <a:pPr lvl="0"/>
            <a:r>
              <a:rPr lang="zh-CN" altLang="en-US"/>
              <a:t>单击此处编辑母版文本样式</a:t>
            </a:r>
          </a:p>
        </p:txBody>
      </p:sp>
      <p:sp>
        <p:nvSpPr>
          <p:cNvPr id="6" name="内容占位符 5"/>
          <p:cNvSpPr>
            <a:spLocks noGrp="1"/>
          </p:cNvSpPr>
          <p:nvPr>
            <p:ph sz="quarter" idx="4"/>
          </p:nvPr>
        </p:nvSpPr>
        <p:spPr>
          <a:xfrm>
            <a:off x="8353333" y="3553958"/>
            <a:ext cx="6538515" cy="4699202"/>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59" y="609621"/>
            <a:ext cx="5249738" cy="2133671"/>
          </a:xfrm>
          <a:prstGeom prst="rect">
            <a:avLst/>
          </a:prstGeom>
        </p:spPr>
        <p:txBody>
          <a:bodyPr lIns="88532" tIns="44266" rIns="88532" bIns="44266" anchor="b"/>
          <a:lstStyle>
            <a:lvl1pPr>
              <a:defRPr sz="4300"/>
            </a:lvl1pPr>
          </a:lstStyle>
          <a:p>
            <a:r>
              <a:rPr lang="zh-CN" altLang="en-US"/>
              <a:t>单击此处编辑母版标题样式</a:t>
            </a:r>
          </a:p>
        </p:txBody>
      </p:sp>
      <p:sp>
        <p:nvSpPr>
          <p:cNvPr id="3" name="内容占位符 2"/>
          <p:cNvSpPr>
            <a:spLocks noGrp="1"/>
          </p:cNvSpPr>
          <p:nvPr>
            <p:ph idx="1"/>
          </p:nvPr>
        </p:nvSpPr>
        <p:spPr>
          <a:xfrm>
            <a:off x="6919823" y="1316611"/>
            <a:ext cx="8240204" cy="6498384"/>
          </a:xfrm>
          <a:prstGeom prst="rect">
            <a:avLst/>
          </a:prstGeom>
        </p:spPr>
        <p:txBody>
          <a:bodyPr lIns="88532" tIns="44266" rIns="88532" bIns="4426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59" y="2743293"/>
            <a:ext cx="5249738" cy="5082287"/>
          </a:xfrm>
          <a:prstGeom prst="rect">
            <a:avLst/>
          </a:prstGeom>
        </p:spPr>
        <p:txBody>
          <a:bodyPr lIns="88532" tIns="44266" rIns="88532" bIns="44266"/>
          <a:lstStyle>
            <a:lvl1pPr marL="0" indent="0">
              <a:buNone/>
              <a:defRPr sz="2100"/>
            </a:lvl1pPr>
            <a:lvl2pPr marL="609274" indent="0">
              <a:buNone/>
              <a:defRPr sz="1900"/>
            </a:lvl2pPr>
            <a:lvl3pPr marL="1218547" indent="0">
              <a:buNone/>
              <a:defRPr sz="1600"/>
            </a:lvl3pPr>
            <a:lvl4pPr marL="1827821" indent="0">
              <a:buNone/>
              <a:defRPr sz="1300"/>
            </a:lvl4pPr>
            <a:lvl5pPr marL="2436480" indent="0">
              <a:buNone/>
              <a:defRPr sz="1300"/>
            </a:lvl5pPr>
            <a:lvl6pPr marL="3045754" indent="0">
              <a:buNone/>
              <a:defRPr sz="1300"/>
            </a:lvl6pPr>
            <a:lvl7pPr marL="3655028" indent="0">
              <a:buNone/>
              <a:defRPr sz="1300"/>
            </a:lvl7pPr>
            <a:lvl8pPr marL="4264301" indent="0">
              <a:buNone/>
              <a:defRPr sz="1300"/>
            </a:lvl8pPr>
            <a:lvl9pPr marL="4873575" indent="0">
              <a:buNone/>
              <a:defRPr sz="1300"/>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60" y="609621"/>
            <a:ext cx="5560955" cy="2133671"/>
          </a:xfrm>
          <a:prstGeom prst="rect">
            <a:avLst/>
          </a:prstGeom>
        </p:spPr>
        <p:txBody>
          <a:bodyPr lIns="88532" tIns="44266" rIns="88532" bIns="44266" anchor="b"/>
          <a:lstStyle>
            <a:lvl1pPr>
              <a:defRPr sz="4300"/>
            </a:lvl1pPr>
          </a:lstStyle>
          <a:p>
            <a:r>
              <a:rPr lang="zh-CN" altLang="en-US"/>
              <a:t>单击此处编辑母版标题样式</a:t>
            </a:r>
          </a:p>
        </p:txBody>
      </p:sp>
      <p:sp>
        <p:nvSpPr>
          <p:cNvPr id="3" name="图片占位符 2"/>
          <p:cNvSpPr>
            <a:spLocks noGrp="1"/>
          </p:cNvSpPr>
          <p:nvPr>
            <p:ph type="pic" idx="1"/>
          </p:nvPr>
        </p:nvSpPr>
        <p:spPr>
          <a:xfrm>
            <a:off x="6919823" y="609622"/>
            <a:ext cx="8240204" cy="7205375"/>
          </a:xfrm>
          <a:prstGeom prst="rect">
            <a:avLst/>
          </a:prstGeom>
        </p:spPr>
        <p:txBody>
          <a:bodyPr lIns="88532" tIns="44266" rIns="88532" bIns="44266"/>
          <a:lstStyle>
            <a:lvl1pPr marL="0" indent="0">
              <a:buNone/>
              <a:defRPr sz="4300"/>
            </a:lvl1pPr>
            <a:lvl2pPr marL="609274" indent="0">
              <a:buNone/>
              <a:defRPr sz="3700"/>
            </a:lvl2pPr>
            <a:lvl3pPr marL="1218547" indent="0">
              <a:buNone/>
              <a:defRPr sz="3200"/>
            </a:lvl3pPr>
            <a:lvl4pPr marL="1827821" indent="0">
              <a:buNone/>
              <a:defRPr sz="2700"/>
            </a:lvl4pPr>
            <a:lvl5pPr marL="2436480" indent="0">
              <a:buNone/>
              <a:defRPr sz="2700"/>
            </a:lvl5pPr>
            <a:lvl6pPr marL="3045754" indent="0">
              <a:buNone/>
              <a:defRPr sz="2700"/>
            </a:lvl6pPr>
            <a:lvl7pPr marL="3655028" indent="0">
              <a:buNone/>
              <a:defRPr sz="2700"/>
            </a:lvl7pPr>
            <a:lvl8pPr marL="4264301" indent="0">
              <a:buNone/>
              <a:defRPr sz="2700"/>
            </a:lvl8pPr>
            <a:lvl9pPr marL="4873575" indent="0">
              <a:buNone/>
              <a:defRPr sz="2700"/>
            </a:lvl9pPr>
          </a:lstStyle>
          <a:p>
            <a:endParaRPr lang="zh-CN" altLang="en-US"/>
          </a:p>
        </p:txBody>
      </p:sp>
      <p:sp>
        <p:nvSpPr>
          <p:cNvPr id="4" name="文本占位符 3"/>
          <p:cNvSpPr>
            <a:spLocks noGrp="1"/>
          </p:cNvSpPr>
          <p:nvPr>
            <p:ph type="body" sz="half" idx="2"/>
          </p:nvPr>
        </p:nvSpPr>
        <p:spPr>
          <a:xfrm>
            <a:off x="1121160" y="2743293"/>
            <a:ext cx="5560955" cy="5082287"/>
          </a:xfrm>
          <a:prstGeom prst="rect">
            <a:avLst/>
          </a:prstGeom>
        </p:spPr>
        <p:txBody>
          <a:bodyPr lIns="88532" tIns="44266" rIns="88532" bIns="44266"/>
          <a:lstStyle>
            <a:lvl1pPr marL="0" indent="0">
              <a:buNone/>
              <a:defRPr sz="2700"/>
            </a:lvl1pPr>
            <a:lvl2pPr marL="609274" indent="0">
              <a:buNone/>
              <a:defRPr sz="2400"/>
            </a:lvl2pPr>
            <a:lvl3pPr marL="1218547" indent="0">
              <a:buNone/>
              <a:defRPr sz="2100"/>
            </a:lvl3pPr>
            <a:lvl4pPr marL="1827821" indent="0">
              <a:buNone/>
              <a:defRPr sz="1900"/>
            </a:lvl4pPr>
            <a:lvl5pPr marL="2436480" indent="0">
              <a:buNone/>
              <a:defRPr sz="1900"/>
            </a:lvl5pPr>
            <a:lvl6pPr marL="3045754" indent="0">
              <a:buNone/>
              <a:defRPr sz="1900"/>
            </a:lvl6pPr>
            <a:lvl7pPr marL="3655028" indent="0">
              <a:buNone/>
              <a:defRPr sz="1900"/>
            </a:lvl7pPr>
            <a:lvl8pPr marL="4264301" indent="0">
              <a:buNone/>
              <a:defRPr sz="1900"/>
            </a:lvl8pPr>
            <a:lvl9pPr marL="4873575" indent="0">
              <a:buNone/>
              <a:defRPr sz="1900"/>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275097" cy="914246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452789" eaLnBrk="1" fontAlgn="base" latinLnBrk="0" hangingPunct="1">
        <a:lnSpc>
          <a:spcPct val="100000"/>
        </a:lnSpc>
        <a:spcBef>
          <a:spcPct val="0"/>
        </a:spcBef>
        <a:spcAft>
          <a:spcPct val="0"/>
        </a:spcAft>
        <a:buClr>
          <a:srgbClr val="000000"/>
        </a:buClr>
        <a:buNone/>
        <a:defRPr sz="7000" b="0" i="0" u="none" kern="1200" baseline="0">
          <a:solidFill>
            <a:schemeClr val="tx2"/>
          </a:solidFill>
          <a:latin typeface="+mj-lt"/>
          <a:ea typeface="+mj-ea"/>
          <a:cs typeface="+mj-cs"/>
        </a:defRPr>
      </a:lvl1pPr>
    </p:titleStyle>
    <p:bodyStyle>
      <a:lvl1pPr marL="544104" lvl="0" indent="-544104" algn="l" defTabSz="1452789" eaLnBrk="1" fontAlgn="base" latinLnBrk="0" hangingPunct="1">
        <a:lnSpc>
          <a:spcPct val="100000"/>
        </a:lnSpc>
        <a:spcBef>
          <a:spcPct val="20000"/>
        </a:spcBef>
        <a:spcAft>
          <a:spcPct val="0"/>
        </a:spcAft>
        <a:buChar char="•"/>
        <a:defRPr sz="5000" b="0" i="0" u="none" kern="1200" baseline="0">
          <a:solidFill>
            <a:schemeClr val="tx1"/>
          </a:solidFill>
          <a:latin typeface="+mn-lt"/>
          <a:ea typeface="+mn-ea"/>
          <a:cs typeface="+mn-cs"/>
        </a:defRPr>
      </a:lvl1pPr>
      <a:lvl2pPr marL="1180429" lvl="1" indent="-454957" algn="l" defTabSz="1452789" eaLnBrk="1" fontAlgn="base" latinLnBrk="0" hangingPunct="1">
        <a:lnSpc>
          <a:spcPct val="100000"/>
        </a:lnSpc>
        <a:spcBef>
          <a:spcPct val="20000"/>
        </a:spcBef>
        <a:spcAft>
          <a:spcPct val="0"/>
        </a:spcAft>
        <a:buChar char="–"/>
        <a:defRPr sz="4500" b="0" i="0" u="none" kern="1200" baseline="0">
          <a:solidFill>
            <a:schemeClr val="tx1"/>
          </a:solidFill>
          <a:latin typeface="+mn-lt"/>
          <a:ea typeface="+mn-ea"/>
          <a:cs typeface="+mn-cs"/>
        </a:defRPr>
      </a:lvl2pPr>
      <a:lvl3pPr marL="1815525" lvl="2" indent="-362736" algn="l" defTabSz="1452789" eaLnBrk="1" fontAlgn="base" latinLnBrk="0" hangingPunct="1">
        <a:lnSpc>
          <a:spcPct val="100000"/>
        </a:lnSpc>
        <a:spcBef>
          <a:spcPct val="20000"/>
        </a:spcBef>
        <a:spcAft>
          <a:spcPct val="0"/>
        </a:spcAft>
        <a:buChar char="•"/>
        <a:defRPr sz="3800" b="0" i="0" u="none" kern="1200" baseline="0">
          <a:solidFill>
            <a:schemeClr val="tx1"/>
          </a:solidFill>
          <a:latin typeface="+mn-lt"/>
          <a:ea typeface="+mn-ea"/>
          <a:cs typeface="+mn-cs"/>
        </a:defRPr>
      </a:lvl3pPr>
      <a:lvl4pPr marL="2542227" lvl="3" indent="-363966"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4pPr>
      <a:lvl5pPr marL="3267699" lvl="4" indent="-362736"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5pPr>
      <a:lvl6pPr marL="2434636" lvl="5"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6pPr>
      <a:lvl7pPr marL="2877297" lvl="6"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7pPr>
      <a:lvl8pPr marL="3319958" lvl="7"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8pPr>
      <a:lvl9pPr marL="3762619" lvl="8"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9pPr>
    </p:bodyStyle>
    <p:otherStyle>
      <a:lvl1pPr marL="0" lvl="0" indent="0" algn="l" defTabSz="885322" eaLnBrk="1" fontAlgn="base" latinLnBrk="0" hangingPunct="1">
        <a:lnSpc>
          <a:spcPct val="100000"/>
        </a:lnSpc>
        <a:spcBef>
          <a:spcPct val="0"/>
        </a:spcBef>
        <a:spcAft>
          <a:spcPct val="0"/>
        </a:spcAft>
        <a:buNone/>
        <a:defRPr sz="1700" b="0" i="0" u="none" kern="1200" baseline="0">
          <a:solidFill>
            <a:schemeClr val="tx1"/>
          </a:solidFill>
          <a:latin typeface="+mn-lt"/>
          <a:ea typeface="+mn-ea"/>
          <a:cs typeface="+mn-cs"/>
        </a:defRPr>
      </a:lvl1pPr>
      <a:lvl2pPr marL="442661" lvl="1"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2pPr>
      <a:lvl3pPr marL="885322" lvl="2"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3pPr>
      <a:lvl4pPr marL="1327983" lvl="3"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4pPr>
      <a:lvl5pPr marL="1770644" lvl="4"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5pPr>
      <a:lvl6pPr marL="2213305" lvl="5"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6pPr>
      <a:lvl7pPr marL="2655966" lvl="6"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7pPr>
      <a:lvl8pPr marL="3098627" lvl="7"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8pPr>
      <a:lvl9pPr marL="3541288" lvl="8"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 y="55365"/>
            <a:ext cx="14155006" cy="8433742"/>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419575"/>
            <a:ext cx="16276638" cy="4724425"/>
          </a:xfrm>
          <a:prstGeom prst="rect">
            <a:avLst/>
          </a:prstGeom>
          <a:noFill/>
          <a:ln w="9525">
            <a:noFill/>
          </a:ln>
        </p:spPr>
      </p:pic>
      <p:pic>
        <p:nvPicPr>
          <p:cNvPr id="2070" name="图片 2069" descr="3"/>
          <p:cNvPicPr>
            <a:picLocks noChangeAspect="1"/>
          </p:cNvPicPr>
          <p:nvPr/>
        </p:nvPicPr>
        <p:blipFill>
          <a:blip r:embed="rId5"/>
          <a:stretch>
            <a:fillRect/>
          </a:stretch>
        </p:blipFill>
        <p:spPr>
          <a:xfrm rot="21365363">
            <a:off x="1439701" y="4569105"/>
            <a:ext cx="12368026" cy="4725958"/>
          </a:xfrm>
          <a:prstGeom prst="rect">
            <a:avLst/>
          </a:prstGeom>
          <a:noFill/>
          <a:ln w="9525">
            <a:noFill/>
          </a:ln>
        </p:spPr>
      </p:pic>
      <p:pic>
        <p:nvPicPr>
          <p:cNvPr id="8"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756" y="958692"/>
            <a:ext cx="1850666" cy="18409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035A5-AB9A-4E0B-A30C-46D1553E4C5F}"/>
              </a:ext>
            </a:extLst>
          </p:cNvPr>
          <p:cNvSpPr txBox="1"/>
          <p:nvPr/>
        </p:nvSpPr>
        <p:spPr>
          <a:xfrm>
            <a:off x="3275569" y="1136646"/>
            <a:ext cx="7603866" cy="751116"/>
          </a:xfrm>
          <a:prstGeom prst="rect">
            <a:avLst/>
          </a:prstGeom>
          <a:noFill/>
          <a:ln>
            <a:noFill/>
          </a:ln>
        </p:spPr>
        <p:txBody>
          <a:bodyPr wrap="square" lIns="88532" tIns="44266" rIns="88532" bIns="44266" rtlCol="0">
            <a:spAutoFit/>
          </a:bodyPr>
          <a:lstStyle/>
          <a:p>
            <a:pPr algn="ctr"/>
            <a:r>
              <a:rPr lang="en-US" sz="43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3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242593" y="2262477"/>
            <a:ext cx="7603866" cy="1412836"/>
          </a:xfrm>
          <a:prstGeom prst="rect">
            <a:avLst/>
          </a:prstGeom>
          <a:noFill/>
          <a:ln>
            <a:noFill/>
          </a:ln>
        </p:spPr>
        <p:txBody>
          <a:bodyPr wrap="square" lIns="88532" tIns="44266" rIns="88532" bIns="44266" rtlCol="0">
            <a:spAutoFit/>
          </a:bodyPr>
          <a:lstStyle/>
          <a:p>
            <a:pPr algn="ctr"/>
            <a:r>
              <a:rPr lang="en-US" sz="4300" b="1">
                <a:solidFill>
                  <a:srgbClr val="FF0000"/>
                </a:solidFill>
                <a:latin typeface="AvantGarde" panose="00000400000000000000" pitchFamily="2" charset="0"/>
                <a:ea typeface="AvantGarde" panose="00000400000000000000" pitchFamily="2" charset="0"/>
                <a:cs typeface="AvantGarde" panose="00000400000000000000" pitchFamily="2" charset="0"/>
              </a:rPr>
              <a:t>Chủ đề 3: Ham học hỏi</a:t>
            </a:r>
          </a:p>
          <a:p>
            <a:pPr algn="ctr"/>
            <a:r>
              <a:rPr lang="en-US" sz="4300" b="1">
                <a:solidFill>
                  <a:srgbClr val="FF0000"/>
                </a:solidFill>
                <a:latin typeface="AvantGarde" panose="00000400000000000000" pitchFamily="2" charset="0"/>
                <a:ea typeface="AvantGarde" panose="00000400000000000000" pitchFamily="2" charset="0"/>
                <a:cs typeface="AvantGarde" panose="00000400000000000000" pitchFamily="2" charset="0"/>
              </a:rPr>
              <a:t>Bài 4: Ham học hỏi – tiết 1</a:t>
            </a:r>
            <a:endParaRPr lang="en-US" sz="43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图片 43011"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3013" name="图片 43012" descr="1-31"/>
          <p:cNvPicPr>
            <a:picLocks noChangeAspect="1"/>
          </p:cNvPicPr>
          <p:nvPr/>
        </p:nvPicPr>
        <p:blipFill>
          <a:blip r:embed="rId4"/>
          <a:stretch>
            <a:fillRect/>
          </a:stretch>
        </p:blipFill>
        <p:spPr>
          <a:xfrm>
            <a:off x="524118" y="-349631"/>
            <a:ext cx="15507990" cy="9865697"/>
          </a:xfrm>
          <a:prstGeom prst="rect">
            <a:avLst/>
          </a:prstGeom>
          <a:noFill/>
          <a:ln w="9525">
            <a:noFill/>
          </a:ln>
        </p:spPr>
      </p:pic>
      <p:pic>
        <p:nvPicPr>
          <p:cNvPr id="43014" name="图片 43013" descr="1-36"/>
          <p:cNvPicPr>
            <a:picLocks noChangeAspect="1"/>
          </p:cNvPicPr>
          <p:nvPr/>
        </p:nvPicPr>
        <p:blipFill>
          <a:blip r:embed="rId5"/>
          <a:stretch>
            <a:fillRect/>
          </a:stretch>
        </p:blipFill>
        <p:spPr>
          <a:xfrm>
            <a:off x="13817386" y="5426042"/>
            <a:ext cx="2739539" cy="4010553"/>
          </a:xfrm>
          <a:prstGeom prst="rect">
            <a:avLst/>
          </a:prstGeom>
          <a:noFill/>
          <a:ln w="9525">
            <a:noFill/>
          </a:ln>
        </p:spPr>
      </p:pic>
      <p:pic>
        <p:nvPicPr>
          <p:cNvPr id="43015" name="图片 43014" descr="1-35"/>
          <p:cNvPicPr>
            <a:picLocks noChangeAspect="1"/>
          </p:cNvPicPr>
          <p:nvPr/>
        </p:nvPicPr>
        <p:blipFill>
          <a:blip r:embed="rId6"/>
          <a:stretch>
            <a:fillRect/>
          </a:stretch>
        </p:blipFill>
        <p:spPr>
          <a:xfrm>
            <a:off x="-1215347" y="2963210"/>
            <a:ext cx="5064587" cy="6532276"/>
          </a:xfrm>
          <a:prstGeom prst="rect">
            <a:avLst/>
          </a:prstGeom>
          <a:noFill/>
          <a:ln w="9525">
            <a:noFill/>
          </a:ln>
        </p:spPr>
      </p:pic>
      <p:sp>
        <p:nvSpPr>
          <p:cNvPr id="2" name="Rectangle 1">
            <a:extLst>
              <a:ext uri="{FF2B5EF4-FFF2-40B4-BE49-F238E27FC236}">
                <a16:creationId xmlns:a16="http://schemas.microsoft.com/office/drawing/2014/main" id="{DF49AAC0-447E-459F-A295-65A49629BC14}"/>
              </a:ext>
            </a:extLst>
          </p:cNvPr>
          <p:cNvSpPr/>
          <p:nvPr/>
        </p:nvSpPr>
        <p:spPr>
          <a:xfrm>
            <a:off x="4562747" y="1776456"/>
            <a:ext cx="8103185" cy="1433739"/>
          </a:xfrm>
          <a:prstGeom prst="rect">
            <a:avLst/>
          </a:prstGeom>
        </p:spPr>
        <p:txBody>
          <a:bodyPr wrap="square" lIns="88532" tIns="44266" rIns="88532" bIns="44266">
            <a:spAutoFit/>
          </a:bodyPr>
          <a:lstStyle/>
          <a:p>
            <a:pPr algn="ctr">
              <a:lnSpc>
                <a:spcPct val="112000"/>
              </a:lnSpc>
              <a:spcAft>
                <a:spcPts val="0"/>
              </a:spcAft>
            </a:pPr>
            <a:r>
              <a:rPr lang="en-US" sz="3900" b="1" dirty="0">
                <a:latin typeface="Arial-Rounded" panose="020B0500000000000000" pitchFamily="34" charset="0"/>
                <a:ea typeface="Arial-Rounded" panose="020B0500000000000000" pitchFamily="34" charset="0"/>
                <a:cs typeface="Arial-Rounded" panose="020B0500000000000000" pitchFamily="34" charset="0"/>
              </a:rPr>
              <a:t>Qua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trên</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thấy</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việc</a:t>
            </a:r>
            <a:r>
              <a:rPr lang="en-US" sz="3900" b="1" dirty="0">
                <a:latin typeface="Arial-Rounded" panose="020B0500000000000000" pitchFamily="34" charset="0"/>
                <a:ea typeface="Arial-Rounded" panose="020B0500000000000000" pitchFamily="34" charset="0"/>
                <a:cs typeface="Arial-Rounded" panose="020B0500000000000000" pitchFamily="34" charset="0"/>
              </a:rPr>
              <a:t> ham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lợi</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ích</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900" b="1"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9" name="Picture 13" descr="ho">
            <a:extLst>
              <a:ext uri="{FF2B5EF4-FFF2-40B4-BE49-F238E27FC236}">
                <a16:creationId xmlns:a16="http://schemas.microsoft.com/office/drawing/2014/main" id="{460E8D1D-3FB2-452B-BFF4-C416742209E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80934" y="1893167"/>
            <a:ext cx="862420" cy="95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780035" y="3367329"/>
            <a:ext cx="11386373" cy="4331573"/>
          </a:xfrm>
          <a:prstGeom prst="roundRect">
            <a:avLst/>
          </a:prstGeom>
          <a:solidFill>
            <a:srgbClr val="FFFF8F"/>
          </a:solidFill>
        </p:spPr>
        <p:style>
          <a:lnRef idx="2">
            <a:schemeClr val="accent1">
              <a:shade val="50000"/>
            </a:schemeClr>
          </a:lnRef>
          <a:fillRef idx="1">
            <a:schemeClr val="accent1"/>
          </a:fillRef>
          <a:effectRef idx="0">
            <a:schemeClr val="accent1"/>
          </a:effectRef>
          <a:fontRef idx="minor">
            <a:schemeClr val="lt1"/>
          </a:fontRef>
        </p:style>
        <p:txBody>
          <a:bodyPr lIns="88532" tIns="44266" rIns="88532" bIns="44266" rtlCol="0" anchor="ctr"/>
          <a:lstStyle/>
          <a:p>
            <a:pPr algn="ctr"/>
            <a:endParaRPr lang="en-US"/>
          </a:p>
        </p:txBody>
      </p:sp>
      <p:sp>
        <p:nvSpPr>
          <p:cNvPr id="3" name="Rectangle 2">
            <a:extLst>
              <a:ext uri="{FF2B5EF4-FFF2-40B4-BE49-F238E27FC236}">
                <a16:creationId xmlns:a16="http://schemas.microsoft.com/office/drawing/2014/main" id="{A7F9D089-D020-4719-88B4-6426FE3F920D}"/>
              </a:ext>
            </a:extLst>
          </p:cNvPr>
          <p:cNvSpPr/>
          <p:nvPr/>
        </p:nvSpPr>
        <p:spPr>
          <a:xfrm>
            <a:off x="3078329" y="3602540"/>
            <a:ext cx="10789787" cy="4392629"/>
          </a:xfrm>
          <a:prstGeom prst="rect">
            <a:avLst/>
          </a:prstGeom>
        </p:spPr>
        <p:txBody>
          <a:bodyPr wrap="square" lIns="88532" tIns="44266" rIns="88532" bIns="44266">
            <a:spAutoFit/>
          </a:bodyPr>
          <a:lstStyle/>
          <a:p>
            <a:pPr algn="just">
              <a:lnSpc>
                <a:spcPct val="115000"/>
              </a:lnSpc>
              <a:spcAft>
                <a:spcPts val="0"/>
              </a:spcAft>
            </a:pP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cô</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khen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ngợi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bè</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lớp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ngưỡng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mộ</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tập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a:t>
            </a:r>
            <a:endPar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15000"/>
              </a:lnSpc>
              <a:spcAft>
                <a:spcPts val="0"/>
              </a:spcAft>
            </a:pP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yếu</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tố</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để</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duy</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trì</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phát</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triển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tính</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sáng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tạo</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spcAft>
                <a:spcPts val="0"/>
              </a:spcAft>
            </a:pP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Giúp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ta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kịp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sự</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phát</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triển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thời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đại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ngừng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nhật</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mới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spcAft>
                <a:spcPts val="0"/>
              </a:spcAft>
            </a:pP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Tạo</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ấn</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tượng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tốt</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mắt</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xây</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dựng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mối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hệ</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mọi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xung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quanh</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spcAft>
                <a:spcPts val="0"/>
              </a:spcAft>
            </a:pPr>
            <a:endPar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20020" y="-131744"/>
            <a:ext cx="16296658" cy="9275745"/>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11561049" y="0"/>
            <a:ext cx="4287459" cy="3529532"/>
          </a:xfrm>
          <a:prstGeom prst="rect">
            <a:avLst/>
          </a:prstGeom>
          <a:noFill/>
          <a:ln w="9525">
            <a:noFill/>
          </a:ln>
        </p:spPr>
      </p:pic>
      <p:pic>
        <p:nvPicPr>
          <p:cNvPr id="46088" name="图片 46087" descr="1-45"/>
          <p:cNvPicPr>
            <a:picLocks noChangeAspect="1"/>
          </p:cNvPicPr>
          <p:nvPr/>
        </p:nvPicPr>
        <p:blipFill>
          <a:blip r:embed="rId5"/>
          <a:stretch>
            <a:fillRect/>
          </a:stretch>
        </p:blipFill>
        <p:spPr>
          <a:xfrm>
            <a:off x="-1086841" y="-519396"/>
            <a:ext cx="4589306" cy="5122723"/>
          </a:xfrm>
          <a:prstGeom prst="rect">
            <a:avLst/>
          </a:prstGeom>
          <a:noFill/>
          <a:ln w="9525">
            <a:noFill/>
          </a:ln>
        </p:spPr>
      </p:pic>
      <p:sp>
        <p:nvSpPr>
          <p:cNvPr id="3" name="Rectangle: Rounded Corners 2">
            <a:extLst>
              <a:ext uri="{FF2B5EF4-FFF2-40B4-BE49-F238E27FC236}">
                <a16:creationId xmlns:a16="http://schemas.microsoft.com/office/drawing/2014/main" id="{CB8EF934-A560-4643-B410-1802F7CBC3FA}"/>
              </a:ext>
            </a:extLst>
          </p:cNvPr>
          <p:cNvSpPr/>
          <p:nvPr/>
        </p:nvSpPr>
        <p:spPr>
          <a:xfrm>
            <a:off x="2410205" y="1589294"/>
            <a:ext cx="12853329" cy="4655777"/>
          </a:xfrm>
          <a:prstGeom prst="roundRect">
            <a:avLst/>
          </a:prstGeom>
          <a:solidFill>
            <a:srgbClr val="FFFF8F"/>
          </a:solidFill>
        </p:spPr>
        <p:style>
          <a:lnRef idx="2">
            <a:schemeClr val="accent4"/>
          </a:lnRef>
          <a:fillRef idx="1">
            <a:schemeClr val="lt1"/>
          </a:fillRef>
          <a:effectRef idx="0">
            <a:schemeClr val="accent4"/>
          </a:effectRef>
          <a:fontRef idx="minor">
            <a:schemeClr val="dk1"/>
          </a:fontRef>
        </p:style>
        <p:txBody>
          <a:bodyPr lIns="88532" tIns="44266" rIns="88532" bIns="44266" rtlCol="0" anchor="ctr"/>
          <a:lstStyle/>
          <a:p>
            <a:pPr algn="ctr"/>
            <a:r>
              <a:rPr lang="en-US" sz="39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en-US" sz="39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Tinh thần ham học hỏi của Nguyễn Hiền được thể hiện qua việc: Ban ngày khi đi chăn trâu, dù mưa gió thế nào cậu cũng đứng ngoài lớp nghe giảng nhờ, đến tối, đợi bạn học xong bài, cậu mượn vở về học, làm bài thi vào lá chuối khô,  nhờ thầy chấm hộ. Ham học hỏi sẽ giúp chúng ta thêm hiểu biết và đạt được kết quả tốt trong học tập.</a:t>
            </a:r>
          </a:p>
          <a:p>
            <a:pPr algn="ctr"/>
            <a:endParaRPr lang="en-US" b="1">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7998946" y="2835575"/>
            <a:ext cx="6531292" cy="470604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9814648" y="4225021"/>
            <a:ext cx="5062097" cy="4546723"/>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38127"/>
            <a:ext cx="11336203" cy="9582128"/>
          </a:xfrm>
          <a:prstGeom prst="rect">
            <a:avLst/>
          </a:prstGeom>
          <a:noFill/>
          <a:ln w="9525">
            <a:noFill/>
          </a:ln>
        </p:spPr>
      </p:pic>
      <p:sp>
        <p:nvSpPr>
          <p:cNvPr id="6" name="矩形 5"/>
          <p:cNvSpPr/>
          <p:nvPr/>
        </p:nvSpPr>
        <p:spPr>
          <a:xfrm rot="21413628">
            <a:off x="2217193" y="3922264"/>
            <a:ext cx="5694746" cy="1277100"/>
          </a:xfrm>
          <a:prstGeom prst="rect">
            <a:avLst/>
          </a:prstGeom>
        </p:spPr>
        <p:txBody>
          <a:bodyPr wrap="square" lIns="88532" tIns="44266" rIns="88532" bIns="44266">
            <a:spAutoFit/>
          </a:bodyPr>
          <a:lstStyle/>
          <a:p>
            <a:r>
              <a:rPr lang="en-US" altLang="zh-CN" sz="7700"/>
              <a:t>VẬN DỤNG</a:t>
            </a:r>
            <a:endParaRPr lang="zh-CN" altLang="en-US" sz="77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14167" y="5426043"/>
            <a:ext cx="16590805" cy="3717958"/>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715063" y="194554"/>
            <a:ext cx="2915287" cy="2641021"/>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54311" y="3785362"/>
            <a:ext cx="5807474" cy="5358638"/>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4599150" y="1176935"/>
            <a:ext cx="6098119" cy="5976166"/>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0"/>
            <a:ext cx="4414591" cy="4325481"/>
          </a:xfrm>
          <a:prstGeom prst="rect">
            <a:avLst/>
          </a:prstGeom>
          <a:noFill/>
          <a:ln w="9525">
            <a:noFill/>
          </a:ln>
        </p:spPr>
      </p:pic>
      <p:pic>
        <p:nvPicPr>
          <p:cNvPr id="33802" name="图片 33801" descr="1-25"/>
          <p:cNvPicPr>
            <a:picLocks noChangeAspect="1"/>
          </p:cNvPicPr>
          <p:nvPr/>
        </p:nvPicPr>
        <p:blipFill>
          <a:blip r:embed="rId6"/>
          <a:stretch>
            <a:fillRect/>
          </a:stretch>
        </p:blipFill>
        <p:spPr>
          <a:xfrm>
            <a:off x="10862665" y="3948955"/>
            <a:ext cx="5408696" cy="5300064"/>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272601" y="1191443"/>
            <a:ext cx="3869390" cy="1514699"/>
          </a:xfrm>
          <a:prstGeom prst="rect">
            <a:avLst/>
          </a:prstGeom>
        </p:spPr>
        <p:txBody>
          <a:bodyPr wrap="square" lIns="88532" tIns="44266" rIns="88532" bIns="44266">
            <a:spAutoFit/>
          </a:bodyPr>
          <a:lstStyle/>
          <a:p>
            <a:pPr algn="ctr"/>
            <a:r>
              <a:rPr lang="en-US" sz="3100" b="1">
                <a:latin typeface="Arial-Rounded" panose="020B0500000000000000" pitchFamily="34" charset="0"/>
                <a:ea typeface="Arial-Rounded" panose="020B0500000000000000" pitchFamily="34" charset="0"/>
                <a:cs typeface="Arial-Rounded" panose="020B0500000000000000" pitchFamily="34" charset="0"/>
              </a:rPr>
              <a:t>  Bài học </a:t>
            </a:r>
          </a:p>
          <a:p>
            <a:pPr algn="ctr"/>
            <a:r>
              <a:rPr lang="en-US" sz="3100" b="1">
                <a:latin typeface="Arial-Rounded" panose="020B0500000000000000" pitchFamily="34" charset="0"/>
                <a:ea typeface="Arial-Rounded" panose="020B0500000000000000" pitchFamily="34" charset="0"/>
                <a:cs typeface="Arial-Rounded" panose="020B0500000000000000" pitchFamily="34" charset="0"/>
              </a:rPr>
              <a:t>hôm nay, con </a:t>
            </a:r>
          </a:p>
          <a:p>
            <a:pPr algn="ctr"/>
            <a:r>
              <a:rPr lang="en-US" sz="3100" b="1">
                <a:latin typeface="Arial-Rounded" panose="020B0500000000000000" pitchFamily="34" charset="0"/>
                <a:ea typeface="Arial-Rounded" panose="020B0500000000000000" pitchFamily="34" charset="0"/>
                <a:cs typeface="Arial-Rounded" panose="020B0500000000000000" pitchFamily="34" charset="0"/>
              </a:rPr>
              <a:t>học điều gì?</a:t>
            </a:r>
            <a:endParaRPr lang="en-US"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A6240806-D95F-4C56-BAFE-B4F8590B4D9E}"/>
              </a:ext>
            </a:extLst>
          </p:cNvPr>
          <p:cNvSpPr/>
          <p:nvPr/>
        </p:nvSpPr>
        <p:spPr>
          <a:xfrm>
            <a:off x="3473404" y="2835575"/>
            <a:ext cx="8137549" cy="2275019"/>
          </a:xfrm>
          <a:prstGeom prst="rect">
            <a:avLst/>
          </a:prstGeom>
        </p:spPr>
        <p:txBody>
          <a:bodyPr lIns="88532" tIns="44266" rIns="88532" bIns="44266">
            <a:spAutoFit/>
          </a:bodyPr>
          <a:lstStyle/>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Chia sẻ một số </a:t>
            </a:r>
          </a:p>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việc em đã làm để </a:t>
            </a:r>
          </a:p>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thể hiện là một người </a:t>
            </a:r>
          </a:p>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ham học hỏi.</a:t>
            </a:r>
            <a:endParaRPr lang="en-US" sz="31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a:extLst>
              <a:ext uri="{FF2B5EF4-FFF2-40B4-BE49-F238E27FC236}">
                <a16:creationId xmlns:a16="http://schemas.microsoft.com/office/drawing/2014/main" id="{3E8A552A-3D58-44A1-91D0-1E36ADB020A4}"/>
              </a:ext>
            </a:extLst>
          </p:cNvPr>
          <p:cNvSpPr/>
          <p:nvPr/>
        </p:nvSpPr>
        <p:spPr>
          <a:xfrm>
            <a:off x="12309428" y="5895555"/>
            <a:ext cx="2645815" cy="1186620"/>
          </a:xfrm>
          <a:prstGeom prst="rect">
            <a:avLst/>
          </a:prstGeom>
        </p:spPr>
        <p:txBody>
          <a:bodyPr wrap="none" lIns="88532" tIns="44266" rIns="88532" bIns="44266">
            <a:spAutoFit/>
          </a:bodyPr>
          <a:lstStyle/>
          <a:p>
            <a:pPr algn="just">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Việc làm đó </a:t>
            </a:r>
          </a:p>
          <a:p>
            <a:pPr algn="just">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có lợi ích gì?</a:t>
            </a:r>
            <a:endParaRPr lang="en-US" sz="3100" b="1">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3801"/>
                                        </p:tgtEl>
                                        <p:attrNameLst>
                                          <p:attrName>style.visibility</p:attrName>
                                        </p:attrNameLst>
                                      </p:cBhvr>
                                      <p:to>
                                        <p:strVal val="visible"/>
                                      </p:to>
                                    </p:set>
                                    <p:anim calcmode="lin" valueType="num">
                                      <p:cBhvr>
                                        <p:cTn id="13" dur="1000" fill="hold"/>
                                        <p:tgtEl>
                                          <p:spTgt spid="33801"/>
                                        </p:tgtEl>
                                        <p:attrNameLst>
                                          <p:attrName>ppt_w</p:attrName>
                                        </p:attrNameLst>
                                      </p:cBhvr>
                                      <p:tavLst>
                                        <p:tav tm="0">
                                          <p:val>
                                            <p:fltVal val="0"/>
                                          </p:val>
                                        </p:tav>
                                        <p:tav tm="100000">
                                          <p:val>
                                            <p:strVal val="#ppt_w"/>
                                          </p:val>
                                        </p:tav>
                                      </p:tavLst>
                                    </p:anim>
                                    <p:anim calcmode="lin" valueType="num">
                                      <p:cBhvr>
                                        <p:cTn id="14" dur="1000" fill="hold"/>
                                        <p:tgtEl>
                                          <p:spTgt spid="33801"/>
                                        </p:tgtEl>
                                        <p:attrNameLst>
                                          <p:attrName>ppt_h</p:attrName>
                                        </p:attrNameLst>
                                      </p:cBhvr>
                                      <p:tavLst>
                                        <p:tav tm="0">
                                          <p:val>
                                            <p:fltVal val="0"/>
                                          </p:val>
                                        </p:tav>
                                        <p:tav tm="100000">
                                          <p:val>
                                            <p:strVal val="#ppt_h"/>
                                          </p:val>
                                        </p:tav>
                                      </p:tavLst>
                                    </p:anim>
                                    <p:anim calcmode="lin" valueType="num">
                                      <p:cBhvr>
                                        <p:cTn id="15" dur="1000" fill="hold"/>
                                        <p:tgtEl>
                                          <p:spTgt spid="33801"/>
                                        </p:tgtEl>
                                        <p:attrNameLst>
                                          <p:attrName>style.rotation</p:attrName>
                                        </p:attrNameLst>
                                      </p:cBhvr>
                                      <p:tavLst>
                                        <p:tav tm="0">
                                          <p:val>
                                            <p:fltVal val="90"/>
                                          </p:val>
                                        </p:tav>
                                        <p:tav tm="100000">
                                          <p:val>
                                            <p:fltVal val="0"/>
                                          </p:val>
                                        </p:tav>
                                      </p:tavLst>
                                    </p:anim>
                                    <p:animEffect transition="in" filter="fade">
                                      <p:cBhvr>
                                        <p:cTn id="16" dur="1000"/>
                                        <p:tgtEl>
                                          <p:spTgt spid="3380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31" presetClass="entr" presetSubtype="0" fill="hold" nodeType="withEffect">
                                  <p:stCondLst>
                                    <p:cond delay="0"/>
                                  </p:stCondLst>
                                  <p:childTnLst>
                                    <p:set>
                                      <p:cBhvr>
                                        <p:cTn id="26" dur="1" fill="hold">
                                          <p:stCondLst>
                                            <p:cond delay="0"/>
                                          </p:stCondLst>
                                        </p:cTn>
                                        <p:tgtEl>
                                          <p:spTgt spid="33800"/>
                                        </p:tgtEl>
                                        <p:attrNameLst>
                                          <p:attrName>style.visibility</p:attrName>
                                        </p:attrNameLst>
                                      </p:cBhvr>
                                      <p:to>
                                        <p:strVal val="visible"/>
                                      </p:to>
                                    </p:set>
                                    <p:anim calcmode="lin" valueType="num">
                                      <p:cBhvr>
                                        <p:cTn id="27" dur="1000" fill="hold"/>
                                        <p:tgtEl>
                                          <p:spTgt spid="33800"/>
                                        </p:tgtEl>
                                        <p:attrNameLst>
                                          <p:attrName>ppt_w</p:attrName>
                                        </p:attrNameLst>
                                      </p:cBhvr>
                                      <p:tavLst>
                                        <p:tav tm="0">
                                          <p:val>
                                            <p:fltVal val="0"/>
                                          </p:val>
                                        </p:tav>
                                        <p:tav tm="100000">
                                          <p:val>
                                            <p:strVal val="#ppt_w"/>
                                          </p:val>
                                        </p:tav>
                                      </p:tavLst>
                                    </p:anim>
                                    <p:anim calcmode="lin" valueType="num">
                                      <p:cBhvr>
                                        <p:cTn id="28" dur="1000" fill="hold"/>
                                        <p:tgtEl>
                                          <p:spTgt spid="33800"/>
                                        </p:tgtEl>
                                        <p:attrNameLst>
                                          <p:attrName>ppt_h</p:attrName>
                                        </p:attrNameLst>
                                      </p:cBhvr>
                                      <p:tavLst>
                                        <p:tav tm="0">
                                          <p:val>
                                            <p:fltVal val="0"/>
                                          </p:val>
                                        </p:tav>
                                        <p:tav tm="100000">
                                          <p:val>
                                            <p:strVal val="#ppt_h"/>
                                          </p:val>
                                        </p:tav>
                                      </p:tavLst>
                                    </p:anim>
                                    <p:anim calcmode="lin" valueType="num">
                                      <p:cBhvr>
                                        <p:cTn id="29" dur="1000" fill="hold"/>
                                        <p:tgtEl>
                                          <p:spTgt spid="33800"/>
                                        </p:tgtEl>
                                        <p:attrNameLst>
                                          <p:attrName>style.rotation</p:attrName>
                                        </p:attrNameLst>
                                      </p:cBhvr>
                                      <p:tavLst>
                                        <p:tav tm="0">
                                          <p:val>
                                            <p:fltVal val="90"/>
                                          </p:val>
                                        </p:tav>
                                        <p:tav tm="100000">
                                          <p:val>
                                            <p:fltVal val="0"/>
                                          </p:val>
                                        </p:tav>
                                      </p:tavLst>
                                    </p:anim>
                                    <p:animEffect transition="in" filter="fade">
                                      <p:cBhvr>
                                        <p:cTn id="30" dur="1000"/>
                                        <p:tgtEl>
                                          <p:spTgt spid="3380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33802"/>
                                        </p:tgtEl>
                                        <p:attrNameLst>
                                          <p:attrName>style.visibility</p:attrName>
                                        </p:attrNameLst>
                                      </p:cBhvr>
                                      <p:to>
                                        <p:strVal val="visible"/>
                                      </p:to>
                                    </p:set>
                                    <p:anim calcmode="lin" valueType="num">
                                      <p:cBhvr>
                                        <p:cTn id="41" dur="1000" fill="hold"/>
                                        <p:tgtEl>
                                          <p:spTgt spid="33802"/>
                                        </p:tgtEl>
                                        <p:attrNameLst>
                                          <p:attrName>ppt_w</p:attrName>
                                        </p:attrNameLst>
                                      </p:cBhvr>
                                      <p:tavLst>
                                        <p:tav tm="0">
                                          <p:val>
                                            <p:fltVal val="0"/>
                                          </p:val>
                                        </p:tav>
                                        <p:tav tm="100000">
                                          <p:val>
                                            <p:strVal val="#ppt_w"/>
                                          </p:val>
                                        </p:tav>
                                      </p:tavLst>
                                    </p:anim>
                                    <p:anim calcmode="lin" valueType="num">
                                      <p:cBhvr>
                                        <p:cTn id="42" dur="1000" fill="hold"/>
                                        <p:tgtEl>
                                          <p:spTgt spid="33802"/>
                                        </p:tgtEl>
                                        <p:attrNameLst>
                                          <p:attrName>ppt_h</p:attrName>
                                        </p:attrNameLst>
                                      </p:cBhvr>
                                      <p:tavLst>
                                        <p:tav tm="0">
                                          <p:val>
                                            <p:fltVal val="0"/>
                                          </p:val>
                                        </p:tav>
                                        <p:tav tm="100000">
                                          <p:val>
                                            <p:strVal val="#ppt_h"/>
                                          </p:val>
                                        </p:tav>
                                      </p:tavLst>
                                    </p:anim>
                                    <p:anim calcmode="lin" valueType="num">
                                      <p:cBhvr>
                                        <p:cTn id="43" dur="1000" fill="hold"/>
                                        <p:tgtEl>
                                          <p:spTgt spid="33802"/>
                                        </p:tgtEl>
                                        <p:attrNameLst>
                                          <p:attrName>style.rotation</p:attrName>
                                        </p:attrNameLst>
                                      </p:cBhvr>
                                      <p:tavLst>
                                        <p:tav tm="0">
                                          <p:val>
                                            <p:fltVal val="90"/>
                                          </p:val>
                                        </p:tav>
                                        <p:tav tm="100000">
                                          <p:val>
                                            <p:fltVal val="0"/>
                                          </p:val>
                                        </p:tav>
                                      </p:tavLst>
                                    </p:anim>
                                    <p:animEffect transition="in" filter="fade">
                                      <p:cBhvr>
                                        <p:cTn id="44" dur="1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81263" y="6393466"/>
            <a:ext cx="8646963" cy="121431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88532" tIns="44266" rIns="88532" bIns="44266" rtlCol="0" anchor="ctr"/>
          <a:lstStyle/>
          <a:p>
            <a:pPr algn="ctr" defTabSz="1218380" rtl="0" fontAlgn="auto">
              <a:spcBef>
                <a:spcPts val="0"/>
              </a:spcBef>
              <a:spcAft>
                <a:spcPts val="0"/>
              </a:spcAft>
              <a:defRPr/>
            </a:pPr>
            <a:endParaRPr lang="en-US" sz="2400">
              <a:solidFill>
                <a:prstClr val="white"/>
              </a:solidFill>
              <a:latin typeface="Calibri"/>
            </a:endParaRPr>
          </a:p>
        </p:txBody>
      </p:sp>
      <p:pic>
        <p:nvPicPr>
          <p:cNvPr id="20" name="图片 18">
            <a:extLst>
              <a:ext uri="{FF2B5EF4-FFF2-40B4-BE49-F238E27FC236}">
                <a16:creationId xmlns:a16="http://schemas.microsoft.com/office/drawing/2014/main" id="{16F2AD78-7202-4666-BCBE-94F6153DE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180" y="6393468"/>
            <a:ext cx="12173878" cy="3087230"/>
          </a:xfrm>
          <a:prstGeom prst="rect">
            <a:avLst/>
          </a:prstGeom>
        </p:spPr>
      </p:pic>
      <p:grpSp>
        <p:nvGrpSpPr>
          <p:cNvPr id="14" name="组合 147">
            <a:extLst>
              <a:ext uri="{FF2B5EF4-FFF2-40B4-BE49-F238E27FC236}">
                <a16:creationId xmlns:a16="http://schemas.microsoft.com/office/drawing/2014/main" id="{5AAB55F0-51E5-4475-AF5E-A8477476D7AF}"/>
              </a:ext>
            </a:extLst>
          </p:cNvPr>
          <p:cNvGrpSpPr/>
          <p:nvPr/>
        </p:nvGrpSpPr>
        <p:grpSpPr>
          <a:xfrm>
            <a:off x="160414" y="251520"/>
            <a:ext cx="12173878" cy="2739606"/>
            <a:chOff x="2088898" y="1657809"/>
            <a:chExt cx="7409501" cy="2854215"/>
          </a:xfrm>
        </p:grpSpPr>
        <p:pic>
          <p:nvPicPr>
            <p:cNvPr id="15" name="图片 1">
              <a:extLst>
                <a:ext uri="{FF2B5EF4-FFF2-40B4-BE49-F238E27FC236}">
                  <a16:creationId xmlns:a16="http://schemas.microsoft.com/office/drawing/2014/main" id="{BA94BDF9-E0B5-44FB-B2FF-813D25FDAB37}"/>
                </a:ext>
              </a:extLst>
            </p:cNvPr>
            <p:cNvPicPr>
              <a:picLocks noChangeAspect="1"/>
            </p:cNvPicPr>
            <p:nvPr/>
          </p:nvPicPr>
          <p:blipFill>
            <a:blip r:embed="rId4"/>
            <a:stretch>
              <a:fillRect/>
            </a:stretch>
          </p:blipFill>
          <p:spPr>
            <a:xfrm>
              <a:off x="2088898" y="1657809"/>
              <a:ext cx="7409501" cy="2854215"/>
            </a:xfrm>
            <a:prstGeom prst="rect">
              <a:avLst/>
            </a:prstGeom>
          </p:spPr>
        </p:pic>
        <p:sp>
          <p:nvSpPr>
            <p:cNvPr id="17" name="文本框 141">
              <a:extLst>
                <a:ext uri="{FF2B5EF4-FFF2-40B4-BE49-F238E27FC236}">
                  <a16:creationId xmlns:a16="http://schemas.microsoft.com/office/drawing/2014/main" id="{B77C357C-B540-4866-AE22-893744A0F9F9}"/>
                </a:ext>
              </a:extLst>
            </p:cNvPr>
            <p:cNvSpPr txBox="1"/>
            <p:nvPr/>
          </p:nvSpPr>
          <p:spPr>
            <a:xfrm>
              <a:off x="2571226" y="2442530"/>
              <a:ext cx="5395700" cy="78559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609190" rtl="0" fontAlgn="auto">
                <a:lnSpc>
                  <a:spcPct val="100000"/>
                </a:lnSpc>
                <a:spcBef>
                  <a:spcPts val="0"/>
                </a:spcBef>
                <a:spcAft>
                  <a:spcPts val="0"/>
                </a:spcAft>
                <a:defRPr/>
              </a:pPr>
              <a:r>
                <a:rPr lang="en-US" altLang="zh-CN" sz="4300" b="1">
                  <a:solidFill>
                    <a:srgbClr val="FFFFFF"/>
                  </a:solidFill>
                  <a:latin typeface="Times New Roman" pitchFamily="18" charset="0"/>
                  <a:ea typeface="字魂36号-正文宋楷" panose="02000000000000000000" pitchFamily="2" charset="-122"/>
                  <a:cs typeface="Times New Roman" pitchFamily="18" charset="0"/>
                </a:rPr>
                <a:t>CỦNG CỐ - </a:t>
              </a:r>
              <a:r>
                <a:rPr lang="en-US" altLang="zh-CN" sz="4300" b="1" dirty="0">
                  <a:solidFill>
                    <a:srgbClr val="FFFFFF"/>
                  </a:solidFill>
                  <a:latin typeface="Times New Roman" pitchFamily="18" charset="0"/>
                  <a:ea typeface="字魂36号-正文宋楷" panose="02000000000000000000" pitchFamily="2" charset="-122"/>
                  <a:cs typeface="Times New Roman" pitchFamily="18" charset="0"/>
                </a:rPr>
                <a:t>DẶN DÒ</a:t>
              </a:r>
              <a:endParaRPr lang="zh-CN" altLang="en-US" sz="4300" b="1" dirty="0">
                <a:solidFill>
                  <a:srgbClr val="FFFFFF"/>
                </a:solidFill>
                <a:latin typeface="Times New Roman" pitchFamily="18" charset="0"/>
                <a:ea typeface="字魂36号-正文宋楷" panose="02000000000000000000" pitchFamily="2" charset="-122"/>
                <a:cs typeface="Times New Roman" pitchFamily="18" charset="0"/>
              </a:endParaRPr>
            </a:p>
          </p:txBody>
        </p:sp>
      </p:grpSp>
      <p:pic>
        <p:nvPicPr>
          <p:cNvPr id="9" name="Picture 8">
            <a:extLst>
              <a:ext uri="{FF2B5EF4-FFF2-40B4-BE49-F238E27FC236}">
                <a16:creationId xmlns:a16="http://schemas.microsoft.com/office/drawing/2014/main" id="{2CBADEA2-225C-44BE-BC53-CD89E8F6C3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333" r="90000">
                        <a14:foregroundMark x1="36500" y1="23333" x2="49167" y2="23000"/>
                      </a14:backgroundRemoval>
                    </a14:imgEffect>
                  </a14:imgLayer>
                </a14:imgProps>
              </a:ext>
              <a:ext uri="{28A0092B-C50C-407E-A947-70E740481C1C}">
                <a14:useLocalDpi xmlns:a14="http://schemas.microsoft.com/office/drawing/2010/main" val="0"/>
              </a:ext>
            </a:extLst>
          </a:blip>
          <a:stretch>
            <a:fillRect/>
          </a:stretch>
        </p:blipFill>
        <p:spPr>
          <a:xfrm rot="556206">
            <a:off x="1779928" y="449777"/>
            <a:ext cx="13718467" cy="9268588"/>
          </a:xfrm>
          <a:prstGeom prst="rect">
            <a:avLst/>
          </a:prstGeom>
        </p:spPr>
      </p:pic>
    </p:spTree>
    <p:extLst>
      <p:ext uri="{BB962C8B-B14F-4D97-AF65-F5344CB8AC3E}">
        <p14:creationId xmlns:p14="http://schemas.microsoft.com/office/powerpoint/2010/main" val="12157475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ype.wav"/>
          </p:stSnd>
        </p:sndAc>
      </p:transition>
    </mc:Choice>
    <mc:Fallback xmlns="">
      <p:transition spd="slow">
        <p:sndAc>
          <p:stSnd>
            <p:snd r:embed="rId7"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7998946" y="2835575"/>
            <a:ext cx="6531292" cy="470604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9814648" y="4225021"/>
            <a:ext cx="5062097" cy="4546723"/>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38127"/>
            <a:ext cx="11336203" cy="9582128"/>
          </a:xfrm>
          <a:prstGeom prst="rect">
            <a:avLst/>
          </a:prstGeom>
          <a:noFill/>
          <a:ln w="9525">
            <a:noFill/>
          </a:ln>
        </p:spPr>
      </p:pic>
      <p:sp>
        <p:nvSpPr>
          <p:cNvPr id="6" name="矩形 5"/>
          <p:cNvSpPr/>
          <p:nvPr/>
        </p:nvSpPr>
        <p:spPr>
          <a:xfrm rot="21413628">
            <a:off x="1776648" y="4390542"/>
            <a:ext cx="6176412" cy="1277100"/>
          </a:xfrm>
          <a:prstGeom prst="rect">
            <a:avLst/>
          </a:prstGeom>
        </p:spPr>
        <p:txBody>
          <a:bodyPr wrap="square" lIns="88532" tIns="44266" rIns="88532" bIns="44266">
            <a:spAutoFit/>
          </a:bodyPr>
          <a:lstStyle/>
          <a:p>
            <a:r>
              <a:rPr lang="en-US" altLang="zh-CN" sz="7700"/>
              <a:t>KHỞI ĐỘNG</a:t>
            </a:r>
            <a:endParaRPr lang="zh-CN" altLang="en-US" sz="7700"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7998946" y="2835575"/>
            <a:ext cx="6531292" cy="470604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9814648" y="4225021"/>
            <a:ext cx="5062097" cy="4546723"/>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38127"/>
            <a:ext cx="11336203" cy="9582128"/>
          </a:xfrm>
          <a:prstGeom prst="rect">
            <a:avLst/>
          </a:prstGeom>
          <a:noFill/>
          <a:ln w="9525">
            <a:noFill/>
          </a:ln>
        </p:spPr>
      </p:pic>
      <p:sp>
        <p:nvSpPr>
          <p:cNvPr id="6" name="矩形 5"/>
          <p:cNvSpPr/>
          <p:nvPr/>
        </p:nvSpPr>
        <p:spPr>
          <a:xfrm rot="21413628">
            <a:off x="2440452" y="4380124"/>
            <a:ext cx="6176412" cy="1277100"/>
          </a:xfrm>
          <a:prstGeom prst="rect">
            <a:avLst/>
          </a:prstGeom>
        </p:spPr>
        <p:txBody>
          <a:bodyPr wrap="square" lIns="88532" tIns="44266" rIns="88532" bIns="44266">
            <a:spAutoFit/>
          </a:bodyPr>
          <a:lstStyle/>
          <a:p>
            <a:r>
              <a:rPr lang="en-US" altLang="zh-CN" sz="7700"/>
              <a:t>KHÁ PHÁ</a:t>
            </a:r>
            <a:endParaRPr lang="zh-CN" altLang="en-US" sz="7700" dirty="0"/>
          </a:p>
        </p:txBody>
      </p:sp>
    </p:spTree>
    <p:extLst>
      <p:ext uri="{BB962C8B-B14F-4D97-AF65-F5344CB8AC3E}">
        <p14:creationId xmlns:p14="http://schemas.microsoft.com/office/powerpoint/2010/main" val="321544207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710128"/>
            <a:ext cx="16276638" cy="1433872"/>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748596"/>
            <a:ext cx="6985602" cy="5395404"/>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099059" y="-3063"/>
            <a:ext cx="11177579" cy="9147064"/>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6042667" y="4919434"/>
            <a:ext cx="8137549" cy="1469774"/>
          </a:xfrm>
          <a:prstGeom prst="rect">
            <a:avLst/>
          </a:prstGeom>
        </p:spPr>
        <p:txBody>
          <a:bodyPr lIns="88532" tIns="44266" rIns="88532" bIns="44266">
            <a:spAutoFit/>
          </a:bodyPr>
          <a:lstStyle/>
          <a:p>
            <a:pPr algn="ctr">
              <a:lnSpc>
                <a:spcPct val="115000"/>
              </a:lnSpc>
              <a:spcAft>
                <a:spcPts val="0"/>
              </a:spcAft>
            </a:pPr>
            <a:r>
              <a:rPr lang="nl-NL" sz="3900" b="1">
                <a:latin typeface="Times New Roman" panose="02020603050405020304" pitchFamily="18" charset="0"/>
                <a:ea typeface="Times New Roman" panose="02020603050405020304" pitchFamily="18" charset="0"/>
                <a:cs typeface="Times New Roman" panose="02020603050405020304" pitchFamily="18" charset="0"/>
              </a:rPr>
              <a:t>Hoạt động 1: </a:t>
            </a:r>
          </a:p>
          <a:p>
            <a:pPr algn="ctr">
              <a:lnSpc>
                <a:spcPct val="115000"/>
              </a:lnSpc>
              <a:spcAft>
                <a:spcPts val="0"/>
              </a:spcAft>
            </a:pPr>
            <a:r>
              <a:rPr lang="nl-NL" sz="3900" b="1">
                <a:latin typeface="Times New Roman" panose="02020603050405020304" pitchFamily="18" charset="0"/>
                <a:ea typeface="Times New Roman" panose="02020603050405020304" pitchFamily="18" charset="0"/>
                <a:cs typeface="Times New Roman" panose="02020603050405020304" pitchFamily="18" charset="0"/>
              </a:rPr>
              <a:t>Tìm hiểu biểu hiện của ham học hỏi.</a:t>
            </a:r>
            <a:endParaRPr lang="en-US" sz="39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5604"/>
            <a:ext cx="16276638" cy="9159604"/>
          </a:xfrm>
          <a:prstGeom prst="rect">
            <a:avLst/>
          </a:prstGeom>
        </p:spPr>
      </p:pic>
      <p:pic>
        <p:nvPicPr>
          <p:cNvPr id="4" name="Picture 3">
            <a:extLst>
              <a:ext uri="{FF2B5EF4-FFF2-40B4-BE49-F238E27FC236}">
                <a16:creationId xmlns:a16="http://schemas.microsoft.com/office/drawing/2014/main" id="{A8D00D75-49B0-4C93-9724-79255E56F329}"/>
              </a:ext>
            </a:extLst>
          </p:cNvPr>
          <p:cNvPicPr/>
          <p:nvPr/>
        </p:nvPicPr>
        <p:blipFill>
          <a:blip r:embed="rId3"/>
          <a:stretch>
            <a:fillRect/>
          </a:stretch>
        </p:blipFill>
        <p:spPr>
          <a:xfrm>
            <a:off x="524118" y="242680"/>
            <a:ext cx="6461798" cy="4596845"/>
          </a:xfrm>
          <a:prstGeom prst="rect">
            <a:avLst/>
          </a:prstGeom>
        </p:spPr>
      </p:pic>
      <p:pic>
        <p:nvPicPr>
          <p:cNvPr id="5" name="Picture 4">
            <a:extLst>
              <a:ext uri="{FF2B5EF4-FFF2-40B4-BE49-F238E27FC236}">
                <a16:creationId xmlns:a16="http://schemas.microsoft.com/office/drawing/2014/main" id="{B02FDA97-D901-4853-B774-CECD1576CF5C}"/>
              </a:ext>
            </a:extLst>
          </p:cNvPr>
          <p:cNvPicPr/>
          <p:nvPr/>
        </p:nvPicPr>
        <p:blipFill>
          <a:blip r:embed="rId4"/>
          <a:stretch>
            <a:fillRect/>
          </a:stretch>
        </p:blipFill>
        <p:spPr>
          <a:xfrm>
            <a:off x="663829" y="4564198"/>
            <a:ext cx="6461798" cy="4447148"/>
          </a:xfrm>
          <a:prstGeom prst="rect">
            <a:avLst/>
          </a:prstGeom>
        </p:spPr>
      </p:pic>
      <p:sp>
        <p:nvSpPr>
          <p:cNvPr id="6" name="Rectangle 5">
            <a:extLst>
              <a:ext uri="{FF2B5EF4-FFF2-40B4-BE49-F238E27FC236}">
                <a16:creationId xmlns:a16="http://schemas.microsoft.com/office/drawing/2014/main" id="{A2111D45-EB42-49F2-8D4E-3F04E0E98749}"/>
              </a:ext>
            </a:extLst>
          </p:cNvPr>
          <p:cNvSpPr/>
          <p:nvPr/>
        </p:nvSpPr>
        <p:spPr>
          <a:xfrm>
            <a:off x="8040019" y="1739399"/>
            <a:ext cx="8137549" cy="1186620"/>
          </a:xfrm>
          <a:prstGeom prst="rect">
            <a:avLst/>
          </a:prstGeom>
        </p:spPr>
        <p:txBody>
          <a:bodyPr lIns="88532" tIns="44266" rIns="88532" bIns="44266">
            <a:spAutoFit/>
          </a:bodyPr>
          <a:lstStyle/>
          <a:p>
            <a:pPr algn="just">
              <a:lnSpc>
                <a:spcPct val="115000"/>
              </a:lnSpc>
              <a:spcAft>
                <a:spcPts val="0"/>
              </a:spcAft>
            </a:pPr>
            <a:r>
              <a:rPr lang="nl-NL" sz="3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Hãy nêu những biểu hiện của ham học hỏi qua các bức tranh.</a:t>
            </a:r>
            <a:endParaRPr lang="en-US" sz="31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A0B54CF-01AD-4B7A-B159-A0FF7015D6D1}"/>
              </a:ext>
            </a:extLst>
          </p:cNvPr>
          <p:cNvSpPr/>
          <p:nvPr/>
        </p:nvSpPr>
        <p:spPr>
          <a:xfrm>
            <a:off x="8028447" y="3468695"/>
            <a:ext cx="8137549" cy="1186620"/>
          </a:xfrm>
          <a:prstGeom prst="rect">
            <a:avLst/>
          </a:prstGeom>
        </p:spPr>
        <p:txBody>
          <a:bodyPr lIns="88532" tIns="44266" rIns="88532" bIns="44266">
            <a:spAutoFit/>
          </a:bodyPr>
          <a:lstStyle/>
          <a:p>
            <a:pPr algn="just">
              <a:lnSpc>
                <a:spcPct val="115000"/>
              </a:lnSpc>
              <a:spcAft>
                <a:spcPts val="0"/>
              </a:spcAft>
            </a:pPr>
            <a:r>
              <a:rPr lang="nl-NL" sz="3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Em còn biết những biểu hiện nào khác của việc ham học hỏi?</a:t>
            </a:r>
            <a:endParaRPr lang="en-US" sz="31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4577FEA-55EE-4CD2-B4FF-73D5C7127BA7}"/>
              </a:ext>
            </a:extLst>
          </p:cNvPr>
          <p:cNvSpPr/>
          <p:nvPr/>
        </p:nvSpPr>
        <p:spPr>
          <a:xfrm>
            <a:off x="8027677" y="4839525"/>
            <a:ext cx="8137549" cy="1186620"/>
          </a:xfrm>
          <a:prstGeom prst="rect">
            <a:avLst/>
          </a:prstGeom>
        </p:spPr>
        <p:txBody>
          <a:bodyPr lIns="88532" tIns="44266" rIns="88532" bIns="44266">
            <a:spAutoFit/>
          </a:bodyPr>
          <a:lstStyle/>
          <a:p>
            <a:pPr algn="just">
              <a:lnSpc>
                <a:spcPct val="115000"/>
              </a:lnSpc>
              <a:spcAft>
                <a:spcPts val="0"/>
              </a:spcAft>
            </a:pPr>
            <a:r>
              <a:rPr lang="nl-NL" sz="3100">
                <a:latin typeface="Times New Roman" panose="02020603050405020304" pitchFamily="18" charset="0"/>
                <a:ea typeface="Times New Roman" panose="02020603050405020304" pitchFamily="18" charset="0"/>
                <a:cs typeface="Times New Roman" panose="02020603050405020304" pitchFamily="18" charset="0"/>
              </a:rPr>
              <a:t>	Dù trời mưa hay nắng vẫn chăm chỉ đến trường không nghỉ một ngày nào.</a:t>
            </a:r>
            <a:endParaRPr lang="en-US" sz="31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DA77CE5-E5CE-4114-89A2-54CAFD792B1E}"/>
              </a:ext>
            </a:extLst>
          </p:cNvPr>
          <p:cNvSpPr/>
          <p:nvPr/>
        </p:nvSpPr>
        <p:spPr>
          <a:xfrm>
            <a:off x="7929377" y="6075784"/>
            <a:ext cx="8137549" cy="1735232"/>
          </a:xfrm>
          <a:prstGeom prst="rect">
            <a:avLst/>
          </a:prstGeom>
        </p:spPr>
        <p:txBody>
          <a:bodyPr lIns="88532" tIns="44266" rIns="88532" bIns="44266">
            <a:spAutoFit/>
          </a:bodyPr>
          <a:lstStyle/>
          <a:p>
            <a:pPr algn="just">
              <a:lnSpc>
                <a:spcPct val="115000"/>
              </a:lnSpc>
              <a:spcAft>
                <a:spcPts val="0"/>
              </a:spcAft>
            </a:pPr>
            <a:r>
              <a:rPr lang="en-US" sz="3100">
                <a:latin typeface="Times New Roman" panose="02020603050405020304" pitchFamily="18" charset="0"/>
                <a:ea typeface="Times New Roman" panose="02020603050405020304" pitchFamily="18" charset="0"/>
                <a:cs typeface="Times New Roman" panose="02020603050405020304" pitchFamily="18" charset="0"/>
              </a:rPr>
              <a:t>	Mượn vở của bạn để chép bù bài khi nghỉ học, hỏi bạn hoặc thầy cô để được giảng giải thêm.</a:t>
            </a:r>
            <a:endParaRPr lang="en-US" sz="31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8398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3081" y="5510298"/>
            <a:ext cx="16273558" cy="3717957"/>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016849" y="2298618"/>
            <a:ext cx="15226334" cy="6493786"/>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35420" y="127150"/>
            <a:ext cx="4262819" cy="9170042"/>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13307450" y="611235"/>
            <a:ext cx="1892703" cy="876255"/>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4925034" y="1723405"/>
            <a:ext cx="1892704" cy="876255"/>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12206323" y="5596767"/>
            <a:ext cx="4583146" cy="4264851"/>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722743" y="5779149"/>
            <a:ext cx="4239719" cy="3552511"/>
          </a:xfrm>
          <a:prstGeom prst="rect">
            <a:avLst/>
          </a:prstGeom>
          <a:noFill/>
          <a:ln w="9525">
            <a:noFill/>
          </a:ln>
        </p:spPr>
      </p:pic>
      <p:sp>
        <p:nvSpPr>
          <p:cNvPr id="2" name="Rectangle 1">
            <a:extLst>
              <a:ext uri="{FF2B5EF4-FFF2-40B4-BE49-F238E27FC236}">
                <a16:creationId xmlns:a16="http://schemas.microsoft.com/office/drawing/2014/main" id="{E961EAFB-8FE3-4631-B312-7ACBC3F7C261}"/>
              </a:ext>
            </a:extLst>
          </p:cNvPr>
          <p:cNvSpPr/>
          <p:nvPr/>
        </p:nvSpPr>
        <p:spPr>
          <a:xfrm>
            <a:off x="2131195" y="3241579"/>
            <a:ext cx="13272459" cy="3090218"/>
          </a:xfrm>
          <a:prstGeom prst="rect">
            <a:avLst/>
          </a:prstGeom>
        </p:spPr>
        <p:txBody>
          <a:bodyPr wrap="square" lIns="88532" tIns="44266" rIns="88532" bIns="44266">
            <a:spAutoFit/>
          </a:bodyPr>
          <a:lstStyle/>
          <a:p>
            <a:r>
              <a:rPr lang="nl-NL" sz="3900">
                <a:solidFill>
                  <a:schemeClr val="accent2">
                    <a:lumMod val="50000"/>
                  </a:schemeClr>
                </a:solidFill>
                <a:latin typeface="Times New Roman" panose="02020603050405020304" pitchFamily="18" charset="0"/>
                <a:ea typeface="Times New Roman" panose="02020603050405020304" pitchFamily="18" charset="0"/>
              </a:rPr>
              <a:t>	</a:t>
            </a:r>
            <a:r>
              <a:rPr lang="nl-NL" sz="3900">
                <a:solidFill>
                  <a:srgbClr val="FF0000"/>
                </a:solidFill>
                <a:latin typeface="Times New Roman" panose="02020603050405020304" pitchFamily="18" charset="0"/>
                <a:ea typeface="Times New Roman" panose="02020603050405020304" pitchFamily="18" charset="0"/>
              </a:rPr>
              <a:t>Kết luận: </a:t>
            </a:r>
            <a:r>
              <a:rPr lang="nl-NL" sz="3900">
                <a:solidFill>
                  <a:schemeClr val="accent2">
                    <a:lumMod val="50000"/>
                  </a:schemeClr>
                </a:solidFill>
                <a:latin typeface="Times New Roman" panose="02020603050405020304" pitchFamily="18" charset="0"/>
                <a:ea typeface="Times New Roman" panose="02020603050405020304" pitchFamily="18" charset="0"/>
              </a:rPr>
              <a:t>Các biểu hiện của ham học hỏi: Không giấu dốt, sẵn sàng học hỏi người khác về những điều mình chưa biết; chăm đọc sách để mở rộng sự hiểu biết; tích cực tham gia hoạt động nhóm để học hỏi từ các bạn; thích tìm hiểu và đặt câu hỏi về mọi     thứ xung quanh.</a:t>
            </a:r>
            <a:endParaRPr lang="en-US" sz="3900">
              <a:solidFill>
                <a:schemeClr val="accent2">
                  <a:lumMod val="5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37897" name="图片 37896" descr="1-26"/>
          <p:cNvPicPr>
            <a:picLocks noChangeAspect="1"/>
          </p:cNvPicPr>
          <p:nvPr/>
        </p:nvPicPr>
        <p:blipFill>
          <a:blip r:embed="rId4"/>
          <a:stretch>
            <a:fillRect/>
          </a:stretch>
        </p:blipFill>
        <p:spPr>
          <a:xfrm>
            <a:off x="1501536" y="2993362"/>
            <a:ext cx="6321846" cy="4706042"/>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532852" y="5056851"/>
            <a:ext cx="4252039" cy="3823659"/>
          </a:xfrm>
          <a:prstGeom prst="rect">
            <a:avLst/>
          </a:prstGeom>
          <a:noFill/>
          <a:ln w="9525">
            <a:noFill/>
          </a:ln>
        </p:spPr>
      </p:pic>
      <p:pic>
        <p:nvPicPr>
          <p:cNvPr id="37895" name="图片 37894" descr="1-29"/>
          <p:cNvPicPr>
            <a:picLocks noChangeAspect="1"/>
          </p:cNvPicPr>
          <p:nvPr/>
        </p:nvPicPr>
        <p:blipFill>
          <a:blip r:embed="rId6"/>
          <a:stretch>
            <a:fillRect/>
          </a:stretch>
        </p:blipFill>
        <p:spPr>
          <a:xfrm>
            <a:off x="5972259" y="0"/>
            <a:ext cx="10128815" cy="9193021"/>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921964" y="888510"/>
            <a:ext cx="3991773" cy="3529532"/>
          </a:xfrm>
          <a:prstGeom prst="rect">
            <a:avLst/>
          </a:prstGeom>
          <a:noFill/>
          <a:ln w="9525">
            <a:noFill/>
          </a:ln>
        </p:spPr>
      </p:pic>
      <p:sp>
        <p:nvSpPr>
          <p:cNvPr id="2" name="Rectangle 1">
            <a:extLst>
              <a:ext uri="{FF2B5EF4-FFF2-40B4-BE49-F238E27FC236}">
                <a16:creationId xmlns:a16="http://schemas.microsoft.com/office/drawing/2014/main" id="{73B828DB-2325-4F42-879D-62DB48C9BD65}"/>
              </a:ext>
            </a:extLst>
          </p:cNvPr>
          <p:cNvSpPr/>
          <p:nvPr/>
        </p:nvSpPr>
        <p:spPr>
          <a:xfrm>
            <a:off x="6942856" y="4208131"/>
            <a:ext cx="6452947" cy="1328197"/>
          </a:xfrm>
          <a:prstGeom prst="rect">
            <a:avLst/>
          </a:prstGeom>
        </p:spPr>
        <p:txBody>
          <a:bodyPr wrap="none" lIns="88532" tIns="44266" rIns="88532" bIns="44266">
            <a:spAutoFit/>
          </a:bodyPr>
          <a:lstStyle/>
          <a:p>
            <a:pPr algn="ctr">
              <a:lnSpc>
                <a:spcPct val="115000"/>
              </a:lnSpc>
              <a:spcAft>
                <a:spcPts val="0"/>
              </a:spcAft>
            </a:pPr>
            <a:r>
              <a:rPr lang="en-US" sz="3500" b="1">
                <a:latin typeface="Times New Roman" panose="02020603050405020304" pitchFamily="18" charset="0"/>
                <a:ea typeface="Times New Roman" panose="02020603050405020304" pitchFamily="18" charset="0"/>
                <a:cs typeface="Times New Roman" panose="02020603050405020304" pitchFamily="18" charset="0"/>
              </a:rPr>
              <a:t>Hoạt động 2: </a:t>
            </a:r>
          </a:p>
          <a:p>
            <a:pPr algn="ctr">
              <a:lnSpc>
                <a:spcPct val="115000"/>
              </a:lnSpc>
              <a:spcAft>
                <a:spcPts val="0"/>
              </a:spcAft>
            </a:pPr>
            <a:r>
              <a:rPr lang="en-US" sz="3500" b="1">
                <a:latin typeface="Times New Roman" panose="02020603050405020304" pitchFamily="18" charset="0"/>
                <a:ea typeface="Times New Roman" panose="02020603050405020304" pitchFamily="18" charset="0"/>
                <a:cs typeface="Times New Roman" panose="02020603050405020304" pitchFamily="18" charset="0"/>
              </a:rPr>
              <a:t>Tìm hiểu lợi ích của ham học hỏi</a:t>
            </a:r>
            <a:endParaRPr lang="en-US" sz="35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4037" name="图片 44036" descr="1-31"/>
          <p:cNvPicPr>
            <a:picLocks noChangeAspect="1"/>
          </p:cNvPicPr>
          <p:nvPr/>
        </p:nvPicPr>
        <p:blipFill>
          <a:blip r:embed="rId4"/>
          <a:stretch>
            <a:fillRect/>
          </a:stretch>
        </p:blipFill>
        <p:spPr>
          <a:xfrm>
            <a:off x="-982751" y="-726046"/>
            <a:ext cx="17763191" cy="9870047"/>
          </a:xfrm>
          <a:prstGeom prst="rect">
            <a:avLst/>
          </a:prstGeom>
          <a:noFill/>
          <a:ln w="9525">
            <a:noFill/>
          </a:ln>
        </p:spPr>
      </p:pic>
      <p:pic>
        <p:nvPicPr>
          <p:cNvPr id="44038" name="图片 44037" descr="1-34"/>
          <p:cNvPicPr>
            <a:picLocks noChangeAspect="1"/>
          </p:cNvPicPr>
          <p:nvPr/>
        </p:nvPicPr>
        <p:blipFill>
          <a:blip r:embed="rId5"/>
          <a:stretch>
            <a:fillRect/>
          </a:stretch>
        </p:blipFill>
        <p:spPr>
          <a:xfrm>
            <a:off x="13307593" y="6031221"/>
            <a:ext cx="3144724" cy="3313554"/>
          </a:xfrm>
          <a:prstGeom prst="rect">
            <a:avLst/>
          </a:prstGeom>
          <a:noFill/>
          <a:ln w="9525">
            <a:noFill/>
          </a:ln>
        </p:spPr>
      </p:pic>
      <p:pic>
        <p:nvPicPr>
          <p:cNvPr id="44039" name="图片 44038" descr="1-33"/>
          <p:cNvPicPr>
            <a:picLocks noChangeAspect="1"/>
          </p:cNvPicPr>
          <p:nvPr/>
        </p:nvPicPr>
        <p:blipFill>
          <a:blip r:embed="rId6"/>
          <a:stretch>
            <a:fillRect/>
          </a:stretch>
        </p:blipFill>
        <p:spPr>
          <a:xfrm>
            <a:off x="-1624381" y="1558392"/>
            <a:ext cx="3039317" cy="7389100"/>
          </a:xfrm>
          <a:prstGeom prst="rect">
            <a:avLst/>
          </a:prstGeom>
          <a:noFill/>
          <a:ln w="9525">
            <a:noFill/>
          </a:ln>
        </p:spPr>
      </p:pic>
      <p:sp>
        <p:nvSpPr>
          <p:cNvPr id="4" name="Rounded Rectangle 3"/>
          <p:cNvSpPr/>
          <p:nvPr/>
        </p:nvSpPr>
        <p:spPr>
          <a:xfrm>
            <a:off x="1441079" y="1376378"/>
            <a:ext cx="13289757" cy="6392776"/>
          </a:xfrm>
          <a:prstGeom prst="roundRect">
            <a:avLst/>
          </a:prstGeom>
          <a:solidFill>
            <a:srgbClr val="FFFF8F"/>
          </a:solidFill>
        </p:spPr>
        <p:style>
          <a:lnRef idx="2">
            <a:schemeClr val="accent1">
              <a:shade val="50000"/>
            </a:schemeClr>
          </a:lnRef>
          <a:fillRef idx="1">
            <a:schemeClr val="accent1"/>
          </a:fillRef>
          <a:effectRef idx="0">
            <a:schemeClr val="accent1"/>
          </a:effectRef>
          <a:fontRef idx="minor">
            <a:schemeClr val="lt1"/>
          </a:fontRef>
        </p:style>
        <p:txBody>
          <a:bodyPr lIns="88532" tIns="44266" rIns="88532" bIns="44266" rtlCol="0" anchor="ctr"/>
          <a:lstStyle/>
          <a:p>
            <a:pPr algn="ctr"/>
            <a:endParaRPr lang="en-US"/>
          </a:p>
        </p:txBody>
      </p:sp>
      <p:sp>
        <p:nvSpPr>
          <p:cNvPr id="2" name="TextBox 1"/>
          <p:cNvSpPr txBox="1"/>
          <p:nvPr/>
        </p:nvSpPr>
        <p:spPr>
          <a:xfrm>
            <a:off x="1851780" y="1558392"/>
            <a:ext cx="12468356" cy="8791779"/>
          </a:xfrm>
          <a:prstGeom prst="rect">
            <a:avLst/>
          </a:prstGeom>
          <a:noFill/>
        </p:spPr>
        <p:txBody>
          <a:bodyPr wrap="square" lIns="88532" tIns="44266" rIns="88532" bIns="44266" rtlCol="0">
            <a:spAutoFit/>
          </a:bodyPr>
          <a:lstStyle/>
          <a:p>
            <a:pPr algn="ctr">
              <a:lnSpc>
                <a:spcPct val="150000"/>
              </a:lnSpc>
            </a:pPr>
            <a:r>
              <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CẬU HỌC TRÒ NGHÈO HAM HỌC HỎI</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đời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vua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Trần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Thái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Tông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một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đình</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nghèo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sinh</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một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con </a:t>
            </a:r>
            <a:r>
              <a:rPr lang="en-US" b="1" dirty="0" err="1">
                <a:latin typeface="Arial-Rounded" panose="020B0500000000000000" pitchFamily="34" charset="0"/>
                <a:ea typeface="Arial-Rounded" panose="020B0500000000000000" pitchFamily="34" charset="0"/>
                <a:cs typeface="Arial-Rounded" panose="020B0500000000000000" pitchFamily="34" charset="0"/>
              </a:rPr>
              <a:t>trai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đặt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tên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là</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Nguyễn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Hiền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Vì</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nhà</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nghèo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nên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phải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bỏ</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học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giữa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chừng</a:t>
            </a:r>
            <a:r>
              <a:rPr lang="en-US" b="1"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Ban </a:t>
            </a:r>
            <a:r>
              <a:rPr lang="en-US" b="1" dirty="0" err="1">
                <a:latin typeface="Arial-Rounded" panose="020B0500000000000000" pitchFamily="34" charset="0"/>
                <a:ea typeface="Arial-Rounded" panose="020B0500000000000000" pitchFamily="34" charset="0"/>
                <a:cs typeface="Arial-Rounded" panose="020B0500000000000000" pitchFamily="34" charset="0"/>
              </a:rPr>
              <a:t>ngày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chăn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trâu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dù</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mưa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thế</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cũng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đứng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ngoài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lớp</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nghe</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giảng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Tối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đén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đợi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bạn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học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thuộc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bài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mới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mượn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sách</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về</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học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Mỗi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lần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kì</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thi</a:t>
            </a:r>
            <a:r>
              <a:rPr lang="en-US" b="1" dirty="0">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làm</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bài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lá</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chuối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khô</a:t>
            </a:r>
            <a:r>
              <a:rPr lang="en-US" b="1" dirty="0">
                <a:latin typeface="Arial-Rounded" panose="020B0500000000000000" pitchFamily="34" charset="0"/>
                <a:ea typeface="Arial-Rounded" panose="020B0500000000000000" pitchFamily="34" charset="0"/>
                <a:cs typeface="Arial-Rounded" panose="020B0500000000000000" pitchFamily="34" charset="0"/>
              </a:rPr>
              <a:t> à </a:t>
            </a:r>
            <a:r>
              <a:rPr lang="en-US" b="1" dirty="0" err="1">
                <a:latin typeface="Arial-Rounded" panose="020B0500000000000000" pitchFamily="34" charset="0"/>
                <a:ea typeface="Arial-Rounded" panose="020B0500000000000000" pitchFamily="34" charset="0"/>
                <a:cs typeface="Arial-Rounded" panose="020B0500000000000000" pitchFamily="34" charset="0"/>
              </a:rPr>
              <a:t>nhờ</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bạn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xin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thầy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chấm</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hộ</a:t>
            </a:r>
            <a:r>
              <a:rPr lang="en-US" b="1"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Thế</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rồi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vưa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mở</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khoa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bé</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nghèo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ngày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đỗ</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trạng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nguyên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Ông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trạng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khi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ấy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mới</a:t>
            </a:r>
            <a:r>
              <a:rPr lang="en-US" b="1" dirty="0">
                <a:latin typeface="Arial-Rounded" panose="020B0500000000000000" pitchFamily="34" charset="0"/>
                <a:ea typeface="Arial-Rounded" panose="020B0500000000000000" pitchFamily="34" charset="0"/>
                <a:cs typeface="Arial-Rounded" panose="020B0500000000000000" pitchFamily="34" charset="0"/>
              </a:rPr>
              <a:t> 13 </a:t>
            </a:r>
            <a:r>
              <a:rPr lang="en-US" b="1" dirty="0" err="1">
                <a:latin typeface="Arial-Rounded" panose="020B0500000000000000" pitchFamily="34" charset="0"/>
                <a:ea typeface="Arial-Rounded" panose="020B0500000000000000" pitchFamily="34" charset="0"/>
                <a:cs typeface="Arial-Rounded" panose="020B0500000000000000" pitchFamily="34" charset="0"/>
              </a:rPr>
              <a:t>tuổi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Dó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là</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Trạng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nguyen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trẻ</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nhát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của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nước</a:t>
            </a:r>
            <a:r>
              <a:rPr lang="en-US" b="1" dirty="0">
                <a:latin typeface="Arial-Rounded" panose="020B0500000000000000" pitchFamily="34" charset="0"/>
                <a:ea typeface="Arial-Rounded" panose="020B0500000000000000" pitchFamily="34" charset="0"/>
                <a:cs typeface="Arial-Rounded" panose="020B0500000000000000" pitchFamily="34" charset="0"/>
              </a:rPr>
              <a:t> Nam ta.</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i="1" dirty="0">
                <a:latin typeface="Arial-Rounded" panose="020B0500000000000000" pitchFamily="34" charset="0"/>
                <a:ea typeface="Arial-Rounded" panose="020B0500000000000000" pitchFamily="34" charset="0"/>
                <a:cs typeface="Arial-Rounded" panose="020B0500000000000000" pitchFamily="34" charset="0"/>
              </a:rPr>
              <a:t>Theo </a:t>
            </a:r>
            <a:r>
              <a:rPr lang="en-US" b="1" dirty="0">
                <a:latin typeface="Arial-Rounded" panose="020B0500000000000000" pitchFamily="34" charset="0"/>
                <a:ea typeface="Arial-Rounded" panose="020B0500000000000000" pitchFamily="34" charset="0"/>
                <a:cs typeface="Arial-Rounded" panose="020B0500000000000000" pitchFamily="34" charset="0"/>
              </a:rPr>
              <a:t>Tring </a:t>
            </a:r>
            <a:r>
              <a:rPr lang="en-US" b="1"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i="1" dirty="0" err="1">
                <a:latin typeface="Arial-Rounded" panose="020B0500000000000000" pitchFamily="34" charset="0"/>
                <a:ea typeface="Arial-Rounded" panose="020B0500000000000000" pitchFamily="34" charset="0"/>
                <a:cs typeface="Arial-Rounded" panose="020B0500000000000000" pitchFamily="34" charset="0"/>
              </a:rPr>
              <a:t>Tiếng</a:t>
            </a:r>
            <a:r>
              <a:rPr lang="en-US" b="1" i="1" dirty="0">
                <a:latin typeface="Arial-Rounded" panose="020B0500000000000000" pitchFamily="34" charset="0"/>
                <a:ea typeface="Arial-Rounded" panose="020B0500000000000000" pitchFamily="34" charset="0"/>
                <a:cs typeface="Arial-Rounded" panose="020B0500000000000000" pitchFamily="34" charset="0"/>
              </a:rPr>
              <a:t> </a:t>
            </a:r>
            <a:r>
              <a:rPr lang="en-US" b="1" i="1" dirty="0" err="1">
                <a:latin typeface="Arial-Rounded" panose="020B0500000000000000" pitchFamily="34" charset="0"/>
                <a:ea typeface="Arial-Rounded" panose="020B0500000000000000" pitchFamily="34" charset="0"/>
                <a:cs typeface="Arial-Rounded" panose="020B0500000000000000" pitchFamily="34" charset="0"/>
              </a:rPr>
              <a:t>Việt</a:t>
            </a:r>
            <a:r>
              <a:rPr lang="en-US" b="1" i="1" dirty="0">
                <a:latin typeface="Arial-Rounded" panose="020B0500000000000000" pitchFamily="34" charset="0"/>
                <a:ea typeface="Arial-Rounded" panose="020B0500000000000000" pitchFamily="34" charset="0"/>
                <a:cs typeface="Arial-Rounded" panose="020B0500000000000000" pitchFamily="34" charset="0"/>
              </a:rPr>
              <a:t> 4. </a:t>
            </a:r>
            <a:r>
              <a:rPr lang="en-US" b="1" dirty="0" err="1">
                <a:latin typeface="Arial-Rounded" panose="020B0500000000000000" pitchFamily="34" charset="0"/>
                <a:ea typeface="Arial-Rounded" panose="020B0500000000000000" pitchFamily="34" charset="0"/>
                <a:cs typeface="Arial-Rounded" panose="020B0500000000000000" pitchFamily="34" charset="0"/>
              </a:rPr>
              <a:t>Tập</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một</a:t>
            </a:r>
            <a:r>
              <a:rPr lang="en-US" b="1" dirty="0">
                <a:latin typeface="Arial-Rounded" panose="020B0500000000000000" pitchFamily="34" charset="0"/>
                <a:ea typeface="Arial-Rounded" panose="020B0500000000000000" pitchFamily="34" charset="0"/>
                <a:cs typeface="Arial-Rounded" panose="020B0500000000000000" pitchFamily="34" charset="0"/>
              </a:rPr>
              <a:t>, NXB </a:t>
            </a:r>
            <a:r>
              <a:rPr lang="en-US" b="1" dirty="0" err="1">
                <a:latin typeface="Arial-Rounded" panose="020B0500000000000000" pitchFamily="34" charset="0"/>
                <a:ea typeface="Arial-Rounded" panose="020B0500000000000000" pitchFamily="34" charset="0"/>
                <a:cs typeface="Arial-Rounded" panose="020B0500000000000000" pitchFamily="34" charset="0"/>
              </a:rPr>
              <a:t>Giáo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dục</a:t>
            </a:r>
            <a:r>
              <a:rPr lang="en-US" b="1" dirty="0">
                <a:latin typeface="Arial-Rounded" panose="020B0500000000000000" pitchFamily="34" charset="0"/>
                <a:ea typeface="Arial-Rounded" panose="020B0500000000000000" pitchFamily="34" charset="0"/>
                <a:cs typeface="Arial-Rounded" panose="020B0500000000000000" pitchFamily="34" charset="0"/>
              </a:rPr>
              <a:t>, 2000, tr.104)</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122025" y="-123194"/>
            <a:ext cx="15927866" cy="8757861"/>
          </a:xfrm>
          <a:prstGeom prst="rect">
            <a:avLst/>
          </a:prstGeom>
          <a:solidFill>
            <a:srgbClr val="FFFF8F"/>
          </a:solidFill>
          <a:ln w="9525">
            <a:noFill/>
          </a:ln>
        </p:spPr>
      </p:pic>
      <p:pic>
        <p:nvPicPr>
          <p:cNvPr id="38919" name="图片 38918" descr="1-32"/>
          <p:cNvPicPr>
            <a:picLocks noChangeAspect="1"/>
          </p:cNvPicPr>
          <p:nvPr/>
        </p:nvPicPr>
        <p:blipFill>
          <a:blip r:embed="rId5"/>
          <a:stretch>
            <a:fillRect/>
          </a:stretch>
        </p:blipFill>
        <p:spPr>
          <a:xfrm>
            <a:off x="13615124" y="5058407"/>
            <a:ext cx="3116281" cy="4615612"/>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244864" y="3914253"/>
            <a:ext cx="3353621" cy="5314002"/>
          </a:xfrm>
          <a:prstGeom prst="rect">
            <a:avLst/>
          </a:prstGeom>
          <a:noFill/>
          <a:ln w="9525">
            <a:noFill/>
          </a:ln>
        </p:spPr>
      </p:pic>
      <p:sp>
        <p:nvSpPr>
          <p:cNvPr id="2" name="Rectangle 1">
            <a:extLst>
              <a:ext uri="{FF2B5EF4-FFF2-40B4-BE49-F238E27FC236}">
                <a16:creationId xmlns:a16="http://schemas.microsoft.com/office/drawing/2014/main" id="{1AFE2C59-70B9-4E86-ABA6-8048D9E12F70}"/>
              </a:ext>
            </a:extLst>
          </p:cNvPr>
          <p:cNvSpPr/>
          <p:nvPr/>
        </p:nvSpPr>
        <p:spPr>
          <a:xfrm>
            <a:off x="4321028" y="2221101"/>
            <a:ext cx="10523375" cy="2105911"/>
          </a:xfrm>
          <a:prstGeom prst="rect">
            <a:avLst/>
          </a:prstGeom>
        </p:spPr>
        <p:txBody>
          <a:bodyPr wrap="square" lIns="88532" tIns="44266" rIns="88532" bIns="44266">
            <a:spAutoFit/>
          </a:bodyPr>
          <a:lstStyle/>
          <a:p>
            <a:pPr algn="ctr">
              <a:lnSpc>
                <a:spcPct val="112000"/>
              </a:lnSpc>
              <a:spcAft>
                <a:spcPts val="0"/>
              </a:spcAft>
            </a:pPr>
            <a:r>
              <a:rPr lang="en-US" sz="3900" b="1">
                <a:latin typeface="Arial-Rounded" panose="020B0500000000000000" pitchFamily="34" charset="0"/>
                <a:ea typeface="Arial-Rounded" panose="020B0500000000000000" pitchFamily="34" charset="0"/>
                <a:cs typeface="Arial-Rounded" panose="020B0500000000000000" pitchFamily="34" charset="0"/>
              </a:rPr>
              <a:t>Tinh thầm ham học hỏi của cậu bé Nguyễn Hiền được thể hiện như thế nào?</a:t>
            </a:r>
          </a:p>
          <a:p>
            <a:pPr algn="ctr">
              <a:lnSpc>
                <a:spcPct val="112000"/>
              </a:lnSpc>
              <a:spcAft>
                <a:spcPts val="0"/>
              </a:spcAft>
            </a:pPr>
            <a:r>
              <a:rPr lang="en-US" sz="3900" b="1">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13" descr="ho">
            <a:extLst>
              <a:ext uri="{FF2B5EF4-FFF2-40B4-BE49-F238E27FC236}">
                <a16:creationId xmlns:a16="http://schemas.microsoft.com/office/drawing/2014/main" id="{F778085B-270F-42AD-B397-4D865781841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9818" y="2221101"/>
            <a:ext cx="862420" cy="95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80704A7-7FE3-4103-86A8-33945A4B659A}"/>
              </a:ext>
            </a:extLst>
          </p:cNvPr>
          <p:cNvSpPr/>
          <p:nvPr/>
        </p:nvSpPr>
        <p:spPr>
          <a:xfrm>
            <a:off x="3527886" y="4412464"/>
            <a:ext cx="10781799" cy="3295274"/>
          </a:xfrm>
          <a:prstGeom prst="rect">
            <a:avLst/>
          </a:prstGeom>
          <a:ln w="28575">
            <a:solidFill>
              <a:srgbClr val="00B050"/>
            </a:solidFill>
            <a:prstDash val="dashDot"/>
          </a:ln>
        </p:spPr>
        <p:txBody>
          <a:bodyPr wrap="square" lIns="88532" tIns="44266" rIns="88532" bIns="44266">
            <a:spAutoFit/>
          </a:bodyPr>
          <a:lstStyle/>
          <a:p>
            <a:pPr>
              <a:lnSpc>
                <a:spcPct val="112000"/>
              </a:lnSpc>
              <a:spcAft>
                <a:spcPts val="0"/>
              </a:spcAft>
            </a:pP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Tinh</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ham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Hiền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Ban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chăn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trâu</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dù</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gió</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Hiền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cũng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đứng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ngoài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nghe</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đợi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thuộc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mới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vở</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lần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cậu</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lá</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chuối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nhờ</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xin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chấm</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hộ</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670</Words>
  <Application>Microsoft Office PowerPoint</Application>
  <PresentationFormat>Custom</PresentationFormat>
  <Paragraphs>51</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Arial-Rounded</vt:lpstr>
      <vt:lpstr>AvantGarde</vt:lpstr>
      <vt:lpstr>Calibri</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35</cp:revision>
  <dcterms:created xsi:type="dcterms:W3CDTF">2015-09-14T06:10:05Z</dcterms:created>
  <dcterms:modified xsi:type="dcterms:W3CDTF">2022-11-13T14:08:01Z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