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58.xml" ContentType="application/vnd.openxmlformats-officedocument.presentationml.tags+xml"/>
  <Override PartName="/ppt/notesSlides/notesSlide1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9"/>
  </p:notesMasterIdLst>
  <p:sldIdLst>
    <p:sldId id="326" r:id="rId4"/>
    <p:sldId id="257" r:id="rId5"/>
    <p:sldId id="334" r:id="rId6"/>
    <p:sldId id="341" r:id="rId7"/>
    <p:sldId id="342" r:id="rId8"/>
    <p:sldId id="306" r:id="rId9"/>
    <p:sldId id="294" r:id="rId10"/>
    <p:sldId id="343" r:id="rId11"/>
    <p:sldId id="344" r:id="rId12"/>
    <p:sldId id="395" r:id="rId13"/>
    <p:sldId id="396" r:id="rId14"/>
    <p:sldId id="397" r:id="rId15"/>
    <p:sldId id="398" r:id="rId16"/>
    <p:sldId id="399" r:id="rId17"/>
    <p:sldId id="34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4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663B5-ADC7-49B7-9D19-7E43F3A78955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C7F82A-A515-4977-8E82-F59345ECC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71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7F82A-A515-4977-8E82-F59345ECC63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96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39473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013670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1803540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7873447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175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98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010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036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416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0213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180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859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61645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0390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263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186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0818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4797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7021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80612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96032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48031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9826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930372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58971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04011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49152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72160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056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69773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0976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22399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72063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2022/11/13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3040390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788405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  <p:extLst>
      <p:ext uri="{BB962C8B-B14F-4D97-AF65-F5344CB8AC3E}">
        <p14:creationId xmlns:p14="http://schemas.microsoft.com/office/powerpoint/2010/main" val="186372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64425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9857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8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3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6" Type="http://schemas.openxmlformats.org/officeDocument/2006/relationships/image" Target="../media/image33.png"/><Relationship Id="rId11" Type="http://schemas.openxmlformats.org/officeDocument/2006/relationships/image" Target="../media/image38.jpg"/><Relationship Id="rId5" Type="http://schemas.openxmlformats.org/officeDocument/2006/relationships/image" Target="../media/image32.png"/><Relationship Id="rId10" Type="http://schemas.openxmlformats.org/officeDocument/2006/relationships/image" Target="../media/image37.gif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video" Target="../media/media1.mp4"/><Relationship Id="rId7" Type="http://schemas.openxmlformats.org/officeDocument/2006/relationships/image" Target="../media/image39.png"/><Relationship Id="rId2" Type="http://schemas.microsoft.com/office/2007/relationships/media" Target="../media/media1.mp4"/><Relationship Id="rId1" Type="http://schemas.openxmlformats.org/officeDocument/2006/relationships/tags" Target="../tags/tag67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13.png"/><Relationship Id="rId10" Type="http://schemas.openxmlformats.org/officeDocument/2006/relationships/image" Target="../media/image4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video" Target="../media/media1.mp4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microsoft.com/office/2007/relationships/media" Target="../media/media1.mp4"/><Relationship Id="rId1" Type="http://schemas.openxmlformats.org/officeDocument/2006/relationships/tags" Target="../tags/tag68.xml"/><Relationship Id="rId6" Type="http://schemas.openxmlformats.org/officeDocument/2006/relationships/image" Target="../media/image31.png"/><Relationship Id="rId11" Type="http://schemas.openxmlformats.org/officeDocument/2006/relationships/image" Target="../media/image43.jpeg"/><Relationship Id="rId5" Type="http://schemas.openxmlformats.org/officeDocument/2006/relationships/image" Target="../media/image13.png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video" Target="../media/media1.mp4"/><Relationship Id="rId7" Type="http://schemas.openxmlformats.org/officeDocument/2006/relationships/image" Target="../media/image39.png"/><Relationship Id="rId12" Type="http://schemas.openxmlformats.org/officeDocument/2006/relationships/image" Target="../media/image46.jpeg"/><Relationship Id="rId2" Type="http://schemas.microsoft.com/office/2007/relationships/media" Target="../media/media1.mp4"/><Relationship Id="rId1" Type="http://schemas.openxmlformats.org/officeDocument/2006/relationships/tags" Target="../tags/tag69.xml"/><Relationship Id="rId6" Type="http://schemas.openxmlformats.org/officeDocument/2006/relationships/image" Target="../media/image31.png"/><Relationship Id="rId11" Type="http://schemas.openxmlformats.org/officeDocument/2006/relationships/image" Target="../media/image45.png"/><Relationship Id="rId5" Type="http://schemas.openxmlformats.org/officeDocument/2006/relationships/image" Target="../media/image13.png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0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1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2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jpg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11" Type="http://schemas.openxmlformats.org/officeDocument/2006/relationships/image" Target="../media/image5.png"/><Relationship Id="rId5" Type="http://schemas.openxmlformats.org/officeDocument/2006/relationships/image" Target="../media/image18.png"/><Relationship Id="rId10" Type="http://schemas.openxmlformats.org/officeDocument/2006/relationships/image" Target="../media/image28.png"/><Relationship Id="rId4" Type="http://schemas.openxmlformats.org/officeDocument/2006/relationships/image" Target="../media/image17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18AC85-5DF2-47AF-A381-330FCADA93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004" y="735660"/>
            <a:ext cx="3615241" cy="1176630"/>
          </a:xfrm>
          <a:prstGeom prst="rect">
            <a:avLst/>
          </a:prstGeom>
        </p:spPr>
      </p:pic>
      <p:pic>
        <p:nvPicPr>
          <p:cNvPr id="1026" name="Picture 2" descr="Ai Là Triệu Phú ra câu hỏi liên quan đến kỳ thi tốt nghiệp, người chơi ra  về đầy tiếc nuối">
            <a:extLst>
              <a:ext uri="{FF2B5EF4-FFF2-40B4-BE49-F238E27FC236}">
                <a16:creationId xmlns:a16="http://schemas.microsoft.com/office/drawing/2014/main" id="{75C432B3-73FD-4B55-9FBC-644445456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90" y="2010093"/>
            <a:ext cx="5905500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31C590B-782C-4463-8A0F-222C28A1E3ED}"/>
              </a:ext>
            </a:extLst>
          </p:cNvPr>
          <p:cNvSpPr/>
          <p:nvPr/>
        </p:nvSpPr>
        <p:spPr>
          <a:xfrm>
            <a:off x="7096125" y="1885949"/>
            <a:ext cx="4791075" cy="1228725"/>
          </a:xfrm>
          <a:prstGeom prst="wedgeRoundRectCallout">
            <a:avLst>
              <a:gd name="adj1" fmla="val -56103"/>
              <a:gd name="adj2" fmla="val 2904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Bạn có biết tên của chương trình truyền hình này không?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38F74638-BC9D-4B02-9690-F33582CC1C3A}"/>
              </a:ext>
            </a:extLst>
          </p:cNvPr>
          <p:cNvSpPr/>
          <p:nvPr/>
        </p:nvSpPr>
        <p:spPr>
          <a:xfrm>
            <a:off x="7229475" y="3390899"/>
            <a:ext cx="4791075" cy="1228725"/>
          </a:xfrm>
          <a:prstGeom prst="wedgeRoundRectCallout">
            <a:avLst>
              <a:gd name="adj1" fmla="val -56103"/>
              <a:gd name="adj2" fmla="val 2904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Chương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8686090-EF71-40D9-A1CE-41170D180A66}"/>
              </a:ext>
            </a:extLst>
          </p:cNvPr>
          <p:cNvGrpSpPr/>
          <p:nvPr/>
        </p:nvGrpSpPr>
        <p:grpSpPr>
          <a:xfrm>
            <a:off x="-101600" y="-8653"/>
            <a:ext cx="13266695" cy="7126630"/>
            <a:chOff x="-226768" y="3233"/>
            <a:chExt cx="19900043" cy="10689945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A804ADF8-FD01-4C86-9804-082620014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1339021">
              <a:off x="15783937" y="3922479"/>
              <a:ext cx="3832738" cy="3736920"/>
            </a:xfrm>
            <a:prstGeom prst="rect">
              <a:avLst/>
            </a:prstGeom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CF24FC2B-3C65-4D9E-9423-C01689AEA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-420943">
              <a:off x="15426134" y="7065901"/>
              <a:ext cx="4247141" cy="3572907"/>
            </a:xfrm>
            <a:prstGeom prst="rect">
              <a:avLst/>
            </a:prstGeom>
          </p:spPr>
        </p:pic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F5C61FD6-49B3-4B10-8176-DE2EF410E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757708">
              <a:off x="792843" y="2911188"/>
              <a:ext cx="3388652" cy="3367473"/>
            </a:xfrm>
            <a:prstGeom prst="rect">
              <a:avLst/>
            </a:prstGeom>
          </p:spPr>
        </p:pic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51CC3CC4-1561-44BF-B3B5-98A51725C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-226768" y="5451311"/>
              <a:ext cx="4265570" cy="5241867"/>
            </a:xfrm>
            <a:prstGeom prst="rect">
              <a:avLst/>
            </a:prstGeom>
          </p:spPr>
        </p:pic>
        <p:grpSp>
          <p:nvGrpSpPr>
            <p:cNvPr id="12" name="Group 9">
              <a:extLst>
                <a:ext uri="{FF2B5EF4-FFF2-40B4-BE49-F238E27FC236}">
                  <a16:creationId xmlns:a16="http://schemas.microsoft.com/office/drawing/2014/main" id="{86F9AEB2-F406-490A-AEC9-D9F662269E9A}"/>
                </a:ext>
              </a:extLst>
            </p:cNvPr>
            <p:cNvGrpSpPr/>
            <p:nvPr/>
          </p:nvGrpSpPr>
          <p:grpSpPr>
            <a:xfrm rot="423397">
              <a:off x="3271330" y="3233"/>
              <a:ext cx="12635766" cy="3093943"/>
              <a:chOff x="-4504734" y="862998"/>
              <a:chExt cx="16847687" cy="4125258"/>
            </a:xfrm>
          </p:grpSpPr>
          <p:pic>
            <p:nvPicPr>
              <p:cNvPr id="21" name="Picture 10">
                <a:extLst>
                  <a:ext uri="{FF2B5EF4-FFF2-40B4-BE49-F238E27FC236}">
                    <a16:creationId xmlns:a16="http://schemas.microsoft.com/office/drawing/2014/main" id="{65B7F712-0B83-4D81-B4F8-BB6A0984FB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 rot="192428">
                <a:off x="-4504734" y="862998"/>
                <a:ext cx="16847687" cy="4125258"/>
              </a:xfrm>
              <a:prstGeom prst="rect">
                <a:avLst/>
              </a:prstGeom>
            </p:spPr>
          </p:pic>
          <p:sp>
            <p:nvSpPr>
              <p:cNvPr id="22" name="TextBox 11">
                <a:extLst>
                  <a:ext uri="{FF2B5EF4-FFF2-40B4-BE49-F238E27FC236}">
                    <a16:creationId xmlns:a16="http://schemas.microsoft.com/office/drawing/2014/main" id="{460B9D96-16B6-4729-AA27-2E1348F66711}"/>
                  </a:ext>
                </a:extLst>
              </p:cNvPr>
              <p:cNvSpPr txBox="1"/>
              <p:nvPr/>
            </p:nvSpPr>
            <p:spPr>
              <a:xfrm>
                <a:off x="1096855" y="2932013"/>
                <a:ext cx="8112014" cy="58695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254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6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uli Regular Bold"/>
                  <a:ea typeface="+mn-ea"/>
                  <a:cs typeface="+mn-cs"/>
                </a:endParaRPr>
              </a:p>
            </p:txBody>
          </p:sp>
        </p:grpSp>
        <p:pic>
          <p:nvPicPr>
            <p:cNvPr id="14" name="Content Placeholder 6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id="{F495D888-AF6E-46A5-A9D5-2891345CD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669" y="3633708"/>
              <a:ext cx="4801116" cy="4801116"/>
            </a:xfrm>
            <a:prstGeom prst="rect">
              <a:avLst/>
            </a:prstGeom>
          </p:spPr>
        </p:pic>
        <p:pic>
          <p:nvPicPr>
            <p:cNvPr id="18" name="Picture 1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BCFF118-29B4-42A8-8BDC-8950ED7E05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7" t="2160" r="1795" b="24162"/>
            <a:stretch/>
          </p:blipFill>
          <p:spPr>
            <a:xfrm>
              <a:off x="3935525" y="2630346"/>
              <a:ext cx="11658600" cy="76895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9" name="Picture 18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id="{C79623B2-1538-4CAF-816C-233D633FA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4400" y="7153575"/>
              <a:ext cx="3653231" cy="20951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27252ECC-E8F3-46ED-BEC8-43868C263AE0}"/>
                </a:ext>
              </a:extLst>
            </p:cNvPr>
            <p:cNvSpPr txBox="1"/>
            <p:nvPr/>
          </p:nvSpPr>
          <p:spPr>
            <a:xfrm>
              <a:off x="2206364" y="253205"/>
              <a:ext cx="14683412" cy="15204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Chào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mừng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các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em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đến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với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trò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chơi</a:t>
              </a:r>
              <a:endPara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gmar One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5159588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542CDC0-F810-473E-91C0-A65A19D6E58E}"/>
              </a:ext>
            </a:extLst>
          </p:cNvPr>
          <p:cNvSpPr txBox="1"/>
          <p:nvPr/>
        </p:nvSpPr>
        <p:spPr>
          <a:xfrm>
            <a:off x="5384800" y="495199"/>
            <a:ext cx="5029200" cy="606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Luật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chơi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uten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8A09753-CBFC-4CF3-B14C-FC6B3428BC98}"/>
              </a:ext>
            </a:extLst>
          </p:cNvPr>
          <p:cNvGrpSpPr/>
          <p:nvPr/>
        </p:nvGrpSpPr>
        <p:grpSpPr>
          <a:xfrm>
            <a:off x="1930400" y="584200"/>
            <a:ext cx="10558760" cy="6353233"/>
            <a:chOff x="2895600" y="876300"/>
            <a:chExt cx="15838140" cy="9529849"/>
          </a:xfrm>
        </p:grpSpPr>
        <p:pic>
          <p:nvPicPr>
            <p:cNvPr id="17" name="Content Placeholder 4" descr="Whiteboard&#10;&#10;Description automatically generated with medium confidence">
              <a:extLst>
                <a:ext uri="{FF2B5EF4-FFF2-40B4-BE49-F238E27FC236}">
                  <a16:creationId xmlns:a16="http://schemas.microsoft.com/office/drawing/2014/main" id="{0F8FC113-3070-4649-8441-8F2EE1998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600" y="876300"/>
              <a:ext cx="15838140" cy="952984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620301-2B0A-4C98-A801-0AC95BCD92C0}"/>
                </a:ext>
              </a:extLst>
            </p:cNvPr>
            <p:cNvSpPr txBox="1"/>
            <p:nvPr/>
          </p:nvSpPr>
          <p:spPr>
            <a:xfrm>
              <a:off x="5187221" y="2757729"/>
              <a:ext cx="11524994" cy="581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Gói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Nhiệm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vụ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trả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lời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hỏi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trên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bảng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bằng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chọn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đáp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án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A,B,C,D.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mất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quyền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món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4" name="Picture 5">
            <a:extLst>
              <a:ext uri="{FF2B5EF4-FFF2-40B4-BE49-F238E27FC236}">
                <a16:creationId xmlns:a16="http://schemas.microsoft.com/office/drawing/2014/main" id="{4016D133-0935-441E-91A6-AE04918C0C3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57708">
            <a:off x="116482" y="1769197"/>
            <a:ext cx="2259101" cy="2244982"/>
          </a:xfrm>
          <a:prstGeom prst="rect">
            <a:avLst/>
          </a:prstGeom>
        </p:spPr>
      </p:pic>
      <p:pic>
        <p:nvPicPr>
          <p:cNvPr id="25" name="Picture 7">
            <a:extLst>
              <a:ext uri="{FF2B5EF4-FFF2-40B4-BE49-F238E27FC236}">
                <a16:creationId xmlns:a16="http://schemas.microsoft.com/office/drawing/2014/main" id="{425C27CE-31B8-4F96-8537-4573C9A07B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99893" y="3442855"/>
            <a:ext cx="2843713" cy="3494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746449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440E8A2B-2247-4D48-9703-18B3B83A8EE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9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F61F7AFE-CFE2-4663-A1D3-CC45947C44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045A7C35-C55F-4C8B-B2F0-DF8B781307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61" y="64757"/>
            <a:ext cx="1424281" cy="1332243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54FC218-A56E-4B78-8C5B-130716E34D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247" y="1773280"/>
            <a:ext cx="7718441" cy="136884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99CCB61-C771-4F38-AD55-54F40190A6EA}"/>
              </a:ext>
            </a:extLst>
          </p:cNvPr>
          <p:cNvSpPr txBox="1">
            <a:spLocks/>
          </p:cNvSpPr>
          <p:nvPr/>
        </p:nvSpPr>
        <p:spPr>
          <a:xfrm>
            <a:off x="2897314" y="1927970"/>
            <a:ext cx="8080760" cy="718622"/>
          </a:xfrm>
          <a:prstGeom prst="rect">
            <a:avLst/>
          </a:prstGeom>
        </p:spPr>
        <p:txBody>
          <a:bodyPr lIns="90000" tIns="46800" rIns="90000" bIns="46800" anchor="b" anchorCtr="0">
            <a:no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13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EAB2EE66-E97F-4F12-8FD4-295F37B47E2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EE74585-D28C-4464-9EFC-F53C46781A47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62778D10-42C7-455C-920C-F1F471CC112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69AE431-BEA5-4F8E-8630-CB67096534FB}"/>
              </a:ext>
            </a:extLst>
          </p:cNvPr>
          <p:cNvSpPr txBox="1"/>
          <p:nvPr/>
        </p:nvSpPr>
        <p:spPr>
          <a:xfrm>
            <a:off x="3339102" y="3318136"/>
            <a:ext cx="6853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2BF160-9DDD-4FB7-A15B-82F879606BC0}"/>
              </a:ext>
            </a:extLst>
          </p:cNvPr>
          <p:cNvSpPr txBox="1"/>
          <p:nvPr/>
        </p:nvSpPr>
        <p:spPr>
          <a:xfrm>
            <a:off x="3411020" y="3990408"/>
            <a:ext cx="6186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609114-4C87-49D0-843B-E7D45A06CD56}"/>
              </a:ext>
            </a:extLst>
          </p:cNvPr>
          <p:cNvSpPr txBox="1"/>
          <p:nvPr/>
        </p:nvSpPr>
        <p:spPr>
          <a:xfrm>
            <a:off x="3411021" y="4630009"/>
            <a:ext cx="7050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5705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>
            <a:extLst>
              <a:ext uri="{FF2B5EF4-FFF2-40B4-BE49-F238E27FC236}">
                <a16:creationId xmlns:a16="http://schemas.microsoft.com/office/drawing/2014/main" id="{C08688DF-DE6C-4181-9681-3BD762B61DE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37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6A6A302C-A4EB-4AE1-8B09-1B7EB0F43F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  <a:prstGeom prst="rect">
            <a:avLst/>
          </a:prstGeom>
        </p:spPr>
      </p:pic>
      <p:pic>
        <p:nvPicPr>
          <p:cNvPr id="39" name="Picture 3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26C876A-7CAC-4D42-814C-898B595786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397" y="1239880"/>
            <a:ext cx="7256883" cy="1084220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9ED81B1D-E36E-4B52-A546-6117DF2B4784}"/>
              </a:ext>
            </a:extLst>
          </p:cNvPr>
          <p:cNvSpPr txBox="1">
            <a:spLocks/>
          </p:cNvSpPr>
          <p:nvPr/>
        </p:nvSpPr>
        <p:spPr>
          <a:xfrm>
            <a:off x="3062147" y="1088806"/>
            <a:ext cx="7723713" cy="718622"/>
          </a:xfrm>
          <a:prstGeom prst="rect">
            <a:avLst/>
          </a:prstGeom>
        </p:spPr>
        <p:txBody>
          <a:bodyPr lIns="90000" tIns="46800" rIns="90000" bIns="46800" anchor="b" anchorCtr="0">
            <a:no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chương</a:t>
            </a: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41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B12AFCD8-6466-40F4-89FC-B332670DA95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C55D08D-4349-45F6-A905-519A08DAA0EA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3" name="Picture 7">
            <a:extLst>
              <a:ext uri="{FF2B5EF4-FFF2-40B4-BE49-F238E27FC236}">
                <a16:creationId xmlns:a16="http://schemas.microsoft.com/office/drawing/2014/main" id="{3E1AF463-D891-439A-A142-14D1467D252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D3DA60B-C571-4E7E-866F-0C8B78D5C841}"/>
              </a:ext>
            </a:extLst>
          </p:cNvPr>
          <p:cNvSpPr txBox="1"/>
          <p:nvPr/>
        </p:nvSpPr>
        <p:spPr>
          <a:xfrm>
            <a:off x="4886325" y="5507165"/>
            <a:ext cx="6706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endParaRPr lang="en-US" sz="2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5" name="Picture 2" descr="Hãy chọn giá đúng: Những pha 'được - mất' tiền vì nghe lời khán giả đáng  nhớ sau 17 năm phát sóng">
            <a:extLst>
              <a:ext uri="{FF2B5EF4-FFF2-40B4-BE49-F238E27FC236}">
                <a16:creationId xmlns:a16="http://schemas.microsoft.com/office/drawing/2014/main" id="{C553D5F1-4F85-4B2E-87F5-77563D001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1953815"/>
            <a:ext cx="6301316" cy="354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D3A03841-111A-4D51-AF28-753848F611A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" y="42109"/>
            <a:ext cx="1394183" cy="13040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3450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755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3">
            <a:extLst>
              <a:ext uri="{FF2B5EF4-FFF2-40B4-BE49-F238E27FC236}">
                <a16:creationId xmlns:a16="http://schemas.microsoft.com/office/drawing/2014/main" id="{C8F7A3B8-843B-4563-91F8-6A9D63A538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46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9B896F6-F5C4-4AAA-852D-E4478E7227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  <a:prstGeom prst="rect">
            <a:avLst/>
          </a:prstGeom>
        </p:spPr>
      </p:pic>
      <p:pic>
        <p:nvPicPr>
          <p:cNvPr id="47" name="Picture 4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5CAC587-89C8-4FE4-8F01-C8DF1A71D9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397" y="1239880"/>
            <a:ext cx="7256883" cy="1084220"/>
          </a:xfrm>
          <a:prstGeom prst="rect">
            <a:avLst/>
          </a:prstGeom>
        </p:spPr>
      </p:pic>
      <p:sp>
        <p:nvSpPr>
          <p:cNvPr id="48" name="Title 1">
            <a:extLst>
              <a:ext uri="{FF2B5EF4-FFF2-40B4-BE49-F238E27FC236}">
                <a16:creationId xmlns:a16="http://schemas.microsoft.com/office/drawing/2014/main" id="{CC3C5843-DB2F-44FF-9BD9-AE7996EB0C81}"/>
              </a:ext>
            </a:extLst>
          </p:cNvPr>
          <p:cNvSpPr txBox="1">
            <a:spLocks/>
          </p:cNvSpPr>
          <p:nvPr/>
        </p:nvSpPr>
        <p:spPr>
          <a:xfrm>
            <a:off x="3062147" y="1160725"/>
            <a:ext cx="7723713" cy="718622"/>
          </a:xfrm>
          <a:prstGeom prst="rect">
            <a:avLst/>
          </a:prstGeom>
        </p:spPr>
        <p:txBody>
          <a:bodyPr lIns="90000" tIns="46800" rIns="90000" bIns="46800" anchor="b" anchorCtr="0">
            <a:no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47AF8D79-2D0E-4A2B-B639-BF88894885A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D579B713-119A-42E7-85EE-37B3610A241E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1" name="Picture 7">
            <a:extLst>
              <a:ext uri="{FF2B5EF4-FFF2-40B4-BE49-F238E27FC236}">
                <a16:creationId xmlns:a16="http://schemas.microsoft.com/office/drawing/2014/main" id="{7DE66472-6E10-40E9-A393-798AD439C13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0807503B-FDA7-4A73-B0AD-54FD4164998D}"/>
              </a:ext>
            </a:extLst>
          </p:cNvPr>
          <p:cNvSpPr txBox="1"/>
          <p:nvPr/>
        </p:nvSpPr>
        <p:spPr>
          <a:xfrm>
            <a:off x="4886325" y="5507165"/>
            <a:ext cx="6706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kì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diệu</a:t>
            </a:r>
            <a:endParaRPr lang="en-US" sz="2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5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4235488C-72BA-4A73-8191-1444143015A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37" y="53104"/>
            <a:ext cx="1513588" cy="1415779"/>
          </a:xfrm>
          <a:prstGeom prst="rect">
            <a:avLst/>
          </a:prstGeom>
        </p:spPr>
      </p:pic>
      <p:pic>
        <p:nvPicPr>
          <p:cNvPr id="1026" name="Picture 2" descr="5 MC gắn bó cùng Chiếc nón kỳ diệu giờ ra sao?">
            <a:extLst>
              <a:ext uri="{FF2B5EF4-FFF2-40B4-BE49-F238E27FC236}">
                <a16:creationId xmlns:a16="http://schemas.microsoft.com/office/drawing/2014/main" id="{1B8A7D26-1383-4B66-B745-50CDEAE31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002" y="2020219"/>
            <a:ext cx="6298059" cy="344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90606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755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" y="2924810"/>
            <a:ext cx="2829560" cy="3644265"/>
          </a:xfrm>
          <a:prstGeom prst="rect">
            <a:avLst/>
          </a:prstGeom>
        </p:spPr>
      </p:pic>
      <p:pic>
        <p:nvPicPr>
          <p:cNvPr id="11" name="图片 10" descr="图层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2725"/>
            <a:ext cx="12192000" cy="64325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D94498-2B35-4CC6-BEA7-90B2144616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3338" y="2242885"/>
            <a:ext cx="6364776" cy="231058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70CE8E1-3B5B-4DD5-BD1E-25BAF9A6EE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3590925"/>
            <a:ext cx="3390900" cy="3390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866233-B677-4EE6-AEF8-321678173F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0767" y="2344401"/>
            <a:ext cx="7998645" cy="33591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8EEE4E-E2BB-4CC5-BAD6-3433E53E26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1228" y="1558119"/>
            <a:ext cx="1908213" cy="9998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CFA150-3AEF-4F96-B0C7-E7D9AF6DD0AE}"/>
              </a:ext>
            </a:extLst>
          </p:cNvPr>
          <p:cNvSpPr txBox="1"/>
          <p:nvPr/>
        </p:nvSpPr>
        <p:spPr>
          <a:xfrm>
            <a:off x="3686175" y="828675"/>
            <a:ext cx="742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…..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…..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…..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F3EC49B-E7A0-4D22-BAB6-3D9EE8D518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7182" y="5075651"/>
            <a:ext cx="2133785" cy="70719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" y="2924810"/>
            <a:ext cx="2829560" cy="36442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1F94447-F17C-45EB-B447-A4F21328E2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5683" y="1628441"/>
            <a:ext cx="4980864" cy="96325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E2FE71B-35F6-49D2-8E61-003E10619254}"/>
              </a:ext>
            </a:extLst>
          </p:cNvPr>
          <p:cNvSpPr txBox="1"/>
          <p:nvPr/>
        </p:nvSpPr>
        <p:spPr>
          <a:xfrm>
            <a:off x="2334260" y="2643385"/>
            <a:ext cx="7284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Trình bày được tác dụng của máy thu hình (ti vi) trong gia đình.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" y="2924810"/>
            <a:ext cx="2829560" cy="364426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C4DF09-4F08-4910-A61B-39E8B74BB6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2701" y="2091930"/>
            <a:ext cx="6791533" cy="21398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89636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70CE8E1-3B5B-4DD5-BD1E-25BAF9A6EE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3590925"/>
            <a:ext cx="3390900" cy="3390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D3A44B-B159-423B-86BA-2E44162F1D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126" y="4008622"/>
            <a:ext cx="3638874" cy="2729156"/>
          </a:xfrm>
          <a:prstGeom prst="rect">
            <a:avLst/>
          </a:prstGeom>
        </p:spPr>
      </p:pic>
      <p:sp>
        <p:nvSpPr>
          <p:cNvPr id="11" name="Rounded Rectangular Callout 1">
            <a:extLst>
              <a:ext uri="{FF2B5EF4-FFF2-40B4-BE49-F238E27FC236}">
                <a16:creationId xmlns:a16="http://schemas.microsoft.com/office/drawing/2014/main" id="{EC2815AD-0AAC-4A1D-A102-9978BE1B8662}"/>
              </a:ext>
            </a:extLst>
          </p:cNvPr>
          <p:cNvSpPr/>
          <p:nvPr/>
        </p:nvSpPr>
        <p:spPr>
          <a:xfrm>
            <a:off x="2414427" y="1699089"/>
            <a:ext cx="7376845" cy="2379752"/>
          </a:xfrm>
          <a:prstGeom prst="wedgeRoundRectCallout">
            <a:avLst>
              <a:gd name="adj1" fmla="val -17790"/>
              <a:gd name="adj2" fmla="val 48759"/>
              <a:gd name="adj3" fmla="val 16667"/>
            </a:avLst>
          </a:prstGeom>
          <a:solidFill>
            <a:srgbClr val="FFFF00"/>
          </a:solidFill>
          <a:ln w="57150">
            <a:solidFill>
              <a:srgbClr val="FF0000"/>
            </a:solidFill>
            <a:prstDash val="lg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1.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Tìm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hiểu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về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tác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dụng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của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máy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thu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hình</a:t>
            </a:r>
            <a:endParaRPr lang="en-US" sz="5400" b="1" dirty="0">
              <a:solidFill>
                <a:srgbClr val="002060"/>
              </a:solidFill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4375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73;p10">
            <a:extLst>
              <a:ext uri="{FF2B5EF4-FFF2-40B4-BE49-F238E27FC236}">
                <a16:creationId xmlns:a16="http://schemas.microsoft.com/office/drawing/2014/main" id="{77CBED3B-98A3-4A34-B5C1-CFB1A863FECA}"/>
              </a:ext>
            </a:extLst>
          </p:cNvPr>
          <p:cNvSpPr/>
          <p:nvPr/>
        </p:nvSpPr>
        <p:spPr>
          <a:xfrm>
            <a:off x="513708" y="443491"/>
            <a:ext cx="11373492" cy="646941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hãy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quan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sát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1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biết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tác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dụng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máy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thu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3200" b="1" dirty="0">
              <a:solidFill>
                <a:srgbClr val="24406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40240C-D7AB-4082-A04F-0FF996624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785" y="1520201"/>
            <a:ext cx="10793110" cy="3738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0811FDE-F0B8-4445-A1CA-13B308A312C0}"/>
              </a:ext>
            </a:extLst>
          </p:cNvPr>
          <p:cNvGrpSpPr/>
          <p:nvPr/>
        </p:nvGrpSpPr>
        <p:grpSpPr>
          <a:xfrm>
            <a:off x="4425386" y="3611949"/>
            <a:ext cx="3479800" cy="2762309"/>
            <a:chOff x="6494964" y="813760"/>
            <a:chExt cx="3869962" cy="3203266"/>
          </a:xfrm>
        </p:grpSpPr>
        <p:pic>
          <p:nvPicPr>
            <p:cNvPr id="16" name="图片 2" descr="2">
              <a:extLst>
                <a:ext uri="{FF2B5EF4-FFF2-40B4-BE49-F238E27FC236}">
                  <a16:creationId xmlns:a16="http://schemas.microsoft.com/office/drawing/2014/main" id="{4ED9DEDE-4EC1-4ABF-AB14-7892335BB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81744" y="813760"/>
              <a:ext cx="2450882" cy="2077555"/>
            </a:xfrm>
            <a:prstGeom prst="rect">
              <a:avLst/>
            </a:prstGeom>
          </p:spPr>
        </p:pic>
        <p:sp>
          <p:nvSpPr>
            <p:cNvPr id="17" name="Rounded Rectangle 20">
              <a:extLst>
                <a:ext uri="{FF2B5EF4-FFF2-40B4-BE49-F238E27FC236}">
                  <a16:creationId xmlns:a16="http://schemas.microsoft.com/office/drawing/2014/main" id="{502EF274-3FEC-45D5-945E-9FA9B2EF7EF9}"/>
                </a:ext>
              </a:extLst>
            </p:cNvPr>
            <p:cNvSpPr/>
            <p:nvPr/>
          </p:nvSpPr>
          <p:spPr>
            <a:xfrm>
              <a:off x="6494964" y="2510019"/>
              <a:ext cx="3869962" cy="1507007"/>
            </a:xfrm>
            <a:prstGeom prst="round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srgbClr val="C00000"/>
                  </a:solidFill>
                </a:rPr>
                <a:t>Thảo</a:t>
              </a:r>
              <a:r>
                <a:rPr lang="en-US" sz="4400" b="1" dirty="0">
                  <a:solidFill>
                    <a:srgbClr val="C00000"/>
                  </a:solidFill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</a:rPr>
                <a:t>luận</a:t>
              </a:r>
              <a:r>
                <a:rPr lang="en-US" sz="4400" b="1" dirty="0">
                  <a:solidFill>
                    <a:srgbClr val="C00000"/>
                  </a:solidFill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</a:rPr>
                <a:t>nhóm</a:t>
              </a:r>
              <a:r>
                <a:rPr lang="en-US" sz="4400" b="1" dirty="0">
                  <a:solidFill>
                    <a:srgbClr val="C00000"/>
                  </a:solidFill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</a:rPr>
                <a:t>đôi</a:t>
              </a:r>
              <a:endParaRPr lang="en-US" sz="4400" b="1" dirty="0">
                <a:solidFill>
                  <a:srgbClr val="C00000"/>
                </a:solidFill>
              </a:endParaRPr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95418" y="1984636"/>
            <a:ext cx="5482419" cy="738015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55493" y="-100082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38252" y="552649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75434" y="-144010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71317" y="962744"/>
            <a:ext cx="7916692" cy="3942632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2687334" y="1136117"/>
            <a:ext cx="7498657" cy="33659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35641" y="1307316"/>
            <a:ext cx="75822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Máy thu hình (còn gọi là ti vi) dùng để xem các chương trình truyền hình.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 dung chương trình truyền hình thường là: tin tức, thông tin giải trí và một số chương trình giáo dục.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9" name="Google Shape;1019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420713">
            <a:off x="10336170" y="2880692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20" name="Google Shape;1020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052072" y="3936231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20727890-C154-4AD3-AEFC-6A38684B8A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229" y="3621747"/>
            <a:ext cx="3090309" cy="309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104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" y="2924810"/>
            <a:ext cx="2829560" cy="3644265"/>
          </a:xfrm>
          <a:prstGeom prst="rect">
            <a:avLst/>
          </a:prstGeom>
        </p:spPr>
      </p:pic>
      <p:pic>
        <p:nvPicPr>
          <p:cNvPr id="11" name="图片 10" descr="图层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2725"/>
            <a:ext cx="12192000" cy="64325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110809-2365-49EC-9376-11F80BD8AD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7087" y="1830450"/>
            <a:ext cx="6791533" cy="22313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65802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250</Words>
  <Application>Microsoft Office PowerPoint</Application>
  <PresentationFormat>Widescreen</PresentationFormat>
  <Paragraphs>22</Paragraphs>
  <Slides>15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Calibri</vt:lpstr>
      <vt:lpstr>Georgia</vt:lpstr>
      <vt:lpstr>Gluten</vt:lpstr>
      <vt:lpstr>Muli Regular Bold</vt:lpstr>
      <vt:lpstr>Sigmar One</vt:lpstr>
      <vt:lpstr>Tahoma</vt:lpstr>
      <vt:lpstr>Times New Roman</vt:lpstr>
      <vt:lpstr>Wingdings</vt:lpstr>
      <vt:lpstr>Office 主题​​</vt:lpstr>
      <vt:lpstr>1_Simple Light</vt:lpstr>
      <vt:lpstr>2_Simple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30</cp:revision>
  <dcterms:created xsi:type="dcterms:W3CDTF">2022-09-08T02:09:18Z</dcterms:created>
  <dcterms:modified xsi:type="dcterms:W3CDTF">2022-11-13T16:42:22Z</dcterms:modified>
</cp:coreProperties>
</file>