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4" r:id="rId2"/>
  </p:sldMasterIdLst>
  <p:notesMasterIdLst>
    <p:notesMasterId r:id="rId15"/>
  </p:notesMasterIdLst>
  <p:sldIdLst>
    <p:sldId id="258" r:id="rId3"/>
    <p:sldId id="259" r:id="rId4"/>
    <p:sldId id="261" r:id="rId5"/>
    <p:sldId id="1572" r:id="rId6"/>
    <p:sldId id="281" r:id="rId7"/>
    <p:sldId id="282" r:id="rId8"/>
    <p:sldId id="290" r:id="rId9"/>
    <p:sldId id="2646" r:id="rId10"/>
    <p:sldId id="285" r:id="rId11"/>
    <p:sldId id="2647" r:id="rId12"/>
    <p:sldId id="291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154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687637" y="-59373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689317" y="346710"/>
            <a:ext cx="11043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186</Words>
  <Application>Microsoft Office PowerPoint</Application>
  <PresentationFormat>Widescreen</PresentationFormat>
  <Paragraphs>24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FZHei-B01S</vt:lpstr>
      <vt:lpstr>微软雅黑</vt:lpstr>
      <vt:lpstr>微软雅黑</vt:lpstr>
      <vt:lpstr>宋体</vt:lpstr>
      <vt:lpstr>Arial</vt:lpstr>
      <vt:lpstr>Calibri</vt:lpstr>
      <vt:lpstr>Georgia</vt:lpstr>
      <vt:lpstr>Times New Roman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2022-07-22T00:57:10Z</dcterms:created>
  <dcterms:modified xsi:type="dcterms:W3CDTF">2022-10-28T10:24:12Z</dcterms:modified>
</cp:coreProperties>
</file>