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5" r:id="rId4"/>
    <p:sldMasterId id="2147483678" r:id="rId5"/>
  </p:sldMasterIdLst>
  <p:notesMasterIdLst>
    <p:notesMasterId r:id="rId17"/>
  </p:notesMasterIdLst>
  <p:sldIdLst>
    <p:sldId id="269" r:id="rId6"/>
    <p:sldId id="270" r:id="rId7"/>
    <p:sldId id="313" r:id="rId8"/>
    <p:sldId id="314" r:id="rId9"/>
    <p:sldId id="315" r:id="rId10"/>
    <p:sldId id="311" r:id="rId11"/>
    <p:sldId id="312" r:id="rId12"/>
    <p:sldId id="271" r:id="rId13"/>
    <p:sldId id="272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 varScale="1">
        <p:scale>
          <a:sx n="69" d="100"/>
          <a:sy n="69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760F-936F-480A-B321-7ACBF3E2F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AF38DE-D3B9-4211-9331-D54A744EE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EE8E0-A93B-4159-8B5A-5A99CBB9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757D6-1544-48EC-8F56-9C49DE83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13C9-3F94-43C0-B710-850F56295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40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4D644-C331-4CC1-A71C-3EACC380D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3BF7-C997-4534-964E-3C6189875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AF93A-C2EC-4B6E-A2CB-3CE242F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339A4-74C7-402E-8CDD-8EDC2568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626F4-6754-4B5A-A32B-62693788E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4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0FC89-C265-46F7-9AFB-0D316326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E36303-17BF-43FD-9235-6296E2D1C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B0036-3D9E-4DF3-8FC5-569DA58C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587E8-8DA8-4A44-AC16-D9E2CC97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3F242-ACD4-4D48-9F82-9BFFF060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9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2C761-17CF-4B4C-9F0B-EAA799B81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6C7F7-995C-40B1-85CC-6F174EE7C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E0ED9-4D16-4DA8-88FA-C8CB0CDF4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47FFE-BE5C-450D-9499-F2B774EC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8CF48-80B5-42E5-A0AF-CA87FA54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4FF41-BDDD-44E2-B9CA-4F3199BB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65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DF5E-C07F-4D50-99D8-6E7D3240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FFEEA-D403-4BBF-B8B0-3076D114F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A5814-B2E8-4DB6-9B80-4A8EE94E5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120D9-92F6-457B-812D-D10D35C5E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159D15-E792-44D9-A372-1E9FAF648A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6C2A08-0B9C-4DB8-8009-B9725ECBE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B9B9C5-879A-46D4-96FA-1DD6FE6FC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CEF5E-24D8-4A1E-9AAC-B93E5EA0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21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FACA6-9A2C-4EF3-9D07-2D71D60D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BD92A7-2066-4E0C-B2FE-220150F30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52154-B631-4BE0-BD6C-059D5CFAC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AEA017-6F9B-455E-9B56-8C54647D6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95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2D9763-DDF2-4C50-A835-BB2C5A27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ACAFA-F3E0-4708-BF85-AAF433988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3E09E-EEDF-4BE5-923B-05DFD520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69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A1F9-B329-4750-9AAA-F42FE7E31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2B9E-7007-4146-AD3E-102726330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7764B3-ED68-4E95-95C7-1AC9297FF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FE10E9-7181-4211-BA9E-6531FA897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01B91-8483-4DC3-A4DA-BE1A1461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3B8AA-F971-4FC7-A4A1-6E8F10B39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48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913E-2631-4C63-ACCF-5B2BEAD8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FE82CC-CFB7-4B88-8830-7FDD831F4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AC314-B944-47D4-B405-71E9EF663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AFF28-D0FB-4D64-A0A5-54305264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7AE03-EC55-41E9-B087-6BAB25739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1B2ED-91FB-4725-9917-9051E5F7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56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0E3F6-B768-4AB4-B265-7CCF62333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F7927-3604-4695-960A-DCCA9BC36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A7327-C6AE-4A1C-86C1-203D6B39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02586-2994-4F5E-A486-4E0FA02A1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56993-583A-4CDF-8255-7D2611EF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58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149165-2959-4E63-9F20-265A48E4D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8C3311-EAFE-46D2-8968-B54BF4D64F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39CE9-2351-4AA2-A60F-E0356DBC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1ECD3-08D9-48F1-992C-A1CCDE587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9BEF1-EEC5-40AB-93EA-B9917A98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7510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287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10/21/2021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0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10/21/2021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3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65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10/21/2021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26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631936-3BAE-42A5-A525-8A54F946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01E48-CE49-499F-B0A8-4D299469D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53811-3B03-4B2E-8D96-CB68CA841E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D2666-0C40-4F71-A1CA-280D855EF6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968DF-6EF4-4388-9511-D6A827CBCA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A8E26-1812-460C-85D5-8714F9457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2494-93C0-4FF6-B217-7AB1C57266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95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35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92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3.wdp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14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30558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 – viết: </a:t>
            </a:r>
            <a:endParaRPr lang="en-US" altLang="zh-CN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Em học vẽ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530851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1314" y="580663"/>
            <a:ext cx="1072869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Tìm từ ngữ có tiếng chứa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32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gọi tên sự vật trong mỗi hình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1" t="44808" r="58081" b="24231"/>
          <a:stretch/>
        </p:blipFill>
        <p:spPr bwMode="auto">
          <a:xfrm>
            <a:off x="663092" y="1601724"/>
            <a:ext cx="2827606" cy="226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3" t="46060" r="31381" b="22690"/>
          <a:stretch/>
        </p:blipFill>
        <p:spPr bwMode="auto">
          <a:xfrm rot="21435374">
            <a:off x="4562085" y="1666071"/>
            <a:ext cx="27432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7" t="47656" r="4220" b="21331"/>
          <a:stretch/>
        </p:blipFill>
        <p:spPr bwMode="auto">
          <a:xfrm>
            <a:off x="8678636" y="1668771"/>
            <a:ext cx="2701372" cy="226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12534" y="4237193"/>
            <a:ext cx="172872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ghế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8511" y="4260376"/>
            <a:ext cx="201399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ảng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đen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431" y="4192119"/>
            <a:ext cx="282766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ghi-ta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3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4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5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7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sp>
        <p:nvSpPr>
          <p:cNvPr id="29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800">
              <a:solidFill>
                <a:prstClr val="white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31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56" y="4896541"/>
            <a:ext cx="1426526" cy="186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4380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66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tả 2 khổ thơ đầu.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189414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23310" y="2730546"/>
            <a:ext cx="3778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920621"/>
            <a:ext cx="10464800" cy="5201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Em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vẽ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trăng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cao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giấy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trắng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bút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Rải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ngõ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Nắn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nót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ngồi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diều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no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gió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Lung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linh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		Vi vu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288" y="272095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1. Nghe – viết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145885" y="4947958"/>
            <a:ext cx="6589986" cy="79062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2333296" y="5089852"/>
            <a:ext cx="6215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HP001 4 hàng" pitchFamily="34" charset="-93"/>
              </a:rPr>
              <a:t>Bạn </a:t>
            </a:r>
            <a:r>
              <a:rPr lang="en-US" sz="3200">
                <a:latin typeface="HP001 4 hàng" pitchFamily="34" charset="-93"/>
              </a:rPr>
              <a:t>nhỏ vẽ gì vào bầu trời đêm?</a:t>
            </a:r>
            <a:endParaRPr lang="vi-VN" sz="3200">
              <a:latin typeface="HP001 4 hàng" pitchFamily="34" charset="-93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31526" y="4947958"/>
            <a:ext cx="9728945" cy="7266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1231524" y="5087442"/>
            <a:ext cx="9728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HP001 4 hàng" pitchFamily="34" charset="-93"/>
              </a:rPr>
              <a:t>Bạn nhỏ vẽ bầu trời sao, ông trăng, cánh diều no gió.</a:t>
            </a:r>
            <a:endParaRPr lang="vi-VN" sz="3200">
              <a:latin typeface="HP001 4 hàng" pitchFamily="34" charset="-93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31527" y="5029200"/>
            <a:ext cx="9728945" cy="8040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smtClean="0">
                <a:solidFill>
                  <a:schemeClr val="tx1"/>
                </a:solidFill>
                <a:latin typeface="HP001 4 hàng" pitchFamily="34" charset="-93"/>
              </a:rPr>
              <a:t>Đoạn </a:t>
            </a:r>
            <a:r>
              <a:rPr lang="en-US" sz="3200">
                <a:solidFill>
                  <a:schemeClr val="tx1"/>
                </a:solidFill>
                <a:latin typeface="HP001 4 hàng" pitchFamily="34" charset="-93"/>
              </a:rPr>
              <a:t>thơ</a:t>
            </a:r>
            <a:r>
              <a:rPr lang="vi-VN" sz="3200">
                <a:solidFill>
                  <a:schemeClr val="tx1"/>
                </a:solidFill>
                <a:latin typeface="HP001 4 hàng" pitchFamily="34" charset="-93"/>
              </a:rPr>
              <a:t> có những chữ nào viết hoa? </a:t>
            </a:r>
          </a:p>
        </p:txBody>
      </p:sp>
    </p:spTree>
    <p:extLst>
      <p:ext uri="{BB962C8B-B14F-4D97-AF65-F5344CB8AC3E}">
        <p14:creationId xmlns:p14="http://schemas.microsoft.com/office/powerpoint/2010/main" val="409535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9" grpId="1" animBg="1"/>
      <p:bldP spid="10" grpId="0"/>
      <p:bldP spid="10" grpId="1"/>
      <p:bldP spid="12" grpId="0" animBg="1"/>
      <p:bldP spid="12" grpId="1" animBg="1"/>
      <p:bldP spid="13" grpId="0"/>
      <p:bldP spid="13" grpId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920621"/>
            <a:ext cx="10464800" cy="52014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FF0000"/>
                </a:solidFill>
                <a:latin typeface="HP001 4 hàng" panose="020B0603050302020204" pitchFamily="34" charset="0"/>
              </a:rPr>
              <a:t>E</a:t>
            </a:r>
            <a:r>
              <a:rPr lang="en-US" sz="4000" b="1">
                <a:solidFill>
                  <a:srgbClr val="0070C0"/>
                </a:solidFill>
                <a:latin typeface="HP001 4 hàng" panose="020B0603050302020204" pitchFamily="34" charset="0"/>
              </a:rPr>
              <a:t>m học vẽ</a:t>
            </a: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3200" b="1" smtClean="0">
                <a:solidFill>
                  <a:srgbClr val="0070C0"/>
                </a:solidFill>
                <a:latin typeface="HP001 4 hàng" panose="020B0603050302020204" pitchFamily="34" charset="0"/>
              </a:rPr>
              <a:t>ôm 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nay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trăng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cao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ới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giấy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trắng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bút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ải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ngõ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ắn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nót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ngồi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	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diều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no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gió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ung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linh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		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i vu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31527" y="5029200"/>
            <a:ext cx="9728945" cy="80404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smtClean="0">
                <a:solidFill>
                  <a:schemeClr val="tx1"/>
                </a:solidFill>
                <a:latin typeface="HP001 4 hàng" pitchFamily="34" charset="-93"/>
              </a:rPr>
              <a:t>Đoạn </a:t>
            </a:r>
            <a:r>
              <a:rPr lang="en-US" sz="3200">
                <a:solidFill>
                  <a:schemeClr val="tx1"/>
                </a:solidFill>
                <a:latin typeface="HP001 4 hàng" pitchFamily="34" charset="-93"/>
              </a:rPr>
              <a:t>thơ</a:t>
            </a:r>
            <a:r>
              <a:rPr lang="vi-VN" sz="3200">
                <a:solidFill>
                  <a:schemeClr val="tx1"/>
                </a:solidFill>
                <a:latin typeface="HP001 4 hàng" pitchFamily="34" charset="-93"/>
              </a:rPr>
              <a:t> có chữ nào dễ viết sai? </a:t>
            </a:r>
          </a:p>
        </p:txBody>
      </p:sp>
    </p:spTree>
    <p:extLst>
      <p:ext uri="{BB962C8B-B14F-4D97-AF65-F5344CB8AC3E}">
        <p14:creationId xmlns:p14="http://schemas.microsoft.com/office/powerpoint/2010/main" val="218750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4000" b="1" kern="0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kern="0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b="1" kern="0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lang="en-US" sz="4000" b="1" kern="0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88792-E93B-434A-9716-A49481F98788}"/>
              </a:ext>
            </a:extLst>
          </p:cNvPr>
          <p:cNvSpPr txBox="1"/>
          <p:nvPr/>
        </p:nvSpPr>
        <p:spPr>
          <a:xfrm>
            <a:off x="4954904" y="2099994"/>
            <a:ext cx="303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giấy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trắng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nắn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nót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954905" y="3643044"/>
            <a:ext cx="25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lung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linh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E2F8-033D-4469-8526-03E33E390BCB}"/>
              </a:ext>
            </a:extLst>
          </p:cNvPr>
          <p:cNvSpPr txBox="1"/>
          <p:nvPr/>
        </p:nvSpPr>
        <p:spPr>
          <a:xfrm>
            <a:off x="4954904" y="4462878"/>
            <a:ext cx="254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3333FF"/>
                </a:solidFill>
                <a:latin typeface="HP001 4 hàng" panose="020B0603050302020204" pitchFamily="34" charset="0"/>
              </a:rPr>
              <a:t>l</a:t>
            </a:r>
            <a:r>
              <a:rPr lang="en-US" sz="3600" b="1" smtClean="0">
                <a:solidFill>
                  <a:srgbClr val="3333FF"/>
                </a:solidFill>
                <a:latin typeface="HP001 4 hàng" panose="020B0603050302020204" pitchFamily="34" charset="0"/>
              </a:rPr>
              <a:t>ộng gió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13F87-0BCB-4E07-AF4D-E8BB3B588C07}"/>
              </a:ext>
            </a:extLst>
          </p:cNvPr>
          <p:cNvSpPr txBox="1"/>
          <p:nvPr/>
        </p:nvSpPr>
        <p:spPr>
          <a:xfrm>
            <a:off x="4954904" y="2094970"/>
            <a:ext cx="28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ấy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ắng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5EF60A-B18B-43EC-A243-E2C68D38FA5F}"/>
              </a:ext>
            </a:extLst>
          </p:cNvPr>
          <p:cNvSpPr txBox="1"/>
          <p:nvPr/>
        </p:nvSpPr>
        <p:spPr>
          <a:xfrm>
            <a:off x="4954904" y="2803630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ắn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ót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A6AD3-2C99-4C76-87F4-1BF6A34A1B33}"/>
              </a:ext>
            </a:extLst>
          </p:cNvPr>
          <p:cNvSpPr txBox="1"/>
          <p:nvPr/>
        </p:nvSpPr>
        <p:spPr>
          <a:xfrm>
            <a:off x="4954903" y="3643044"/>
            <a:ext cx="25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ung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inh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2B790B-9327-4DE8-82D7-946C6EEB83F7}"/>
              </a:ext>
            </a:extLst>
          </p:cNvPr>
          <p:cNvSpPr txBox="1"/>
          <p:nvPr/>
        </p:nvSpPr>
        <p:spPr>
          <a:xfrm>
            <a:off x="4954906" y="4456203"/>
            <a:ext cx="254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3600" b="1" smtClean="0">
                <a:solidFill>
                  <a:srgbClr val="3333FF"/>
                </a:solidFill>
                <a:latin typeface="HP001 4 hàng" panose="020B0603050302020204" pitchFamily="34" charset="0"/>
              </a:rPr>
              <a:t>ộng </a:t>
            </a:r>
            <a:r>
              <a:rPr lang="en-US" sz="36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gi</a:t>
            </a:r>
            <a:r>
              <a:rPr lang="en-US" sz="3600" b="1" smtClean="0">
                <a:solidFill>
                  <a:srgbClr val="3333FF"/>
                </a:solidFill>
                <a:latin typeface="HP001 4 hàng" panose="020B0603050302020204" pitchFamily="34" charset="0"/>
              </a:rPr>
              <a:t>ó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1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00" b="1" dirty="0">
                <a:solidFill>
                  <a:srgbClr val="000000">
                    <a:lumMod val="95000"/>
                    <a:lumOff val="5000"/>
                  </a:srgbClr>
                </a:solidFill>
                <a:latin typeface="HP001 4H" panose="020B0603050302020204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0000">
                  <a:lumMod val="95000"/>
                  <a:lumOff val="5000"/>
                </a:srgbClr>
              </a:solidFill>
              <a:latin typeface="HP001 4 hàng" panose="020B0603050302020204" pitchFamily="34" charset="-93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97" y="-251445"/>
            <a:ext cx="10635675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5759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09" y="1433870"/>
            <a:ext cx="1175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Vở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àng" pitchFamily="34" charset="-93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rgbClr val="FF0000"/>
              </a:solidFill>
              <a:latin typeface="HP001 4 hàng" pitchFamily="34" charset="-93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183119" y="157666"/>
            <a:ext cx="337863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smtClean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</a:t>
            </a:r>
            <a:endParaRPr lang="en-US" sz="3200" b="1" dirty="0" smtClean="0">
              <a:solidFill>
                <a:prstClr val="black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20415" y="754890"/>
            <a:ext cx="6497173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Em hǌ </a:t>
            </a:r>
            <a:r>
              <a:rPr lang="el-GR" sz="34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</a:t>
            </a:r>
            <a:endParaRPr lang="en-US" sz="3400" b="1" dirty="0" smtClean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77137" y="1116709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 Hį way Ǉr</a:t>
            </a:r>
            <a:r>
              <a:rPr lang="el-GR" sz="3400" b="1" dirty="0">
                <a:latin typeface="HP001 4 hàng" pitchFamily="34" charset="0"/>
              </a:rPr>
              <a:t>Ϊ</a:t>
            </a:r>
            <a:r>
              <a:rPr lang="vi-VN" sz="3400" b="1" dirty="0">
                <a:latin typeface="HP001 4 hàng" pitchFamily="34" charset="0"/>
              </a:rPr>
              <a:t>g lġ hǌ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73800" y="1750849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Vƞ giấy Ǉrắng,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lt-LT" sz="3400" b="1" dirty="0">
                <a:latin typeface="HP001 4 hàng" pitchFamily="34" charset="0"/>
              </a:rPr>
              <a:t>Ǽt jàu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942268" y="2380283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t-LT" sz="3400" b="1" dirty="0">
                <a:latin typeface="HP001 4 hàng" pitchFamily="34" charset="0"/>
              </a:rPr>
              <a:t>Nắn wĝ em wgē </a:t>
            </a:r>
            <a:r>
              <a:rPr lang="el-GR" sz="3400" b="1" dirty="0">
                <a:latin typeface="HP001 4 hàng" pitchFamily="34" charset="0"/>
              </a:rPr>
              <a:t>ωϘ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58034" y="2990823"/>
            <a:ext cx="6096000" cy="87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vi-VN" sz="3400" b="1" dirty="0">
                <a:latin typeface="HP001 4 hàng" pitchFamily="34" charset="0"/>
              </a:rPr>
              <a:t>Lung li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bầu ǇrƟ </a:t>
            </a:r>
            <a:r>
              <a:rPr lang="vi-VN" sz="3400" b="1" dirty="0" smtClean="0">
                <a:latin typeface="HP001 4 hàng" pitchFamily="34" charset="0"/>
              </a:rPr>
              <a:t>sao. </a:t>
            </a:r>
            <a:endParaRPr lang="lt-LT" sz="3400" b="1" dirty="0">
              <a:latin typeface="HP001 4 hàng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626948" y="447815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  Vẽ Ūg Ǉrăng </a:t>
            </a:r>
            <a:r>
              <a:rPr lang="el-GR" sz="3400" b="1" dirty="0">
                <a:latin typeface="HP001 4 hàng" pitchFamily="34" charset="0"/>
              </a:rPr>
              <a:t>Λ</a:t>
            </a:r>
            <a:r>
              <a:rPr lang="vi-VN" sz="3400" b="1" dirty="0">
                <a:latin typeface="HP001 4 hàng" pitchFamily="34" charset="0"/>
              </a:rPr>
              <a:t>łn cao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958034" y="5093709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smtClean="0">
                <a:latin typeface="HP001 4 hàng" pitchFamily="34" charset="0"/>
              </a:rPr>
              <a:t>Rải </a:t>
            </a:r>
            <a:r>
              <a:rPr lang="vi-VN" sz="3400" b="1" dirty="0">
                <a:latin typeface="HP001 4 hàng" pitchFamily="34" charset="0"/>
              </a:rPr>
              <a:t>á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vàng đầy wgõ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58034" y="5708553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Vẽ cá</a:t>
            </a:r>
            <a:r>
              <a:rPr lang="el-GR" sz="3400" b="1" dirty="0">
                <a:latin typeface="HP001 4 hàng" pitchFamily="34" charset="0"/>
              </a:rPr>
              <a:t>ζ </a:t>
            </a:r>
            <a:r>
              <a:rPr lang="vi-VN" sz="3400" b="1" dirty="0">
                <a:latin typeface="HP001 4 hàng" pitchFamily="34" charset="0"/>
              </a:rPr>
              <a:t>d</a:t>
            </a:r>
            <a:r>
              <a:rPr lang="el-GR" sz="3400" b="1" dirty="0">
                <a:latin typeface="HP001 4 hàng" pitchFamily="34" charset="0"/>
              </a:rPr>
              <a:t>Ηϛ</a:t>
            </a:r>
            <a:r>
              <a:rPr lang="vi-VN" sz="3400" b="1" dirty="0">
                <a:latin typeface="HP001 4 hàng" pitchFamily="34" charset="0"/>
              </a:rPr>
              <a:t>u wo gió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942017" y="6338806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400" b="1" dirty="0">
                <a:latin typeface="HP001 4 hàng" pitchFamily="34" charset="0"/>
              </a:rPr>
              <a:t>Vi </a:t>
            </a:r>
            <a:r>
              <a:rPr lang="el-GR" sz="3400" b="1" dirty="0">
                <a:latin typeface="HP001 4 hàng" pitchFamily="34" charset="0"/>
              </a:rPr>
              <a:t>νί </a:t>
            </a:r>
            <a:r>
              <a:rPr lang="vi-VN" sz="3400" b="1" dirty="0">
                <a:latin typeface="HP001 4 hàng" pitchFamily="34" charset="0"/>
              </a:rPr>
              <a:t>giữa ǇrƟ xa</a:t>
            </a:r>
            <a:r>
              <a:rPr lang="el-GR" sz="3400" b="1" dirty="0" smtClean="0">
                <a:latin typeface="HP001 4 hàng" pitchFamily="34" charset="0"/>
              </a:rPr>
              <a:t>ζ. </a:t>
            </a:r>
            <a:endParaRPr lang="en-US" sz="34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9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423692"/>
            <a:ext cx="1054517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Chọn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hoặc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thay cho ô vuông</a:t>
            </a:r>
          </a:p>
        </p:txBody>
      </p:sp>
      <p:sp>
        <p:nvSpPr>
          <p:cNvPr id="9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7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2288924" y="-1707017"/>
            <a:ext cx="12211050" cy="1104900"/>
          </a:xfrm>
          <a:prstGeom prst="rect">
            <a:avLst/>
          </a:prstGeom>
        </p:spPr>
      </p:pic>
      <p:pic>
        <p:nvPicPr>
          <p:cNvPr id="19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04" y="44634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6990" y="4862859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图片 4101" descr="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2766" y="1194704"/>
            <a:ext cx="9474458" cy="42240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2715963" y="3169598"/>
            <a:ext cx="63125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Trăm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</a:t>
            </a:r>
            <a:r>
              <a:rPr lang="en-US" sz="320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 không bằng một thấy.</a:t>
            </a:r>
            <a:endParaRPr lang="en-US" sz="3200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15963" y="3999592"/>
            <a:ext cx="7185348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 Có công mài sắt, có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ày nên kim.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97" y="4071934"/>
            <a:ext cx="636234" cy="63623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845893" y="-4468878"/>
            <a:ext cx="1221105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38" y="336380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Chọn a hoặc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227" y="987728"/>
            <a:ext cx="1054517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a. Tìm từ ngữ bắt đầu bằng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hoặc </a:t>
            </a:r>
            <a:r>
              <a:rPr lang="en-US" sz="2800" b="1" i="1" u="sng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thay cho hình.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5055" y="1859924"/>
            <a:ext cx="406828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Chậm như                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276" b="82552" l="17574" r="33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02" t="66731" r="67203" b="16711"/>
          <a:stretch/>
        </p:blipFill>
        <p:spPr bwMode="auto">
          <a:xfrm>
            <a:off x="2855743" y="3723801"/>
            <a:ext cx="1371599" cy="8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0" b="43099" l="21765" r="375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789" t="25425" r="61882" b="56034"/>
          <a:stretch/>
        </p:blipFill>
        <p:spPr bwMode="auto">
          <a:xfrm>
            <a:off x="3165231" y="1667852"/>
            <a:ext cx="1463040" cy="93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035055" y="2887326"/>
            <a:ext cx="427835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Nhanh như                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75" b="67969" l="16765" r="378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766" t="45312" r="61882" b="35700"/>
          <a:stretch/>
        </p:blipFill>
        <p:spPr bwMode="auto">
          <a:xfrm>
            <a:off x="3165232" y="2653340"/>
            <a:ext cx="1463040" cy="102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35055" y="3871660"/>
            <a:ext cx="6020653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Nắng </a:t>
            </a:r>
            <a:r>
              <a:rPr lang="en-US" sz="280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tốt                  ,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 tốt lúa.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95844" y="3873534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=&gt; Nắng tốt dưa, mưa tốt lúa.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7443" y="2887325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=&gt; Nhanh như gió.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7443" y="1841291"/>
            <a:ext cx="553455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=&gt; Chậm như rùa.</a:t>
            </a:r>
          </a:p>
        </p:txBody>
      </p:sp>
      <p:sp>
        <p:nvSpPr>
          <p:cNvPr id="15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0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1" name="五角星 35"/>
          <p:cNvSpPr/>
          <p:nvPr/>
        </p:nvSpPr>
        <p:spPr>
          <a:xfrm rot="19384917">
            <a:off x="1059070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2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25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456" y="4577401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508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7" grpId="0"/>
      <p:bldP spid="19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382</Words>
  <Application>Microsoft Office PowerPoint</Application>
  <PresentationFormat>Widescreen</PresentationFormat>
  <Paragraphs>75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宋体</vt:lpstr>
      <vt:lpstr>Arial</vt:lpstr>
      <vt:lpstr>Arial Rounded MT Bold</vt:lpstr>
      <vt:lpstr>Arial-Rounded</vt:lpstr>
      <vt:lpstr>Calibri</vt:lpstr>
      <vt:lpstr>Calibri Light</vt:lpstr>
      <vt:lpstr>HP001 4 hàng</vt:lpstr>
      <vt:lpstr>HP001 4H</vt:lpstr>
      <vt:lpstr>Times New Roman</vt:lpstr>
      <vt:lpstr>思源黑体 CN Bold</vt:lpstr>
      <vt:lpstr>Office Theme</vt:lpstr>
      <vt:lpstr>1_Office Theme</vt:lpstr>
      <vt:lpstr>3_Office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10 PRO</cp:lastModifiedBy>
  <cp:revision>147</cp:revision>
  <dcterms:created xsi:type="dcterms:W3CDTF">2021-06-02T14:23:54Z</dcterms:created>
  <dcterms:modified xsi:type="dcterms:W3CDTF">2021-10-21T01:49:16Z</dcterms:modified>
</cp:coreProperties>
</file>